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83" d="100"/>
          <a:sy n="83" d="100"/>
        </p:scale>
        <p:origin x="224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1BCE-E90C-D941-B788-15FA88F19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3EF50-6F76-6E4B-9AB0-639E56EC2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95F49-0958-354B-9190-5147AF5A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9A20-A5C8-6E4B-866C-BAC5FCC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0A55-431F-3D45-AF82-DF93791F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039-2FD3-FD41-8810-7E632E0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146AB-95E6-A746-979C-27CC1ED4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FBF6-5096-0C40-B2FA-0EE59A54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6784-A27F-9D40-90F5-BC5BA3DA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F26C-738C-C449-B621-8EF052EC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F799C-88EF-5A4B-AC56-1C33CFEBF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D145E-D070-0540-8481-5B75A179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4CF3-CC70-0E4F-BF11-1149FCD5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E963-5E1E-5944-AF8F-3F93FF2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0159-0FDA-F448-BDB2-4D8C1FB6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F98-B75C-BB43-83DE-61867A3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3C1C-EEE6-434F-8012-E220C012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C13-38A4-2643-A3F3-DE6DFE85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1911-A006-934C-8CC8-8873E2BF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C5074-5442-AC44-8E87-9FFC9545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88EF-782E-A141-9191-AAF3B6BD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952D0-1117-C046-95AB-A43456CC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D06F-10CD-5D4E-AD86-38937887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94CD-19ED-C447-ACF5-C53F48B1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B1FD-0FA2-2247-B0F6-C340C52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0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5FC-E04D-DC4E-879F-F67847E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D441-C3A0-FE45-8532-6F04C959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FE8B2-6B6F-3C4A-936D-C254AEA6D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AB202-E89E-564A-9294-DA0560AE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AD21-6853-9B47-AAB2-4D533A0C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E3B-0761-5A49-9C77-457FFB00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7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E19F-B51F-0B47-8267-BF93C759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EE613-0BCF-5E46-9DEE-C3A81126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B6FA9-D84C-4647-9A70-B0481202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C0313-9135-644A-A8FB-47FA56EBA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229BF-5C5E-F64C-943E-DDC4F425B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E31AA-819C-6746-A905-B9001358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E172A-3E66-E44D-A591-09F34837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7EA9A-6604-6546-821B-EA51CA55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4951-CF41-D04B-AF55-72C3F934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7A15C-630A-A347-8CDE-7797B4E5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24C0F-5E63-A54F-BF93-C2909FB9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38E4E-4DAF-DA41-975D-DBFD5810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96174-28FB-3748-A9FD-69175591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4CCB8-7E2E-A840-90C8-81E7BC14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CC08A-9AF0-FD40-B147-787A3DE9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FDEE-410A-0A49-8D17-C1DD6553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92C3-D263-6A47-8438-83DE34AF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2B49-C245-6349-B81F-7E59E2C9A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4A9E-DA32-904B-8B48-75E61AC4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E9BB-04DA-E247-A8B9-48020957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6429E-BE4A-9640-93BF-2106F6E4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05E-0DB2-D24D-814D-AFFA2F03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7A00D-DE8A-9942-A0FB-07E33E9E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7295-98F5-4C40-ADF9-7C6448B2F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DACA-FABC-054C-A259-6E3F8FE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38D0D-7EAD-9449-ACD8-87590C0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237D-BE65-6C4F-BEE6-EED57469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3C92E-89F9-9246-B2E3-76BC6DCF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BC584-2979-A94A-AABC-865B94CBD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25E3-FDB2-AE4B-B066-4C6391562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7F73-348E-104B-B6A9-E23DED18634A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5262-8D5F-724F-A70C-07E74FE4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53D1-DA8C-A440-9BA0-F64EF33E4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13D6-5564-8A4F-9DF0-88B3A72F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5B2D5F-0297-7646-AD5F-45E45262A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120" y="472965"/>
            <a:ext cx="2848460" cy="1426777"/>
          </a:xfrm>
        </p:spPr>
        <p:txBody>
          <a:bodyPr/>
          <a:lstStyle/>
          <a:p>
            <a:r>
              <a:rPr lang="en-US" dirty="0"/>
              <a:t>Yearly Temperature (Annual Average Max Temp) Data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2640AD9-E6CD-5A40-9CBF-3DCC0A4BC801}"/>
              </a:ext>
            </a:extLst>
          </p:cNvPr>
          <p:cNvSpPr txBox="1">
            <a:spLocks/>
          </p:cNvSpPr>
          <p:nvPr/>
        </p:nvSpPr>
        <p:spPr>
          <a:xfrm>
            <a:off x="8586591" y="496479"/>
            <a:ext cx="2884735" cy="1063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Yearly PM 2.5 Data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25EAD2-86BF-6644-8476-7CDCF14D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691" y="1536701"/>
            <a:ext cx="3639627" cy="261351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24A9C-54D9-184F-AA9F-3379A6AFD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" y="1536700"/>
            <a:ext cx="3603353" cy="2613516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DF144BE6-923B-8D40-A709-834428630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310" y="3885082"/>
            <a:ext cx="3817381" cy="2780049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2A5F60B-05DB-5146-82AC-AA7DE35E1067}"/>
              </a:ext>
            </a:extLst>
          </p:cNvPr>
          <p:cNvCxnSpPr>
            <a:cxnSpLocks/>
          </p:cNvCxnSpPr>
          <p:nvPr/>
        </p:nvCxnSpPr>
        <p:spPr>
          <a:xfrm rot="10800000">
            <a:off x="3316638" y="3998563"/>
            <a:ext cx="2185261" cy="959696"/>
          </a:xfrm>
          <a:prstGeom prst="curvedConnector3">
            <a:avLst>
              <a:gd name="adj1" fmla="val 9751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0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4443745-6E63-9446-862D-023BAC7C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4" y="662234"/>
            <a:ext cx="4883045" cy="31729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D44A37-1693-9940-8D1B-411DDF79F707}"/>
              </a:ext>
            </a:extLst>
          </p:cNvPr>
          <p:cNvSpPr/>
          <p:nvPr/>
        </p:nvSpPr>
        <p:spPr>
          <a:xfrm>
            <a:off x="1482674" y="1271131"/>
            <a:ext cx="102598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dirty="0" err="1"/>
              <a:t>r-value</a:t>
            </a:r>
            <a:r>
              <a:rPr lang="en-US" sz="2400" dirty="0"/>
              <a:t> is:   -0.28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E5FBA-B788-B543-B9B9-F80086B8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89" y="1783165"/>
            <a:ext cx="5459475" cy="4781227"/>
          </a:xfrm>
          <a:prstGeom prst="rect">
            <a:avLst/>
          </a:prstGeom>
        </p:spPr>
      </p:pic>
      <p:pic>
        <p:nvPicPr>
          <p:cNvPr id="9" name="Picture 8" descr="A view of a city at sunset&#10;&#10;Description automatically generated">
            <a:extLst>
              <a:ext uri="{FF2B5EF4-FFF2-40B4-BE49-F238E27FC236}">
                <a16:creationId xmlns:a16="http://schemas.microsoft.com/office/drawing/2014/main" id="{331DC491-9331-2A40-B14D-FADACD0C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190" y="3850188"/>
            <a:ext cx="3989199" cy="20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5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Riveros</dc:creator>
  <cp:lastModifiedBy>Alan Riveros</cp:lastModifiedBy>
  <cp:revision>5</cp:revision>
  <dcterms:created xsi:type="dcterms:W3CDTF">2020-01-29T23:07:23Z</dcterms:created>
  <dcterms:modified xsi:type="dcterms:W3CDTF">2020-01-30T00:01:46Z</dcterms:modified>
</cp:coreProperties>
</file>