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/>
    <p:restoredTop sz="94737"/>
  </p:normalViewPr>
  <p:slideViewPr>
    <p:cSldViewPr snapToGrid="0">
      <p:cViewPr varScale="1">
        <p:scale>
          <a:sx n="101" d="100"/>
          <a:sy n="101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functions</a:t>
            </a:r>
          </a:p>
          <a:p>
            <a:r>
              <a:rPr lang="en-US" i="1" dirty="0"/>
              <a:t>NOTE: Optional assignment on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7442200" y="546735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AC88-9CF9-0F27-A028-46DE5B90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390650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1BC4-ADEF-CD1F-C189-C99D8E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08150"/>
            <a:ext cx="6299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5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8B9E78-C28F-3AF5-8674-AA78C6AF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4" y="711200"/>
            <a:ext cx="6374248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7B5-C127-AF9A-CC7A-FC544F20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EC0C-80F0-0954-9127-AE6D0291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4: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8</cp:revision>
  <dcterms:created xsi:type="dcterms:W3CDTF">2023-09-07T13:45:34Z</dcterms:created>
  <dcterms:modified xsi:type="dcterms:W3CDTF">2023-09-20T00:49:28Z</dcterms:modified>
</cp:coreProperties>
</file>