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D979-D9EB-2EAE-26BB-70496D35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6FC9-AE1E-7212-9C81-939A94D3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CFC1-3F55-21BA-8B32-53F11083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6747-765C-2AFE-55AF-E4BC8AAE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3A24-5370-A973-C405-1FAE7D7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A1F8-8C8B-12FA-11DF-4233FF24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CE4A3-B5AA-AF3B-03F7-85C76E618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0CA0-CC6E-4856-663C-06227FC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6084-D6E7-B5F4-5F3B-D4A47A62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0E82-5A1D-2C46-05B8-14CC5499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DE9F6-1954-4330-955A-300D59E0F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087B9-9440-F8B1-0AF6-0F809E44F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1451-2477-616A-7B3E-8280957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E44A-C85F-B584-D501-D15DDBF2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E126-A45C-FDBB-BAEE-51CC1BB5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0D6D-4FE6-3709-3C97-855BDC75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B730-F57B-B626-3AA2-160F1B2A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2945-B708-A660-DAA9-49A07661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C0CB-9D9E-024C-38DC-5C67612B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FD64-E741-6FC1-3123-D304DBA3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7111-8F23-7CC1-0483-1938A7E6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D189E-601F-93C9-10CE-0D6D6D85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AAEB-50F2-4A4E-AD86-A9845741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5738-9834-50A4-12D5-82D34A93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5DF-A82B-970E-EEFD-B01E265A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7F8F-1242-3B0B-2DBB-48C39192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0C81-9049-EC35-7D68-B8E0C0BD5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A10DE-6ABE-F87F-C150-FF34CBEB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75A7-9D3B-F9A2-C3E5-1658308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FC251-67A8-5AD8-5478-FC069F18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E2D3-CE8C-75F4-9B99-C589CAD9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A4DD-8F5C-909A-2584-C4AA666A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E663D-E1D7-0B93-A44B-B00E4CC5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097C-9BC4-BDD7-CAAE-68B425390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5B420-B27F-65A6-F607-6725C1907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32496-8C19-3DA4-9AC6-DCFB1D239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9493F-EECD-5F55-21A3-6483E25D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5D2BE-1BBC-2FAF-9FFA-FD47626D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3787F-446F-4C0C-AC0B-A880AA9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F140-333D-1651-2EEF-91DA1A75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759D2-8A26-F735-529B-0E585472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FED3-57D6-0FB4-8B7C-0F2ABA14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3E18-E9D0-9AFE-7FDE-3EE3CB4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CA4F2-7F73-2684-8B84-148768D9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8F6E0-90C9-ECE9-570E-7A20CE8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DE345-9109-6531-AFDA-2B7F43A3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62C3-6C38-16AC-57BB-E967AA4E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8301-7979-3AFA-D82A-35A65B05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1F8D5-7DC9-A07B-6826-123A2A42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8E5B-A32C-CD83-DD69-AB272FDE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7957-D140-CF07-C73E-F3100948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7710-8E05-9F79-8ADA-639EA3A3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6462-F3B5-1753-6643-6825FB5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57234-4C97-C315-E9B8-A5D7C6CC1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B345F-1BA6-D272-D0C3-FE7907BC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D6E72-42AB-631D-1561-63E2AA0F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00F8B-B65B-14E0-5714-76C65391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D7069-E37A-8A36-1CFF-96259A33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4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29E4E-D5BB-1B15-64CB-E49C5026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87A0-02B0-64FD-78E2-B64E4C132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757F-A554-8D80-E100-FA7C9026D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EEB8-109F-AD46-B1C1-809C0BCCB03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EE08-1041-30B2-96A6-AB5D58A8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7D2D-D058-1E6E-1C88-F6AC0B85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8816-5C47-DC46-A0FF-C562F0037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EE83-F210-6326-F69E-7746E905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5: Functions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EE19-82D8-B6AB-DCF9-A6EDC50E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fail deadline October 3</a:t>
            </a:r>
          </a:p>
          <a:p>
            <a:r>
              <a:rPr lang="en-US"/>
              <a:t>Survey results </a:t>
            </a:r>
            <a:r>
              <a:rPr lang="en-US">
                <a:sym typeface="Wingdings" pitchFamily="2" charset="2"/>
              </a:rPr>
              <a:t> u</a:t>
            </a:r>
            <a:r>
              <a:rPr lang="en-US"/>
              <a:t>pdated </a:t>
            </a:r>
            <a:r>
              <a:rPr lang="en-US" dirty="0"/>
              <a:t>syllabus/course schedule</a:t>
            </a:r>
          </a:p>
          <a:p>
            <a:r>
              <a:rPr lang="en-US" dirty="0"/>
              <a:t>Types of functions</a:t>
            </a:r>
          </a:p>
          <a:p>
            <a:r>
              <a:rPr lang="en-US" dirty="0"/>
              <a:t>Types of returns</a:t>
            </a:r>
          </a:p>
          <a:p>
            <a:r>
              <a:rPr lang="en-US" dirty="0"/>
              <a:t>Errors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1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5: Functions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Lewis</dc:creator>
  <cp:lastModifiedBy>Abby Lewis</cp:lastModifiedBy>
  <cp:revision>4</cp:revision>
  <dcterms:created xsi:type="dcterms:W3CDTF">2023-09-28T14:37:29Z</dcterms:created>
  <dcterms:modified xsi:type="dcterms:W3CDTF">2023-09-28T15:26:54Z</dcterms:modified>
</cp:coreProperties>
</file>