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6"/>
  </p:normalViewPr>
  <p:slideViewPr>
    <p:cSldViewPr snapToGrid="0">
      <p:cViewPr varScale="1">
        <p:scale>
          <a:sx n="100" d="100"/>
          <a:sy n="100" d="100"/>
        </p:scale>
        <p:origin x="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F2567-BBB0-4DAF-2E0C-B2506068F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57187-65CC-2FFA-5272-94BF15FF1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69FEB-ED9C-03E3-E9E6-4C686D10F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BB5B-43BB-D347-9F52-8F7D68711AD7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1D806-D5BD-6E5F-6E53-11F68C61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4B443-1465-D9AC-F978-51844B64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A1A9-FB66-2645-A45C-0408B249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1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1E8A-10C6-76DE-7A18-5329776C3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274D7-82C3-AC7E-709F-487058173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B3D4D-E305-9FE8-AFDD-CB254361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BB5B-43BB-D347-9F52-8F7D68711AD7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DED6C-2E6C-82C7-4CE6-7457404C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3A0E2-7CE0-826B-BE55-BFCBB0C8E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A1A9-FB66-2645-A45C-0408B249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6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E40525-01B6-2EA0-A892-E9144D249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8515B-53AC-46BD-4A39-C10493B9A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7C034-207F-9AAD-4EA3-3FFB20C5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BB5B-43BB-D347-9F52-8F7D68711AD7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4320C-01AB-3455-BBCA-B6E582A69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F4346-ADCB-7C7E-66B2-2B092C62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A1A9-FB66-2645-A45C-0408B249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5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0EFB-F734-038E-4AAA-518A3C6C7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10C95-5F70-42EF-7CAB-AB173CAB0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D4F55-E2B3-76EB-953C-0B86CAE61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BB5B-43BB-D347-9F52-8F7D68711AD7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7A104-D702-7EEC-7EF5-17DC86D02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528E7-AB9C-73BE-8818-981B25261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A1A9-FB66-2645-A45C-0408B249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7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74FEE-997D-400F-D86C-9B5053613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6F396-B928-5068-3A2D-E1346B9E7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F0976-DEB6-FC2E-03F2-2D77EBCB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BB5B-43BB-D347-9F52-8F7D68711AD7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399D9-3D18-2B12-658B-08C0D045A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F5A36-4F2B-C2E3-3FBC-9E8F1F7C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A1A9-FB66-2645-A45C-0408B249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6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0068F-5130-8D52-4C46-DB780B51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940ED-16B4-2B61-DA81-62E411E2E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BEDC9-26EC-A3D9-C48E-2E8CD53FB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5FBE7-B6C7-BA17-4734-D7E3C1AF4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BB5B-43BB-D347-9F52-8F7D68711AD7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07DA2-2E17-9A95-1C32-D7B75BD4A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64241-FA6B-6D1D-E808-FFCB88323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A1A9-FB66-2645-A45C-0408B249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9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34F92-1C7D-FC20-F1DA-6ACB42532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23307-D1A8-76F0-DFC6-E5AA59BC2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6229A-B5F8-DBFC-78F9-7CE5F20A7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6E56CA-5B53-C6BE-F4EF-2092B9C58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178C4B-3BC1-CF55-FB29-9E9AF6251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45BAC3-C46B-58AC-74CA-0AC04E43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BB5B-43BB-D347-9F52-8F7D68711AD7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C67E43-3B64-3AEF-00F7-FD7409D49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63C2F6-89D8-0C8E-AB6F-D8886A33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A1A9-FB66-2645-A45C-0408B249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2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71DE7-9B89-A186-7929-22F2AB1F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AE3B78-E265-10CF-E9CD-1CCDDA91D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BB5B-43BB-D347-9F52-8F7D68711AD7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5D9E2-5BFB-F48D-2511-7DA7C1EA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75BE8-7BDA-E034-F29D-7ACDDCCE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A1A9-FB66-2645-A45C-0408B249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7876D6-2D55-84C6-F5AE-397B8A740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BB5B-43BB-D347-9F52-8F7D68711AD7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AA8694-79C5-CEE0-29AD-AEE0664B0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77ACB-6E1C-81A0-05DE-82BBB49F7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A1A9-FB66-2645-A45C-0408B249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8F06-C087-DFA0-1215-10D68403B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64AB1-FFBA-2D9E-38B9-7D1266BB5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E9603-590C-ED7D-3DFA-25F4F7141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56A22-A734-C4B5-1813-0B352B9D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BB5B-43BB-D347-9F52-8F7D68711AD7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7AD2C-498F-5AA9-3A38-802038DD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4E605-6A9B-CE94-94B1-0384F99DE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A1A9-FB66-2645-A45C-0408B249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6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7DCDD-7ED7-6C43-86AE-20B442F14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4726A-3CA8-B211-CAB0-7D1CE8B25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C8AA8-884E-8F17-5CDD-92E9B850C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B767A-E409-53BF-C5AD-4B71921DD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BB5B-43BB-D347-9F52-8F7D68711AD7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CD8D6-A7E8-97AD-2186-B7CDB696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17A67-5938-4574-858A-8123C85E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A1A9-FB66-2645-A45C-0408B249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6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2C399-D9EB-EEBF-7D5B-A663366F1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B9E5-6BE1-5CDB-A63D-2B1A6942B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6F1D3-0010-656D-4CBD-3BB7AD1D2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0BB5B-43BB-D347-9F52-8F7D68711AD7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C7B8A-7720-2AF0-5201-DCF9CEFC9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99FD9-B977-2F50-4AF1-F33D02860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8A1A9-FB66-2645-A45C-0408B249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1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E89472-C278-4204-51FA-28E0C5F55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07 Parallel 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7AD22B-8950-4A29-76DA-4248A11DC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  <a:p>
            <a:pPr lvl="1"/>
            <a:r>
              <a:rPr lang="en-US" dirty="0"/>
              <a:t>In class assignments are graded</a:t>
            </a:r>
          </a:p>
          <a:p>
            <a:r>
              <a:rPr lang="en-US" dirty="0"/>
              <a:t>Lecture: Parallel R</a:t>
            </a:r>
          </a:p>
          <a:p>
            <a:r>
              <a:rPr lang="en-US" dirty="0"/>
              <a:t>Design final presentations</a:t>
            </a:r>
          </a:p>
          <a:p>
            <a:pPr lvl="1"/>
            <a:r>
              <a:rPr lang="en-US" dirty="0"/>
              <a:t>Intro presentation</a:t>
            </a:r>
          </a:p>
          <a:p>
            <a:pPr lvl="1"/>
            <a:r>
              <a:rPr lang="en-US" dirty="0"/>
              <a:t>Brainstorming time</a:t>
            </a:r>
          </a:p>
          <a:p>
            <a:r>
              <a:rPr lang="en-US" dirty="0"/>
              <a:t>Next week: </a:t>
            </a:r>
            <a:r>
              <a:rPr lang="en-US" dirty="0" err="1"/>
              <a:t>tidyverse</a:t>
            </a:r>
            <a:r>
              <a:rPr lang="en-US" dirty="0"/>
              <a:t> and </a:t>
            </a:r>
            <a:r>
              <a:rPr lang="en-US" dirty="0" err="1"/>
              <a:t>ggplot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41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524F-CC27-B173-615D-2655C5A2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D9999-FE70-5D8D-7D33-1A5F2F49D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7 minute individual presentation on a topic of your choice</a:t>
            </a:r>
          </a:p>
          <a:p>
            <a:r>
              <a:rPr lang="en-US" dirty="0"/>
              <a:t>Topic ideas: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</a:rPr>
              <a:t>Reproducible workflows (docker, </a:t>
            </a:r>
            <a:r>
              <a:rPr lang="en-US" b="0" i="0" dirty="0" err="1">
                <a:solidFill>
                  <a:srgbClr val="222222"/>
                </a:solidFill>
                <a:effectLst/>
              </a:rPr>
              <a:t>codespaces</a:t>
            </a:r>
            <a:r>
              <a:rPr lang="en-US" b="0" i="0" dirty="0">
                <a:solidFill>
                  <a:srgbClr val="222222"/>
                </a:solidFill>
                <a:effectLst/>
              </a:rPr>
              <a:t>)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</a:rPr>
              <a:t>Development workflows, unit testing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</a:rPr>
              <a:t>More debugging (so far we have only covered </a:t>
            </a:r>
            <a:r>
              <a:rPr lang="en-US" b="0" i="0" dirty="0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browser()</a:t>
            </a:r>
            <a:r>
              <a:rPr lang="en-US" b="0" i="0" dirty="0">
                <a:solidFill>
                  <a:srgbClr val="222222"/>
                </a:solidFill>
                <a:effectLst/>
              </a:rPr>
              <a:t>)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</a:rPr>
              <a:t>Text processing and regular expressions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</a:rPr>
              <a:t>Extracting data from the web (scraping and API)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</a:rPr>
              <a:t>Object-oriented programming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</a:rPr>
              <a:t>Documentation best practices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</a:rPr>
              <a:t>Package development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</a:rPr>
              <a:t>Automation (GitHub actions)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</a:rPr>
              <a:t>AI </a:t>
            </a:r>
            <a:r>
              <a:rPr lang="en-US" dirty="0">
                <a:solidFill>
                  <a:srgbClr val="222222"/>
                </a:solidFill>
              </a:rPr>
              <a:t>for coding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</a:rPr>
              <a:t>Other chapters of advanced 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99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100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07 Parallel R</vt:lpstr>
      <vt:lpstr>Final project specifications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 Parallel R</dc:title>
  <dc:creator>Abby Lewis</dc:creator>
  <cp:lastModifiedBy>Abby Lewis</cp:lastModifiedBy>
  <cp:revision>1</cp:revision>
  <dcterms:created xsi:type="dcterms:W3CDTF">2023-10-12T02:56:01Z</dcterms:created>
  <dcterms:modified xsi:type="dcterms:W3CDTF">2023-10-12T13:19:12Z</dcterms:modified>
</cp:coreProperties>
</file>