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0"/>
  </p:notesMasterIdLst>
  <p:sldIdLst>
    <p:sldId id="256" r:id="rId2"/>
    <p:sldId id="257" r:id="rId3"/>
    <p:sldId id="263" r:id="rId4"/>
    <p:sldId id="259" r:id="rId5"/>
    <p:sldId id="258" r:id="rId6"/>
    <p:sldId id="261"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ECA82-479F-4796-9861-541CF319AD78}" v="20" dt="2023-11-30T14:15:55.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y, Poulomi" userId="e26767a9-30c4-41e5-9129-b63873e37338" providerId="ADAL" clId="{B4BECA82-479F-4796-9861-541CF319AD78}"/>
    <pc:docChg chg="undo custSel addSld delSld modSld sldOrd addMainMaster delMainMaster">
      <pc:chgData name="Dey, Poulomi" userId="e26767a9-30c4-41e5-9129-b63873e37338" providerId="ADAL" clId="{B4BECA82-479F-4796-9861-541CF319AD78}" dt="2023-11-30T14:46:59.887" v="2652" actId="20577"/>
      <pc:docMkLst>
        <pc:docMk/>
      </pc:docMkLst>
      <pc:sldChg chg="addSp delSp modSp new mod setBg modClrScheme addAnim delAnim chgLayout">
        <pc:chgData name="Dey, Poulomi" userId="e26767a9-30c4-41e5-9129-b63873e37338" providerId="ADAL" clId="{B4BECA82-479F-4796-9861-541CF319AD78}" dt="2023-11-30T06:11:27.284" v="367" actId="27636"/>
        <pc:sldMkLst>
          <pc:docMk/>
          <pc:sldMk cId="2056419027" sldId="256"/>
        </pc:sldMkLst>
        <pc:spChg chg="mod">
          <ac:chgData name="Dey, Poulomi" userId="e26767a9-30c4-41e5-9129-b63873e37338" providerId="ADAL" clId="{B4BECA82-479F-4796-9861-541CF319AD78}" dt="2023-11-29T22:29:04.639" v="80" actId="26606"/>
          <ac:spMkLst>
            <pc:docMk/>
            <pc:sldMk cId="2056419027" sldId="256"/>
            <ac:spMk id="2" creationId="{D39904C3-CAE0-0AA6-7008-685659D54BCD}"/>
          </ac:spMkLst>
        </pc:spChg>
        <pc:spChg chg="mod">
          <ac:chgData name="Dey, Poulomi" userId="e26767a9-30c4-41e5-9129-b63873e37338" providerId="ADAL" clId="{B4BECA82-479F-4796-9861-541CF319AD78}" dt="2023-11-30T06:11:27.284" v="367" actId="27636"/>
          <ac:spMkLst>
            <pc:docMk/>
            <pc:sldMk cId="2056419027" sldId="256"/>
            <ac:spMk id="3" creationId="{31DF1EEF-7A50-C056-BA6E-82E33C6A53CC}"/>
          </ac:spMkLst>
        </pc:spChg>
        <pc:spChg chg="add del">
          <ac:chgData name="Dey, Poulomi" userId="e26767a9-30c4-41e5-9129-b63873e37338" providerId="ADAL" clId="{B4BECA82-479F-4796-9861-541CF319AD78}" dt="2023-11-29T22:27:43.560" v="16" actId="26606"/>
          <ac:spMkLst>
            <pc:docMk/>
            <pc:sldMk cId="2056419027" sldId="256"/>
            <ac:spMk id="9" creationId="{F616A82B-4290-46E7-BF7E-9119EFAF9B7F}"/>
          </ac:spMkLst>
        </pc:spChg>
        <pc:spChg chg="add del">
          <ac:chgData name="Dey, Poulomi" userId="e26767a9-30c4-41e5-9129-b63873e37338" providerId="ADAL" clId="{B4BECA82-479F-4796-9861-541CF319AD78}" dt="2023-11-29T22:29:04.639" v="80" actId="26606"/>
          <ac:spMkLst>
            <pc:docMk/>
            <pc:sldMk cId="2056419027" sldId="256"/>
            <ac:spMk id="11" creationId="{6C23C919-B32E-40FF-B3D8-631316E84E3E}"/>
          </ac:spMkLst>
        </pc:spChg>
        <pc:spChg chg="add del">
          <ac:chgData name="Dey, Poulomi" userId="e26767a9-30c4-41e5-9129-b63873e37338" providerId="ADAL" clId="{B4BECA82-479F-4796-9861-541CF319AD78}" dt="2023-11-29T22:29:04.639" v="80" actId="26606"/>
          <ac:spMkLst>
            <pc:docMk/>
            <pc:sldMk cId="2056419027" sldId="256"/>
            <ac:spMk id="12" creationId="{1E644DE9-8D09-43E2-BA69-F57482CFC93A}"/>
          </ac:spMkLst>
        </pc:spChg>
        <pc:spChg chg="add del">
          <ac:chgData name="Dey, Poulomi" userId="e26767a9-30c4-41e5-9129-b63873e37338" providerId="ADAL" clId="{B4BECA82-479F-4796-9861-541CF319AD78}" dt="2023-11-29T22:29:04.639" v="80" actId="26606"/>
          <ac:spMkLst>
            <pc:docMk/>
            <pc:sldMk cId="2056419027" sldId="256"/>
            <ac:spMk id="13" creationId="{61B17B84-F8A7-4053-9C9D-91E3CA7FFEFA}"/>
          </ac:spMkLst>
        </pc:spChg>
        <pc:spChg chg="add del">
          <ac:chgData name="Dey, Poulomi" userId="e26767a9-30c4-41e5-9129-b63873e37338" providerId="ADAL" clId="{B4BECA82-479F-4796-9861-541CF319AD78}" dt="2023-11-29T22:29:04.639" v="80" actId="26606"/>
          <ac:spMkLst>
            <pc:docMk/>
            <pc:sldMk cId="2056419027" sldId="256"/>
            <ac:spMk id="19" creationId="{F69F96FE-C3F5-4F02-8428-78ADCB975ED9}"/>
          </ac:spMkLst>
        </pc:spChg>
        <pc:picChg chg="add del">
          <ac:chgData name="Dey, Poulomi" userId="e26767a9-30c4-41e5-9129-b63873e37338" providerId="ADAL" clId="{B4BECA82-479F-4796-9861-541CF319AD78}" dt="2023-11-29T22:27:43.560" v="16" actId="26606"/>
          <ac:picMkLst>
            <pc:docMk/>
            <pc:sldMk cId="2056419027" sldId="256"/>
            <ac:picMk id="4" creationId="{4370C2DE-E074-578C-C6F9-6088E3C867F7}"/>
          </ac:picMkLst>
        </pc:picChg>
        <pc:picChg chg="add mod ord">
          <ac:chgData name="Dey, Poulomi" userId="e26767a9-30c4-41e5-9129-b63873e37338" providerId="ADAL" clId="{B4BECA82-479F-4796-9861-541CF319AD78}" dt="2023-11-29T22:29:04.639" v="80" actId="26606"/>
          <ac:picMkLst>
            <pc:docMk/>
            <pc:sldMk cId="2056419027" sldId="256"/>
            <ac:picMk id="14" creationId="{49860EC3-CECE-20E8-7612-8AB5C2C7DB92}"/>
          </ac:picMkLst>
        </pc:picChg>
        <pc:cxnChg chg="add del">
          <ac:chgData name="Dey, Poulomi" userId="e26767a9-30c4-41e5-9129-b63873e37338" providerId="ADAL" clId="{B4BECA82-479F-4796-9861-541CF319AD78}" dt="2023-11-29T22:29:04.639" v="80" actId="26606"/>
          <ac:cxnSpMkLst>
            <pc:docMk/>
            <pc:sldMk cId="2056419027" sldId="256"/>
            <ac:cxnSpMk id="21" creationId="{16BEECB0-0766-4C59-B86E-5D26B7D8EF4D}"/>
          </ac:cxnSpMkLst>
        </pc:cxnChg>
      </pc:sldChg>
      <pc:sldChg chg="modSp new mod ord modNotesTx">
        <pc:chgData name="Dey, Poulomi" userId="e26767a9-30c4-41e5-9129-b63873e37338" providerId="ADAL" clId="{B4BECA82-479F-4796-9861-541CF319AD78}" dt="2023-11-30T14:45:30.509" v="2646"/>
        <pc:sldMkLst>
          <pc:docMk/>
          <pc:sldMk cId="297392097" sldId="257"/>
        </pc:sldMkLst>
        <pc:spChg chg="mod">
          <ac:chgData name="Dey, Poulomi" userId="e26767a9-30c4-41e5-9129-b63873e37338" providerId="ADAL" clId="{B4BECA82-479F-4796-9861-541CF319AD78}" dt="2023-11-29T22:29:46.026" v="112" actId="20577"/>
          <ac:spMkLst>
            <pc:docMk/>
            <pc:sldMk cId="297392097" sldId="257"/>
            <ac:spMk id="2" creationId="{DB582E66-C7B3-6E9C-374F-063B1F6BEEE8}"/>
          </ac:spMkLst>
        </pc:spChg>
        <pc:spChg chg="mod">
          <ac:chgData name="Dey, Poulomi" userId="e26767a9-30c4-41e5-9129-b63873e37338" providerId="ADAL" clId="{B4BECA82-479F-4796-9861-541CF319AD78}" dt="2023-11-30T10:11:18.329" v="847" actId="20577"/>
          <ac:spMkLst>
            <pc:docMk/>
            <pc:sldMk cId="297392097" sldId="257"/>
            <ac:spMk id="3" creationId="{37945F9B-C50D-9703-8026-216D3DA2CB9C}"/>
          </ac:spMkLst>
        </pc:spChg>
      </pc:sldChg>
      <pc:sldChg chg="modSp new mod modNotesTx">
        <pc:chgData name="Dey, Poulomi" userId="e26767a9-30c4-41e5-9129-b63873e37338" providerId="ADAL" clId="{B4BECA82-479F-4796-9861-541CF319AD78}" dt="2023-11-30T14:46:10.747" v="2651" actId="20577"/>
        <pc:sldMkLst>
          <pc:docMk/>
          <pc:sldMk cId="1087830006" sldId="258"/>
        </pc:sldMkLst>
        <pc:spChg chg="mod">
          <ac:chgData name="Dey, Poulomi" userId="e26767a9-30c4-41e5-9129-b63873e37338" providerId="ADAL" clId="{B4BECA82-479F-4796-9861-541CF319AD78}" dt="2023-11-29T22:31:24.641" v="124" actId="20577"/>
          <ac:spMkLst>
            <pc:docMk/>
            <pc:sldMk cId="1087830006" sldId="258"/>
            <ac:spMk id="2" creationId="{F0266438-9C4F-05B5-540B-FCF52F21D13B}"/>
          </ac:spMkLst>
        </pc:spChg>
        <pc:spChg chg="mod">
          <ac:chgData name="Dey, Poulomi" userId="e26767a9-30c4-41e5-9129-b63873e37338" providerId="ADAL" clId="{B4BECA82-479F-4796-9861-541CF319AD78}" dt="2023-11-30T14:46:10.747" v="2651" actId="20577"/>
          <ac:spMkLst>
            <pc:docMk/>
            <pc:sldMk cId="1087830006" sldId="258"/>
            <ac:spMk id="3" creationId="{900A74B9-96E0-14AB-E8B8-F8838C0D819C}"/>
          </ac:spMkLst>
        </pc:spChg>
      </pc:sldChg>
      <pc:sldChg chg="addSp delSp modSp new mod ord modNotesTx">
        <pc:chgData name="Dey, Poulomi" userId="e26767a9-30c4-41e5-9129-b63873e37338" providerId="ADAL" clId="{B4BECA82-479F-4796-9861-541CF319AD78}" dt="2023-11-30T14:46:59.887" v="2652" actId="20577"/>
        <pc:sldMkLst>
          <pc:docMk/>
          <pc:sldMk cId="4285880193" sldId="259"/>
        </pc:sldMkLst>
        <pc:spChg chg="mod">
          <ac:chgData name="Dey, Poulomi" userId="e26767a9-30c4-41e5-9129-b63873e37338" providerId="ADAL" clId="{B4BECA82-479F-4796-9861-541CF319AD78}" dt="2023-11-30T10:13:34.817" v="848" actId="20577"/>
          <ac:spMkLst>
            <pc:docMk/>
            <pc:sldMk cId="4285880193" sldId="259"/>
            <ac:spMk id="2" creationId="{EFF3629B-7A32-6946-D6AD-BCC12C0FE8D7}"/>
          </ac:spMkLst>
        </pc:spChg>
        <pc:spChg chg="mod">
          <ac:chgData name="Dey, Poulomi" userId="e26767a9-30c4-41e5-9129-b63873e37338" providerId="ADAL" clId="{B4BECA82-479F-4796-9861-541CF319AD78}" dt="2023-11-30T12:24:18.933" v="1383" actId="20577"/>
          <ac:spMkLst>
            <pc:docMk/>
            <pc:sldMk cId="4285880193" sldId="259"/>
            <ac:spMk id="3" creationId="{C953B7AF-82F1-3C60-DEFA-497AD70F9F05}"/>
          </ac:spMkLst>
        </pc:spChg>
        <pc:spChg chg="add del mod">
          <ac:chgData name="Dey, Poulomi" userId="e26767a9-30c4-41e5-9129-b63873e37338" providerId="ADAL" clId="{B4BECA82-479F-4796-9861-541CF319AD78}" dt="2023-11-30T12:18:33.966" v="1149" actId="478"/>
          <ac:spMkLst>
            <pc:docMk/>
            <pc:sldMk cId="4285880193" sldId="259"/>
            <ac:spMk id="4" creationId="{209382F1-D730-4128-6BDF-E8A1B3C997F7}"/>
          </ac:spMkLst>
        </pc:spChg>
        <pc:spChg chg="add del mod">
          <ac:chgData name="Dey, Poulomi" userId="e26767a9-30c4-41e5-9129-b63873e37338" providerId="ADAL" clId="{B4BECA82-479F-4796-9861-541CF319AD78}" dt="2023-11-30T12:18:25.362" v="1147" actId="478"/>
          <ac:spMkLst>
            <pc:docMk/>
            <pc:sldMk cId="4285880193" sldId="259"/>
            <ac:spMk id="5" creationId="{79BB6654-0B84-DC1F-9FAE-81D01CCB0386}"/>
          </ac:spMkLst>
        </pc:spChg>
        <pc:spChg chg="add del">
          <ac:chgData name="Dey, Poulomi" userId="e26767a9-30c4-41e5-9129-b63873e37338" providerId="ADAL" clId="{B4BECA82-479F-4796-9861-541CF319AD78}" dt="2023-11-30T12:23:22.270" v="1366"/>
          <ac:spMkLst>
            <pc:docMk/>
            <pc:sldMk cId="4285880193" sldId="259"/>
            <ac:spMk id="6" creationId="{919B62B3-5511-05A4-FB0D-9F43DB051E03}"/>
          </ac:spMkLst>
        </pc:spChg>
      </pc:sldChg>
      <pc:sldChg chg="modSp new mod ord modNotesTx">
        <pc:chgData name="Dey, Poulomi" userId="e26767a9-30c4-41e5-9129-b63873e37338" providerId="ADAL" clId="{B4BECA82-479F-4796-9861-541CF319AD78}" dt="2023-11-30T13:41:22.511" v="2209" actId="115"/>
        <pc:sldMkLst>
          <pc:docMk/>
          <pc:sldMk cId="1589265023" sldId="260"/>
        </pc:sldMkLst>
        <pc:spChg chg="mod">
          <ac:chgData name="Dey, Poulomi" userId="e26767a9-30c4-41e5-9129-b63873e37338" providerId="ADAL" clId="{B4BECA82-479F-4796-9861-541CF319AD78}" dt="2023-11-29T22:35:45.018" v="144" actId="20577"/>
          <ac:spMkLst>
            <pc:docMk/>
            <pc:sldMk cId="1589265023" sldId="260"/>
            <ac:spMk id="2" creationId="{2C4055C2-0622-BA4F-F441-ADC72BB916F9}"/>
          </ac:spMkLst>
        </pc:spChg>
        <pc:spChg chg="mod">
          <ac:chgData name="Dey, Poulomi" userId="e26767a9-30c4-41e5-9129-b63873e37338" providerId="ADAL" clId="{B4BECA82-479F-4796-9861-541CF319AD78}" dt="2023-11-30T13:41:22.511" v="2209" actId="115"/>
          <ac:spMkLst>
            <pc:docMk/>
            <pc:sldMk cId="1589265023" sldId="260"/>
            <ac:spMk id="3" creationId="{23919833-089B-C1C0-A72D-D76873692A93}"/>
          </ac:spMkLst>
        </pc:spChg>
      </pc:sldChg>
      <pc:sldChg chg="addSp delSp modSp new mod">
        <pc:chgData name="Dey, Poulomi" userId="e26767a9-30c4-41e5-9129-b63873e37338" providerId="ADAL" clId="{B4BECA82-479F-4796-9861-541CF319AD78}" dt="2023-11-30T14:37:18.799" v="2257" actId="1076"/>
        <pc:sldMkLst>
          <pc:docMk/>
          <pc:sldMk cId="1075839272" sldId="261"/>
        </pc:sldMkLst>
        <pc:spChg chg="mod">
          <ac:chgData name="Dey, Poulomi" userId="e26767a9-30c4-41e5-9129-b63873e37338" providerId="ADAL" clId="{B4BECA82-479F-4796-9861-541CF319AD78}" dt="2023-11-30T14:16:17.817" v="2218" actId="1076"/>
          <ac:spMkLst>
            <pc:docMk/>
            <pc:sldMk cId="1075839272" sldId="261"/>
            <ac:spMk id="2" creationId="{A6D74A21-2038-857B-D460-4867B3FB25C7}"/>
          </ac:spMkLst>
        </pc:spChg>
        <pc:spChg chg="mod">
          <ac:chgData name="Dey, Poulomi" userId="e26767a9-30c4-41e5-9129-b63873e37338" providerId="ADAL" clId="{B4BECA82-479F-4796-9861-541CF319AD78}" dt="2023-11-30T14:37:18.799" v="2257" actId="1076"/>
          <ac:spMkLst>
            <pc:docMk/>
            <pc:sldMk cId="1075839272" sldId="261"/>
            <ac:spMk id="3" creationId="{F44942C1-E00E-7CF6-BB63-D4EE95CCBFD7}"/>
          </ac:spMkLst>
        </pc:spChg>
        <pc:spChg chg="add del mod">
          <ac:chgData name="Dey, Poulomi" userId="e26767a9-30c4-41e5-9129-b63873e37338" providerId="ADAL" clId="{B4BECA82-479F-4796-9861-541CF319AD78}" dt="2023-11-30T14:15:44.426" v="2214"/>
          <ac:spMkLst>
            <pc:docMk/>
            <pc:sldMk cId="1075839272" sldId="261"/>
            <ac:spMk id="5" creationId="{894A33B2-E7FA-D4C4-B678-154EB568558E}"/>
          </ac:spMkLst>
        </pc:spChg>
        <pc:graphicFrameChg chg="add del mod">
          <ac:chgData name="Dey, Poulomi" userId="e26767a9-30c4-41e5-9129-b63873e37338" providerId="ADAL" clId="{B4BECA82-479F-4796-9861-541CF319AD78}" dt="2023-11-30T14:15:44.426" v="2214"/>
          <ac:graphicFrameMkLst>
            <pc:docMk/>
            <pc:sldMk cId="1075839272" sldId="261"/>
            <ac:graphicFrameMk id="4" creationId="{DDC7CDFF-4362-5901-B8D0-79C300A7AB3E}"/>
          </ac:graphicFrameMkLst>
        </pc:graphicFrameChg>
      </pc:sldChg>
      <pc:sldChg chg="modSp new mod">
        <pc:chgData name="Dey, Poulomi" userId="e26767a9-30c4-41e5-9129-b63873e37338" providerId="ADAL" clId="{B4BECA82-479F-4796-9861-541CF319AD78}" dt="2023-11-30T12:42:51.174" v="1482" actId="1076"/>
        <pc:sldMkLst>
          <pc:docMk/>
          <pc:sldMk cId="2336173538" sldId="262"/>
        </pc:sldMkLst>
        <pc:spChg chg="mod">
          <ac:chgData name="Dey, Poulomi" userId="e26767a9-30c4-41e5-9129-b63873e37338" providerId="ADAL" clId="{B4BECA82-479F-4796-9861-541CF319AD78}" dt="2023-11-29T22:44:53.235" v="289" actId="5793"/>
          <ac:spMkLst>
            <pc:docMk/>
            <pc:sldMk cId="2336173538" sldId="262"/>
            <ac:spMk id="2" creationId="{F339B742-9D99-03B5-8E98-314BD088E10C}"/>
          </ac:spMkLst>
        </pc:spChg>
        <pc:spChg chg="mod">
          <ac:chgData name="Dey, Poulomi" userId="e26767a9-30c4-41e5-9129-b63873e37338" providerId="ADAL" clId="{B4BECA82-479F-4796-9861-541CF319AD78}" dt="2023-11-30T12:42:51.174" v="1482" actId="1076"/>
          <ac:spMkLst>
            <pc:docMk/>
            <pc:sldMk cId="2336173538" sldId="262"/>
            <ac:spMk id="3" creationId="{07542D04-EC13-2399-1572-B06DAF6214F2}"/>
          </ac:spMkLst>
        </pc:spChg>
      </pc:sldChg>
      <pc:sldChg chg="new del">
        <pc:chgData name="Dey, Poulomi" userId="e26767a9-30c4-41e5-9129-b63873e37338" providerId="ADAL" clId="{B4BECA82-479F-4796-9861-541CF319AD78}" dt="2023-11-30T12:31:31.635" v="1393" actId="47"/>
        <pc:sldMkLst>
          <pc:docMk/>
          <pc:sldMk cId="706711659" sldId="263"/>
        </pc:sldMkLst>
      </pc:sldChg>
      <pc:sldChg chg="modSp new mod ord">
        <pc:chgData name="Dey, Poulomi" userId="e26767a9-30c4-41e5-9129-b63873e37338" providerId="ADAL" clId="{B4BECA82-479F-4796-9861-541CF319AD78}" dt="2023-11-30T14:45:36.946" v="2648"/>
        <pc:sldMkLst>
          <pc:docMk/>
          <pc:sldMk cId="2574313415" sldId="263"/>
        </pc:sldMkLst>
        <pc:spChg chg="mod">
          <ac:chgData name="Dey, Poulomi" userId="e26767a9-30c4-41e5-9129-b63873e37338" providerId="ADAL" clId="{B4BECA82-479F-4796-9861-541CF319AD78}" dt="2023-11-30T14:41:21.453" v="2526" actId="20577"/>
          <ac:spMkLst>
            <pc:docMk/>
            <pc:sldMk cId="2574313415" sldId="263"/>
            <ac:spMk id="2" creationId="{6EB39794-3A81-7655-F18B-62F10BB487C4}"/>
          </ac:spMkLst>
        </pc:spChg>
        <pc:spChg chg="mod">
          <ac:chgData name="Dey, Poulomi" userId="e26767a9-30c4-41e5-9129-b63873e37338" providerId="ADAL" clId="{B4BECA82-479F-4796-9861-541CF319AD78}" dt="2023-11-30T14:45:11.519" v="2644" actId="20577"/>
          <ac:spMkLst>
            <pc:docMk/>
            <pc:sldMk cId="2574313415" sldId="263"/>
            <ac:spMk id="3" creationId="{B3814075-3660-0FFA-E9E4-E3F64F854367}"/>
          </ac:spMkLst>
        </pc:spChg>
      </pc:sldChg>
      <pc:sldMasterChg chg="add del addSldLayout delSldLayout">
        <pc:chgData name="Dey, Poulomi" userId="e26767a9-30c4-41e5-9129-b63873e37338" providerId="ADAL" clId="{B4BECA82-479F-4796-9861-541CF319AD78}" dt="2023-11-29T22:27:43.669" v="17" actId="26606"/>
        <pc:sldMasterMkLst>
          <pc:docMk/>
          <pc:sldMasterMk cId="2570539088" sldId="2147483660"/>
        </pc:sldMasterMkLst>
        <pc:sldLayoutChg chg="add del">
          <pc:chgData name="Dey, Poulomi" userId="e26767a9-30c4-41e5-9129-b63873e37338" providerId="ADAL" clId="{B4BECA82-479F-4796-9861-541CF319AD78}" dt="2023-11-29T22:27:43.669" v="17" actId="26606"/>
          <pc:sldLayoutMkLst>
            <pc:docMk/>
            <pc:sldMasterMk cId="2570539088" sldId="2147483660"/>
            <pc:sldLayoutMk cId="433174210" sldId="2147483661"/>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1444802460" sldId="2147483662"/>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794723374" sldId="2147483663"/>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1273158604" sldId="2147483664"/>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2077637377" sldId="2147483665"/>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2088813969" sldId="2147483666"/>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1530321500" sldId="2147483667"/>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2726818974" sldId="2147483668"/>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743826118" sldId="2147483669"/>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1067881055" sldId="2147483670"/>
          </pc:sldLayoutMkLst>
        </pc:sldLayoutChg>
        <pc:sldLayoutChg chg="add del">
          <pc:chgData name="Dey, Poulomi" userId="e26767a9-30c4-41e5-9129-b63873e37338" providerId="ADAL" clId="{B4BECA82-479F-4796-9861-541CF319AD78}" dt="2023-11-29T22:27:43.669" v="17" actId="26606"/>
          <pc:sldLayoutMkLst>
            <pc:docMk/>
            <pc:sldMasterMk cId="2570539088" sldId="2147483660"/>
            <pc:sldLayoutMk cId="3832671053" sldId="2147483671"/>
          </pc:sldLayoutMkLst>
        </pc:sldLayoutChg>
      </pc:sldMasterChg>
      <pc:sldMasterChg chg="add del addSldLayout delSldLayout">
        <pc:chgData name="Dey, Poulomi" userId="e26767a9-30c4-41e5-9129-b63873e37338" providerId="ADAL" clId="{B4BECA82-479F-4796-9861-541CF319AD78}" dt="2023-11-29T22:27:43.560" v="16" actId="26606"/>
        <pc:sldMasterMkLst>
          <pc:docMk/>
          <pc:sldMasterMk cId="2443530608" sldId="2147483685"/>
        </pc:sldMasterMkLst>
        <pc:sldLayoutChg chg="add del">
          <pc:chgData name="Dey, Poulomi" userId="e26767a9-30c4-41e5-9129-b63873e37338" providerId="ADAL" clId="{B4BECA82-479F-4796-9861-541CF319AD78}" dt="2023-11-29T22:27:43.560" v="16" actId="26606"/>
          <pc:sldLayoutMkLst>
            <pc:docMk/>
            <pc:sldMasterMk cId="2443530608" sldId="2147483685"/>
            <pc:sldLayoutMk cId="247459164" sldId="2147483674"/>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1977201091" sldId="2147483675"/>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3958157094" sldId="2147483676"/>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722523294" sldId="2147483677"/>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2008521840" sldId="2147483678"/>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1661268679" sldId="2147483679"/>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4180183603" sldId="2147483680"/>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103953702" sldId="2147483681"/>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923402" sldId="2147483682"/>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1918870617" sldId="2147483683"/>
          </pc:sldLayoutMkLst>
        </pc:sldLayoutChg>
        <pc:sldLayoutChg chg="add del">
          <pc:chgData name="Dey, Poulomi" userId="e26767a9-30c4-41e5-9129-b63873e37338" providerId="ADAL" clId="{B4BECA82-479F-4796-9861-541CF319AD78}" dt="2023-11-29T22:27:43.560" v="16" actId="26606"/>
          <pc:sldLayoutMkLst>
            <pc:docMk/>
            <pc:sldMasterMk cId="2443530608" sldId="2147483685"/>
            <pc:sldLayoutMk cId="1938782119" sldId="2147483684"/>
          </pc:sldLayoutMkLst>
        </pc:sldLayoutChg>
      </pc:sldMasterChg>
      <pc:sldMasterChg chg="add del addSldLayout delSldLayout">
        <pc:chgData name="Dey, Poulomi" userId="e26767a9-30c4-41e5-9129-b63873e37338" providerId="ADAL" clId="{B4BECA82-479F-4796-9861-541CF319AD78}" dt="2023-11-29T22:29:04.639" v="80" actId="26606"/>
        <pc:sldMasterMkLst>
          <pc:docMk/>
          <pc:sldMasterMk cId="3257931570" sldId="2147483698"/>
        </pc:sldMasterMkLst>
        <pc:sldLayoutChg chg="add del">
          <pc:chgData name="Dey, Poulomi" userId="e26767a9-30c4-41e5-9129-b63873e37338" providerId="ADAL" clId="{B4BECA82-479F-4796-9861-541CF319AD78}" dt="2023-11-29T22:29:04.639" v="80" actId="26606"/>
          <pc:sldLayoutMkLst>
            <pc:docMk/>
            <pc:sldMasterMk cId="3257931570" sldId="2147483698"/>
            <pc:sldLayoutMk cId="380427329" sldId="2147483687"/>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386665286" sldId="2147483688"/>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3405373029" sldId="2147483689"/>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1600182378" sldId="2147483690"/>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1891094602" sldId="2147483691"/>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3059448396" sldId="2147483692"/>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195675134" sldId="2147483693"/>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1278381168" sldId="2147483694"/>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1937062528" sldId="2147483695"/>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2496899078" sldId="2147483696"/>
          </pc:sldLayoutMkLst>
        </pc:sldLayoutChg>
        <pc:sldLayoutChg chg="add del">
          <pc:chgData name="Dey, Poulomi" userId="e26767a9-30c4-41e5-9129-b63873e37338" providerId="ADAL" clId="{B4BECA82-479F-4796-9861-541CF319AD78}" dt="2023-11-29T22:29:04.639" v="80" actId="26606"/>
          <pc:sldLayoutMkLst>
            <pc:docMk/>
            <pc:sldMasterMk cId="3257931570" sldId="2147483698"/>
            <pc:sldLayoutMk cId="2108332293" sldId="2147483697"/>
          </pc:sldLayoutMkLst>
        </pc:sldLayoutChg>
      </pc:sldMasterChg>
      <pc:sldMasterChg chg="add del addSldLayout delSldLayout">
        <pc:chgData name="Dey, Poulomi" userId="e26767a9-30c4-41e5-9129-b63873e37338" providerId="ADAL" clId="{B4BECA82-479F-4796-9861-541CF319AD78}" dt="2023-11-29T22:29:04.639" v="80" actId="26606"/>
        <pc:sldMasterMkLst>
          <pc:docMk/>
          <pc:sldMasterMk cId="685442439" sldId="2147483699"/>
        </pc:sldMasterMkLst>
        <pc:sldLayoutChg chg="add del">
          <pc:chgData name="Dey, Poulomi" userId="e26767a9-30c4-41e5-9129-b63873e37338" providerId="ADAL" clId="{B4BECA82-479F-4796-9861-541CF319AD78}" dt="2023-11-29T22:29:04.639" v="80" actId="26606"/>
          <pc:sldLayoutMkLst>
            <pc:docMk/>
            <pc:sldMasterMk cId="685442439" sldId="2147483699"/>
            <pc:sldLayoutMk cId="1072172045" sldId="2147483700"/>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3365755424" sldId="2147483701"/>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884608261" sldId="2147483702"/>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1917876825" sldId="2147483703"/>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2919041805" sldId="2147483704"/>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3342834171" sldId="2147483705"/>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3295825619" sldId="2147483706"/>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960014525" sldId="2147483707"/>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256299315" sldId="2147483708"/>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3419421126" sldId="2147483709"/>
          </pc:sldLayoutMkLst>
        </pc:sldLayoutChg>
        <pc:sldLayoutChg chg="add del">
          <pc:chgData name="Dey, Poulomi" userId="e26767a9-30c4-41e5-9129-b63873e37338" providerId="ADAL" clId="{B4BECA82-479F-4796-9861-541CF319AD78}" dt="2023-11-29T22:29:04.639" v="80" actId="26606"/>
          <pc:sldLayoutMkLst>
            <pc:docMk/>
            <pc:sldMasterMk cId="685442439" sldId="2147483699"/>
            <pc:sldLayoutMk cId="2853614637" sldId="214748371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AACB2-ADBB-40AD-AFD9-907952F7A24B}"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38A27-74ED-42CF-B7E8-DB324F68D650}" type="slidenum">
              <a:rPr lang="en-US" smtClean="0"/>
              <a:t>‹#›</a:t>
            </a:fld>
            <a:endParaRPr lang="en-US"/>
          </a:p>
        </p:txBody>
      </p:sp>
    </p:spTree>
    <p:extLst>
      <p:ext uri="{BB962C8B-B14F-4D97-AF65-F5344CB8AC3E}">
        <p14:creationId xmlns:p14="http://schemas.microsoft.com/office/powerpoint/2010/main" val="340713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drr.io/r/base/switch.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038A27-74ED-42CF-B7E8-DB324F68D650}" type="slidenum">
              <a:rPr lang="en-US" smtClean="0"/>
              <a:t>1</a:t>
            </a:fld>
            <a:endParaRPr lang="en-US"/>
          </a:p>
        </p:txBody>
      </p:sp>
    </p:spTree>
    <p:extLst>
      <p:ext uri="{BB962C8B-B14F-4D97-AF65-F5344CB8AC3E}">
        <p14:creationId xmlns:p14="http://schemas.microsoft.com/office/powerpoint/2010/main" val="345125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Choices, like </a:t>
            </a:r>
            <a:r>
              <a:rPr lang="en-US" dirty="0"/>
              <a:t>if</a:t>
            </a:r>
            <a:r>
              <a:rPr lang="en-US" b="0" i="0" dirty="0">
                <a:solidFill>
                  <a:srgbClr val="212529"/>
                </a:solidFill>
                <a:effectLst/>
                <a:latin typeface="-apple-system"/>
              </a:rPr>
              <a:t> statements and </a:t>
            </a:r>
            <a:r>
              <a:rPr lang="en-US" dirty="0">
                <a:effectLst/>
                <a:hlinkClick r:id="rId3"/>
              </a:rPr>
              <a:t>switch()</a:t>
            </a:r>
            <a:r>
              <a:rPr lang="en-US" b="0" i="0" dirty="0">
                <a:solidFill>
                  <a:srgbClr val="212529"/>
                </a:solidFill>
                <a:effectLst/>
                <a:latin typeface="-apple-system"/>
              </a:rPr>
              <a:t> calls, allow you to run different code depending on the input. </a:t>
            </a:r>
          </a:p>
          <a:p>
            <a:r>
              <a:rPr lang="en-US" b="0" i="0" dirty="0">
                <a:solidFill>
                  <a:srgbClr val="212529"/>
                </a:solidFill>
                <a:effectLst/>
                <a:latin typeface="-apple-system"/>
              </a:rPr>
              <a:t>Loops, like </a:t>
            </a:r>
            <a:r>
              <a:rPr lang="en-US" dirty="0"/>
              <a:t>for</a:t>
            </a:r>
            <a:r>
              <a:rPr lang="en-US" b="0" i="0" dirty="0">
                <a:solidFill>
                  <a:srgbClr val="212529"/>
                </a:solidFill>
                <a:effectLst/>
                <a:latin typeface="-apple-system"/>
              </a:rPr>
              <a:t> and </a:t>
            </a:r>
            <a:r>
              <a:rPr lang="en-US" dirty="0"/>
              <a:t>while</a:t>
            </a:r>
            <a:r>
              <a:rPr lang="en-US" b="0" i="0" dirty="0">
                <a:solidFill>
                  <a:srgbClr val="212529"/>
                </a:solidFill>
                <a:effectLst/>
                <a:latin typeface="-apple-system"/>
              </a:rPr>
              <a:t>, allow you to repeatedly run code, typically with changing options</a:t>
            </a:r>
            <a:endParaRPr lang="en-US" dirty="0"/>
          </a:p>
        </p:txBody>
      </p:sp>
      <p:sp>
        <p:nvSpPr>
          <p:cNvPr id="4" name="Slide Number Placeholder 3"/>
          <p:cNvSpPr>
            <a:spLocks noGrp="1"/>
          </p:cNvSpPr>
          <p:nvPr>
            <p:ph type="sldNum" sz="quarter" idx="5"/>
          </p:nvPr>
        </p:nvSpPr>
        <p:spPr/>
        <p:txBody>
          <a:bodyPr/>
          <a:lstStyle/>
          <a:p>
            <a:fld id="{86038A27-74ED-42CF-B7E8-DB324F68D650}" type="slidenum">
              <a:rPr lang="en-US" smtClean="0"/>
              <a:t>2</a:t>
            </a:fld>
            <a:endParaRPr lang="en-US"/>
          </a:p>
        </p:txBody>
      </p:sp>
    </p:spTree>
    <p:extLst>
      <p:ext uri="{BB962C8B-B14F-4D97-AF65-F5344CB8AC3E}">
        <p14:creationId xmlns:p14="http://schemas.microsoft.com/office/powerpoint/2010/main" val="3381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Choices are basic forms, can be called as basic mechanisms of Control flow, which can grow into a </a:t>
            </a:r>
            <a:r>
              <a:rPr lang="en-US"/>
              <a:t>larger function or </a:t>
            </a:r>
            <a:r>
              <a:rPr lang="en-US" dirty="0"/>
              <a:t>loops.</a:t>
            </a:r>
          </a:p>
          <a:p>
            <a:r>
              <a:rPr lang="en-US" dirty="0"/>
              <a:t>1. Invalid inputs: </a:t>
            </a:r>
            <a:r>
              <a:rPr lang="en-US" b="0" i="0" dirty="0">
                <a:solidFill>
                  <a:srgbClr val="212529"/>
                </a:solidFill>
                <a:effectLst/>
                <a:latin typeface="-apple-system"/>
              </a:rPr>
              <a:t>Most other inputs will generate an error. </a:t>
            </a:r>
          </a:p>
          <a:p>
            <a:r>
              <a:rPr lang="en-US" b="0" i="0" dirty="0">
                <a:solidFill>
                  <a:srgbClr val="212529"/>
                </a:solidFill>
                <a:effectLst/>
                <a:latin typeface="-apple-system"/>
              </a:rPr>
              <a:t>2. Vectorized if, </a:t>
            </a:r>
            <a:r>
              <a:rPr lang="en-US" dirty="0"/>
              <a:t>you might wonder what to do if you have a vector of logical values.</a:t>
            </a:r>
          </a:p>
          <a:p>
            <a:endParaRPr lang="en-US" dirty="0"/>
          </a:p>
          <a:p>
            <a:r>
              <a:rPr lang="en-US" dirty="0"/>
              <a:t>for</a:t>
            </a:r>
            <a:r>
              <a:rPr lang="en-US" b="0" i="0" dirty="0">
                <a:solidFill>
                  <a:srgbClr val="212529"/>
                </a:solidFill>
                <a:effectLst/>
                <a:latin typeface="-apple-system"/>
              </a:rPr>
              <a:t> loops are useful if you know in advance the set of values that you want to iterate over. If you don’t know, there are two related tools with more flexible specifications:</a:t>
            </a:r>
            <a:endParaRPr lang="en-US" dirty="0"/>
          </a:p>
        </p:txBody>
      </p:sp>
      <p:sp>
        <p:nvSpPr>
          <p:cNvPr id="4" name="Slide Number Placeholder 3"/>
          <p:cNvSpPr>
            <a:spLocks noGrp="1"/>
          </p:cNvSpPr>
          <p:nvPr>
            <p:ph type="sldNum" sz="quarter" idx="5"/>
          </p:nvPr>
        </p:nvSpPr>
        <p:spPr/>
        <p:txBody>
          <a:bodyPr/>
          <a:lstStyle/>
          <a:p>
            <a:fld id="{86038A27-74ED-42CF-B7E8-DB324F68D650}" type="slidenum">
              <a:rPr lang="en-US" smtClean="0"/>
              <a:t>4</a:t>
            </a:fld>
            <a:endParaRPr lang="en-US"/>
          </a:p>
        </p:txBody>
      </p:sp>
    </p:spTree>
    <p:extLst>
      <p:ext uri="{BB962C8B-B14F-4D97-AF65-F5344CB8AC3E}">
        <p14:creationId xmlns:p14="http://schemas.microsoft.com/office/powerpoint/2010/main" val="123138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the logical Statement that you set up with the while loop never evaluates to false, never provide a way to break the loop forever, then the programing environment could hang and essentially crash your program.</a:t>
            </a:r>
          </a:p>
        </p:txBody>
      </p:sp>
      <p:sp>
        <p:nvSpPr>
          <p:cNvPr id="4" name="Slide Number Placeholder 3"/>
          <p:cNvSpPr>
            <a:spLocks noGrp="1"/>
          </p:cNvSpPr>
          <p:nvPr>
            <p:ph type="sldNum" sz="quarter" idx="5"/>
          </p:nvPr>
        </p:nvSpPr>
        <p:spPr/>
        <p:txBody>
          <a:bodyPr/>
          <a:lstStyle/>
          <a:p>
            <a:fld id="{86038A27-74ED-42CF-B7E8-DB324F68D650}" type="slidenum">
              <a:rPr lang="en-US" smtClean="0"/>
              <a:t>5</a:t>
            </a:fld>
            <a:endParaRPr lang="en-US"/>
          </a:p>
        </p:txBody>
      </p:sp>
    </p:spTree>
    <p:extLst>
      <p:ext uri="{BB962C8B-B14F-4D97-AF65-F5344CB8AC3E}">
        <p14:creationId xmlns:p14="http://schemas.microsoft.com/office/powerpoint/2010/main" val="292233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complier can directly run to the condition that satisfies it rather than running the long array of codes.</a:t>
            </a:r>
          </a:p>
        </p:txBody>
      </p:sp>
      <p:sp>
        <p:nvSpPr>
          <p:cNvPr id="4" name="Slide Number Placeholder 3"/>
          <p:cNvSpPr>
            <a:spLocks noGrp="1"/>
          </p:cNvSpPr>
          <p:nvPr>
            <p:ph type="sldNum" sz="quarter" idx="5"/>
          </p:nvPr>
        </p:nvSpPr>
        <p:spPr/>
        <p:txBody>
          <a:bodyPr/>
          <a:lstStyle/>
          <a:p>
            <a:fld id="{86038A27-74ED-42CF-B7E8-DB324F68D650}" type="slidenum">
              <a:rPr lang="en-US" smtClean="0"/>
              <a:t>7</a:t>
            </a:fld>
            <a:endParaRPr lang="en-US"/>
          </a:p>
        </p:txBody>
      </p:sp>
    </p:spTree>
    <p:extLst>
      <p:ext uri="{BB962C8B-B14F-4D97-AF65-F5344CB8AC3E}">
        <p14:creationId xmlns:p14="http://schemas.microsoft.com/office/powerpoint/2010/main" val="399138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11/30/2023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0833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11/30/2023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838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11/30/2023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706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11/30/2023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042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11/30/2023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66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11/30/2023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537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11/30/2023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018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11/30/2023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109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11/30/2023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944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11/30/2023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689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11/30/2023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67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11/30/2023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57931570"/>
      </p:ext>
    </p:extLst>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6"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hamelg/intro-to-r-part-11-control-flow/notebook" TargetMode="External"/><Relationship Id="rId2" Type="http://schemas.openxmlformats.org/officeDocument/2006/relationships/hyperlink" Target="https://adv-r.hadley.nz/control-flow.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3">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Person pressing button">
            <a:extLst>
              <a:ext uri="{FF2B5EF4-FFF2-40B4-BE49-F238E27FC236}">
                <a16:creationId xmlns:a16="http://schemas.microsoft.com/office/drawing/2014/main" id="{49860EC3-CECE-20E8-7612-8AB5C2C7DB92}"/>
              </a:ext>
            </a:extLst>
          </p:cNvPr>
          <p:cNvPicPr>
            <a:picLocks noChangeAspect="1"/>
          </p:cNvPicPr>
          <p:nvPr/>
        </p:nvPicPr>
        <p:blipFill rotWithShape="1">
          <a:blip r:embed="rId4">
            <a:alphaModFix amt="70000"/>
          </a:blip>
          <a:srcRect r="-1" b="15725"/>
          <a:stretch/>
        </p:blipFill>
        <p:spPr>
          <a:xfrm>
            <a:off x="20" y="10"/>
            <a:ext cx="12188932" cy="6856614"/>
          </a:xfrm>
          <a:prstGeom prst="rect">
            <a:avLst/>
          </a:prstGeom>
        </p:spPr>
      </p:pic>
      <p:sp>
        <p:nvSpPr>
          <p:cNvPr id="2" name="Title 1">
            <a:extLst>
              <a:ext uri="{FF2B5EF4-FFF2-40B4-BE49-F238E27FC236}">
                <a16:creationId xmlns:a16="http://schemas.microsoft.com/office/drawing/2014/main" id="{D39904C3-CAE0-0AA6-7008-685659D54BCD}"/>
              </a:ext>
            </a:extLst>
          </p:cNvPr>
          <p:cNvSpPr>
            <a:spLocks noGrp="1"/>
          </p:cNvSpPr>
          <p:nvPr>
            <p:ph type="ctrTitle"/>
          </p:nvPr>
        </p:nvSpPr>
        <p:spPr>
          <a:xfrm>
            <a:off x="838200" y="740211"/>
            <a:ext cx="7530685" cy="3163864"/>
          </a:xfrm>
        </p:spPr>
        <p:txBody>
          <a:bodyPr>
            <a:normAutofit/>
          </a:bodyPr>
          <a:lstStyle/>
          <a:p>
            <a:pPr algn="l"/>
            <a:r>
              <a:rPr lang="en-US" sz="5200">
                <a:solidFill>
                  <a:srgbClr val="FFFFFF"/>
                </a:solidFill>
              </a:rPr>
              <a:t>Control Flow in R</a:t>
            </a:r>
            <a:endParaRPr lang="en-US" sz="5200" dirty="0">
              <a:solidFill>
                <a:srgbClr val="FFFFFF"/>
              </a:solidFill>
            </a:endParaRPr>
          </a:p>
        </p:txBody>
      </p:sp>
      <p:sp>
        <p:nvSpPr>
          <p:cNvPr id="3" name="Subtitle 2">
            <a:extLst>
              <a:ext uri="{FF2B5EF4-FFF2-40B4-BE49-F238E27FC236}">
                <a16:creationId xmlns:a16="http://schemas.microsoft.com/office/drawing/2014/main" id="{31DF1EEF-7A50-C056-BA6E-82E33C6A53CC}"/>
              </a:ext>
            </a:extLst>
          </p:cNvPr>
          <p:cNvSpPr>
            <a:spLocks noGrp="1"/>
          </p:cNvSpPr>
          <p:nvPr>
            <p:ph type="subTitle" idx="1"/>
          </p:nvPr>
        </p:nvSpPr>
        <p:spPr>
          <a:xfrm>
            <a:off x="838200" y="4085401"/>
            <a:ext cx="7583133" cy="1279124"/>
          </a:xfrm>
        </p:spPr>
        <p:txBody>
          <a:bodyPr>
            <a:normAutofit/>
          </a:bodyPr>
          <a:lstStyle/>
          <a:p>
            <a:pPr algn="l"/>
            <a:r>
              <a:rPr lang="en-US" sz="2200" dirty="0">
                <a:solidFill>
                  <a:srgbClr val="FFFFFF"/>
                </a:solidFill>
              </a:rPr>
              <a:t>Poulomi Dey</a:t>
            </a:r>
          </a:p>
          <a:p>
            <a:pPr algn="l"/>
            <a:r>
              <a:rPr lang="en-US" sz="2200" dirty="0">
                <a:solidFill>
                  <a:srgbClr val="FFFFFF"/>
                </a:solidFill>
              </a:rPr>
              <a:t>Advanced R Programming</a:t>
            </a:r>
          </a:p>
          <a:p>
            <a:pPr algn="l"/>
            <a:endParaRPr lang="en-US" sz="2200" dirty="0">
              <a:solidFill>
                <a:srgbClr val="FFFFFF"/>
              </a:solidFill>
            </a:endParaRPr>
          </a:p>
        </p:txBody>
      </p:sp>
    </p:spTree>
    <p:extLst>
      <p:ext uri="{BB962C8B-B14F-4D97-AF65-F5344CB8AC3E}">
        <p14:creationId xmlns:p14="http://schemas.microsoft.com/office/powerpoint/2010/main" val="205641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2E66-C7B3-6E9C-374F-063B1F6BEEE8}"/>
              </a:ext>
            </a:extLst>
          </p:cNvPr>
          <p:cNvSpPr>
            <a:spLocks noGrp="1"/>
          </p:cNvSpPr>
          <p:nvPr>
            <p:ph type="title"/>
          </p:nvPr>
        </p:nvSpPr>
        <p:spPr/>
        <p:txBody>
          <a:bodyPr/>
          <a:lstStyle/>
          <a:p>
            <a:r>
              <a:rPr lang="en-US" dirty="0"/>
              <a:t>Control Flow:  Introduction</a:t>
            </a:r>
          </a:p>
        </p:txBody>
      </p:sp>
      <p:sp>
        <p:nvSpPr>
          <p:cNvPr id="3" name="Content Placeholder 2">
            <a:extLst>
              <a:ext uri="{FF2B5EF4-FFF2-40B4-BE49-F238E27FC236}">
                <a16:creationId xmlns:a16="http://schemas.microsoft.com/office/drawing/2014/main" id="{37945F9B-C50D-9703-8026-216D3DA2CB9C}"/>
              </a:ext>
            </a:extLst>
          </p:cNvPr>
          <p:cNvSpPr>
            <a:spLocks noGrp="1"/>
          </p:cNvSpPr>
          <p:nvPr>
            <p:ph idx="1"/>
          </p:nvPr>
        </p:nvSpPr>
        <p:spPr>
          <a:xfrm>
            <a:off x="642257" y="1895021"/>
            <a:ext cx="10515600" cy="4195763"/>
          </a:xfrm>
        </p:spPr>
        <p:txBody>
          <a:bodyPr/>
          <a:lstStyle/>
          <a:p>
            <a:r>
              <a:rPr lang="en-US" dirty="0"/>
              <a:t>“The control flow is the order in which the computer executes statements in a script”</a:t>
            </a:r>
          </a:p>
          <a:p>
            <a:r>
              <a:rPr lang="en-US" dirty="0"/>
              <a:t>Two Primary Tools of Control Flow:</a:t>
            </a:r>
          </a:p>
          <a:p>
            <a:pPr lvl="1"/>
            <a:r>
              <a:rPr lang="en-US" dirty="0"/>
              <a:t>Choices</a:t>
            </a:r>
          </a:p>
          <a:p>
            <a:pPr marL="457200" lvl="1" indent="0">
              <a:buNone/>
            </a:pPr>
            <a:r>
              <a:rPr lang="en-US" dirty="0"/>
              <a:t>if (condition) </a:t>
            </a:r>
            <a:r>
              <a:rPr lang="en-US" dirty="0" err="1"/>
              <a:t>true_action</a:t>
            </a:r>
            <a:endParaRPr lang="en-US" dirty="0"/>
          </a:p>
          <a:p>
            <a:pPr marL="457200" lvl="1" indent="0">
              <a:buNone/>
            </a:pPr>
            <a:r>
              <a:rPr lang="en-US" dirty="0"/>
              <a:t>if (condition) </a:t>
            </a:r>
            <a:r>
              <a:rPr lang="en-US" dirty="0" err="1"/>
              <a:t>true_action</a:t>
            </a:r>
            <a:r>
              <a:rPr lang="en-US" dirty="0"/>
              <a:t> else </a:t>
            </a:r>
            <a:r>
              <a:rPr lang="en-US" dirty="0" err="1"/>
              <a:t>false_action</a:t>
            </a:r>
            <a:endParaRPr lang="en-US" dirty="0"/>
          </a:p>
          <a:p>
            <a:pPr lvl="1"/>
            <a:endParaRPr lang="en-US" dirty="0"/>
          </a:p>
          <a:p>
            <a:pPr lvl="1"/>
            <a:r>
              <a:rPr lang="en-US" dirty="0"/>
              <a:t>Loops</a:t>
            </a:r>
          </a:p>
          <a:p>
            <a:endParaRPr lang="en-US" dirty="0"/>
          </a:p>
        </p:txBody>
      </p:sp>
    </p:spTree>
    <p:extLst>
      <p:ext uri="{BB962C8B-B14F-4D97-AF65-F5344CB8AC3E}">
        <p14:creationId xmlns:p14="http://schemas.microsoft.com/office/powerpoint/2010/main" val="29739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9794-3A81-7655-F18B-62F10BB487C4}"/>
              </a:ext>
            </a:extLst>
          </p:cNvPr>
          <p:cNvSpPr>
            <a:spLocks noGrp="1"/>
          </p:cNvSpPr>
          <p:nvPr>
            <p:ph type="title"/>
          </p:nvPr>
        </p:nvSpPr>
        <p:spPr/>
        <p:txBody>
          <a:bodyPr/>
          <a:lstStyle/>
          <a:p>
            <a:r>
              <a:rPr lang="en-US" dirty="0"/>
              <a:t>Motivation and Relevance </a:t>
            </a:r>
          </a:p>
        </p:txBody>
      </p:sp>
      <p:sp>
        <p:nvSpPr>
          <p:cNvPr id="3" name="Content Placeholder 2">
            <a:extLst>
              <a:ext uri="{FF2B5EF4-FFF2-40B4-BE49-F238E27FC236}">
                <a16:creationId xmlns:a16="http://schemas.microsoft.com/office/drawing/2014/main" id="{B3814075-3660-0FFA-E9E4-E3F64F854367}"/>
              </a:ext>
            </a:extLst>
          </p:cNvPr>
          <p:cNvSpPr>
            <a:spLocks noGrp="1"/>
          </p:cNvSpPr>
          <p:nvPr>
            <p:ph idx="1"/>
          </p:nvPr>
        </p:nvSpPr>
        <p:spPr>
          <a:xfrm>
            <a:off x="674914" y="1949450"/>
            <a:ext cx="10678886" cy="4195763"/>
          </a:xfrm>
        </p:spPr>
        <p:txBody>
          <a:bodyPr/>
          <a:lstStyle/>
          <a:p>
            <a:r>
              <a:rPr lang="en-US" dirty="0"/>
              <a:t>Can be used for sorting of data for Exploratory Data Analysis</a:t>
            </a:r>
          </a:p>
          <a:p>
            <a:r>
              <a:rPr lang="en-US" dirty="0"/>
              <a:t>As an accessory to better apply  Statistical Analysis in research</a:t>
            </a:r>
          </a:p>
          <a:p>
            <a:r>
              <a:rPr lang="en-US" dirty="0"/>
              <a:t>Can be useful to build functions for building statistical model and model validation </a:t>
            </a:r>
          </a:p>
          <a:p>
            <a:endParaRPr lang="en-US" dirty="0"/>
          </a:p>
        </p:txBody>
      </p:sp>
    </p:spTree>
    <p:extLst>
      <p:ext uri="{BB962C8B-B14F-4D97-AF65-F5344CB8AC3E}">
        <p14:creationId xmlns:p14="http://schemas.microsoft.com/office/powerpoint/2010/main" val="257431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629B-7A32-6946-D6AD-BCC12C0FE8D7}"/>
              </a:ext>
            </a:extLst>
          </p:cNvPr>
          <p:cNvSpPr>
            <a:spLocks noGrp="1"/>
          </p:cNvSpPr>
          <p:nvPr>
            <p:ph type="title"/>
          </p:nvPr>
        </p:nvSpPr>
        <p:spPr/>
        <p:txBody>
          <a:bodyPr/>
          <a:lstStyle/>
          <a:p>
            <a:r>
              <a:rPr lang="en-US" dirty="0"/>
              <a:t>Choices:</a:t>
            </a:r>
          </a:p>
        </p:txBody>
      </p:sp>
      <p:sp>
        <p:nvSpPr>
          <p:cNvPr id="3" name="Content Placeholder 2">
            <a:extLst>
              <a:ext uri="{FF2B5EF4-FFF2-40B4-BE49-F238E27FC236}">
                <a16:creationId xmlns:a16="http://schemas.microsoft.com/office/drawing/2014/main" id="{C953B7AF-82F1-3C60-DEFA-497AD70F9F05}"/>
              </a:ext>
            </a:extLst>
          </p:cNvPr>
          <p:cNvSpPr>
            <a:spLocks noGrp="1"/>
          </p:cNvSpPr>
          <p:nvPr>
            <p:ph idx="1"/>
          </p:nvPr>
        </p:nvSpPr>
        <p:spPr>
          <a:xfrm>
            <a:off x="620486" y="1894114"/>
            <a:ext cx="10733314" cy="4251099"/>
          </a:xfrm>
        </p:spPr>
        <p:txBody>
          <a:bodyPr/>
          <a:lstStyle/>
          <a:p>
            <a:r>
              <a:rPr lang="en-US" dirty="0"/>
              <a:t>Invalid inputs: The condition should evaluate to a single TRUE or FALSE</a:t>
            </a:r>
          </a:p>
          <a:p>
            <a:r>
              <a:rPr lang="en-US" dirty="0"/>
              <a:t>Vectorized if: Given that if only works with a single TRUE or FALSE, </a:t>
            </a:r>
          </a:p>
          <a:p>
            <a:pPr lvl="1"/>
            <a:r>
              <a:rPr lang="en-US" dirty="0"/>
              <a:t>Given that if only works with a single TRUE or FALSE, Handling vectors of values is the job of </a:t>
            </a:r>
            <a:r>
              <a:rPr lang="en-US" dirty="0" err="1"/>
              <a:t>ifelse</a:t>
            </a:r>
            <a:r>
              <a:rPr lang="en-US" dirty="0"/>
              <a:t>(): a </a:t>
            </a:r>
            <a:r>
              <a:rPr lang="en-US" dirty="0" err="1"/>
              <a:t>vectorised</a:t>
            </a:r>
            <a:r>
              <a:rPr lang="en-US" dirty="0"/>
              <a:t> function with test, yes, and no vectors (that will be recycled to the same length)</a:t>
            </a:r>
          </a:p>
          <a:p>
            <a:endParaRPr lang="en-US" dirty="0"/>
          </a:p>
        </p:txBody>
      </p:sp>
    </p:spTree>
    <p:extLst>
      <p:ext uri="{BB962C8B-B14F-4D97-AF65-F5344CB8AC3E}">
        <p14:creationId xmlns:p14="http://schemas.microsoft.com/office/powerpoint/2010/main" val="428588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6438-9C4F-05B5-540B-FCF52F21D13B}"/>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900A74B9-96E0-14AB-E8B8-F8838C0D819C}"/>
              </a:ext>
            </a:extLst>
          </p:cNvPr>
          <p:cNvSpPr>
            <a:spLocks noGrp="1"/>
          </p:cNvSpPr>
          <p:nvPr>
            <p:ph idx="1"/>
          </p:nvPr>
        </p:nvSpPr>
        <p:spPr/>
        <p:txBody>
          <a:bodyPr>
            <a:normAutofit/>
          </a:bodyPr>
          <a:lstStyle/>
          <a:p>
            <a:r>
              <a:rPr lang="en-US" dirty="0"/>
              <a:t>Difference from For Loop :</a:t>
            </a:r>
          </a:p>
          <a:p>
            <a:pPr lvl="1"/>
            <a:r>
              <a:rPr lang="en-US" dirty="0"/>
              <a:t>How many times the loop should be run is not specified.</a:t>
            </a:r>
          </a:p>
          <a:p>
            <a:pPr lvl="1"/>
            <a:r>
              <a:rPr lang="en-US" dirty="0"/>
              <a:t>Loop is going to be executed until a logical check is made</a:t>
            </a:r>
          </a:p>
          <a:p>
            <a:pPr lvl="1"/>
            <a:r>
              <a:rPr lang="en-US" dirty="0"/>
              <a:t>Specific condition to end the loop should be indicated separately</a:t>
            </a:r>
          </a:p>
          <a:p>
            <a:pPr lvl="1"/>
            <a:r>
              <a:rPr lang="en-US" dirty="0"/>
              <a:t>Potential Danger: the code can hang and crash</a:t>
            </a:r>
          </a:p>
          <a:p>
            <a:pPr lvl="1"/>
            <a:endParaRPr lang="en-US" dirty="0"/>
          </a:p>
          <a:p>
            <a:pPr lvl="1"/>
            <a:r>
              <a:rPr lang="en-US" dirty="0"/>
              <a:t>E.g. Counting iterations</a:t>
            </a:r>
          </a:p>
          <a:p>
            <a:pPr marL="0" indent="0">
              <a:buNone/>
            </a:pPr>
            <a:r>
              <a:rPr lang="en-US" dirty="0"/>
              <a:t> </a:t>
            </a:r>
          </a:p>
        </p:txBody>
      </p:sp>
    </p:spTree>
    <p:extLst>
      <p:ext uri="{BB962C8B-B14F-4D97-AF65-F5344CB8AC3E}">
        <p14:creationId xmlns:p14="http://schemas.microsoft.com/office/powerpoint/2010/main" val="108783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4A21-2038-857B-D460-4867B3FB25C7}"/>
              </a:ext>
            </a:extLst>
          </p:cNvPr>
          <p:cNvSpPr>
            <a:spLocks noGrp="1"/>
          </p:cNvSpPr>
          <p:nvPr>
            <p:ph type="title"/>
          </p:nvPr>
        </p:nvSpPr>
        <p:spPr>
          <a:xfrm>
            <a:off x="533400" y="246017"/>
            <a:ext cx="10515600" cy="1325563"/>
          </a:xfrm>
        </p:spPr>
        <p:txBody>
          <a:bodyPr/>
          <a:lstStyle/>
          <a:p>
            <a:r>
              <a:rPr lang="en-US" dirty="0"/>
              <a:t>If else loop</a:t>
            </a:r>
          </a:p>
        </p:txBody>
      </p:sp>
      <p:sp>
        <p:nvSpPr>
          <p:cNvPr id="3" name="Content Placeholder 2">
            <a:extLst>
              <a:ext uri="{FF2B5EF4-FFF2-40B4-BE49-F238E27FC236}">
                <a16:creationId xmlns:a16="http://schemas.microsoft.com/office/drawing/2014/main" id="{F44942C1-E00E-7CF6-BB63-D4EE95CCBFD7}"/>
              </a:ext>
            </a:extLst>
          </p:cNvPr>
          <p:cNvSpPr>
            <a:spLocks noGrp="1"/>
          </p:cNvSpPr>
          <p:nvPr>
            <p:ph idx="1"/>
          </p:nvPr>
        </p:nvSpPr>
        <p:spPr>
          <a:xfrm>
            <a:off x="272142" y="1571580"/>
            <a:ext cx="11244943" cy="4321628"/>
          </a:xfrm>
        </p:spPr>
        <p:txBody>
          <a:bodyPr>
            <a:normAutofit fontScale="85000" lnSpcReduction="20000"/>
          </a:bodyPr>
          <a:lstStyle/>
          <a:p>
            <a:r>
              <a:rPr lang="en-US" dirty="0"/>
              <a:t>Perform logical “if else” checks all the vector in a program, all at once instead of having to loop through the vector(values) one at a time </a:t>
            </a:r>
          </a:p>
          <a:p>
            <a:r>
              <a:rPr lang="en-US" dirty="0"/>
              <a:t>Can be used for a complicated condition matching, crafting the condition with “And”, “Or”  </a:t>
            </a:r>
          </a:p>
          <a:p>
            <a:endParaRPr lang="en-US" dirty="0"/>
          </a:p>
          <a:p>
            <a:r>
              <a:rPr lang="en-US" dirty="0"/>
              <a:t> Syntax:  if (expression) {</a:t>
            </a:r>
          </a:p>
          <a:p>
            <a:pPr marL="0" indent="0">
              <a:buNone/>
            </a:pPr>
            <a:r>
              <a:rPr lang="en-US" dirty="0"/>
              <a:t>    statement1</a:t>
            </a:r>
          </a:p>
          <a:p>
            <a:pPr marL="0" indent="0">
              <a:buNone/>
            </a:pPr>
            <a:r>
              <a:rPr lang="en-US" dirty="0"/>
              <a:t>    } else {</a:t>
            </a:r>
          </a:p>
          <a:p>
            <a:pPr marL="0" indent="0">
              <a:buNone/>
            </a:pPr>
            <a:r>
              <a:rPr lang="en-US" dirty="0"/>
              <a:t>         statement2</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7583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55C2-0622-BA4F-F441-ADC72BB916F9}"/>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23919833-089B-C1C0-A72D-D76873692A93}"/>
              </a:ext>
            </a:extLst>
          </p:cNvPr>
          <p:cNvSpPr>
            <a:spLocks noGrp="1"/>
          </p:cNvSpPr>
          <p:nvPr>
            <p:ph idx="1"/>
          </p:nvPr>
        </p:nvSpPr>
        <p:spPr>
          <a:xfrm>
            <a:off x="838200" y="1601107"/>
            <a:ext cx="10515600" cy="4195763"/>
          </a:xfrm>
        </p:spPr>
        <p:txBody>
          <a:bodyPr/>
          <a:lstStyle/>
          <a:p>
            <a:r>
              <a:rPr lang="en-US" dirty="0"/>
              <a:t>Switch Statement: Allows a variable to be tested for equality against all list of values.</a:t>
            </a:r>
          </a:p>
          <a:p>
            <a:pPr marL="0" indent="0">
              <a:buNone/>
            </a:pPr>
            <a:r>
              <a:rPr lang="en-US" dirty="0"/>
              <a:t>	switch (expression, case 1, case2)</a:t>
            </a:r>
          </a:p>
          <a:p>
            <a:r>
              <a:rPr lang="en-US" dirty="0"/>
              <a:t>We can have any number of cases in switch</a:t>
            </a:r>
          </a:p>
          <a:p>
            <a:r>
              <a:rPr lang="en-US" dirty="0"/>
              <a:t>Switch is useful when there are multiple conditions, and a long array of conditions</a:t>
            </a:r>
          </a:p>
          <a:p>
            <a:r>
              <a:rPr lang="en-US" dirty="0"/>
              <a:t>Real Life application: </a:t>
            </a:r>
            <a:r>
              <a:rPr lang="en-US" u="sng" dirty="0"/>
              <a:t>Execution is easier than loops</a:t>
            </a:r>
          </a:p>
          <a:p>
            <a:endParaRPr lang="en-US" sz="2000" dirty="0"/>
          </a:p>
        </p:txBody>
      </p:sp>
    </p:spTree>
    <p:extLst>
      <p:ext uri="{BB962C8B-B14F-4D97-AF65-F5344CB8AC3E}">
        <p14:creationId xmlns:p14="http://schemas.microsoft.com/office/powerpoint/2010/main" val="158926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B742-9D99-03B5-8E98-314BD088E1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7542D04-EC13-2399-1572-B06DAF6214F2}"/>
              </a:ext>
            </a:extLst>
          </p:cNvPr>
          <p:cNvSpPr>
            <a:spLocks noGrp="1"/>
          </p:cNvSpPr>
          <p:nvPr>
            <p:ph idx="1"/>
          </p:nvPr>
        </p:nvSpPr>
        <p:spPr>
          <a:xfrm>
            <a:off x="674914" y="1960335"/>
            <a:ext cx="10515600" cy="4195763"/>
          </a:xfrm>
        </p:spPr>
        <p:txBody>
          <a:bodyPr/>
          <a:lstStyle/>
          <a:p>
            <a:r>
              <a:rPr lang="en-US" dirty="0">
                <a:hlinkClick r:id="rId2"/>
              </a:rPr>
              <a:t>https://adv-r.hadley.nz/control-flow.html</a:t>
            </a:r>
            <a:endParaRPr lang="en-US" dirty="0"/>
          </a:p>
          <a:p>
            <a:r>
              <a:rPr lang="en-US" dirty="0">
                <a:hlinkClick r:id="rId3"/>
              </a:rPr>
              <a:t>https://www.kaggle.com/code/hamelg/intro-to-r-part-11-control-flow/notebook</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6173538"/>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3C3522"/>
      </a:dk2>
      <a:lt2>
        <a:srgbClr val="E8E2E6"/>
      </a:lt2>
      <a:accent1>
        <a:srgbClr val="47B570"/>
      </a:accent1>
      <a:accent2>
        <a:srgbClr val="40B13B"/>
      </a:accent2>
      <a:accent3>
        <a:srgbClr val="75AF45"/>
      </a:accent3>
      <a:accent4>
        <a:srgbClr val="9BA938"/>
      </a:accent4>
      <a:accent5>
        <a:srgbClr val="BE9C4B"/>
      </a:accent5>
      <a:accent6>
        <a:srgbClr val="B15D3B"/>
      </a:accent6>
      <a:hlink>
        <a:srgbClr val="8E822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937</TotalTime>
  <Words>582</Words>
  <Application>Microsoft Office PowerPoint</Application>
  <PresentationFormat>Widescreen</PresentationFormat>
  <Paragraphs>63</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Avenir Next LT Pro</vt:lpstr>
      <vt:lpstr>AvenirNext LT Pro Medium</vt:lpstr>
      <vt:lpstr>Calibri</vt:lpstr>
      <vt:lpstr>BlockprintVTI</vt:lpstr>
      <vt:lpstr>Control Flow in R</vt:lpstr>
      <vt:lpstr>Control Flow:  Introduction</vt:lpstr>
      <vt:lpstr>Motivation and Relevance </vt:lpstr>
      <vt:lpstr>Choices:</vt:lpstr>
      <vt:lpstr>While Loops</vt:lpstr>
      <vt:lpstr>If else loop</vt:lpstr>
      <vt:lpstr>Switch: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 in R</dc:title>
  <dc:creator>Dey, Poulomi</dc:creator>
  <cp:lastModifiedBy>Dey, Poulomi</cp:lastModifiedBy>
  <cp:revision>1</cp:revision>
  <dcterms:created xsi:type="dcterms:W3CDTF">2023-11-29T22:26:23Z</dcterms:created>
  <dcterms:modified xsi:type="dcterms:W3CDTF">2023-11-30T14:47:02Z</dcterms:modified>
</cp:coreProperties>
</file>