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>
      <p:cViewPr varScale="1">
        <p:scale>
          <a:sx n="120" d="100"/>
          <a:sy n="120" d="100"/>
        </p:scale>
        <p:origin x="272" y="5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3b950d31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3b950d31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22a9fb5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922a9fb5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dockerfile contains the commands to build an image. It is a text file that can be read from top to bottom (like normal). The image is the instructions run in the terminal to build the docker container. The docker container is a virtual environment with all of the operating systems required to run YOUR code. r-ver version-stable base R &amp; src build tools 219 MB 6,000 rstudio adds rstudio 334 MB tidyverse adds tidyverse &amp; devtools 656 MB 1 verse adds java, tex &amp; publishing-related packages 947 MB geospatial adds geospatial libraries 1.3 GB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22a9fb5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22a9fb5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95959"/>
                </a:solidFill>
              </a:rPr>
              <a:t>(use whatever version you want here - this will use most current with geospatial packages pre-loaded)</a:t>
            </a:r>
            <a:endParaRPr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3b950d31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3b950d31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3b950d31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3b950d31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get-started/" TargetMode="External"/><Relationship Id="rId3" Type="http://schemas.openxmlformats.org/officeDocument/2006/relationships/hyperlink" Target="https://github.com/rocker-org/rocker-versioned2/tree/master" TargetMode="External"/><Relationship Id="rId7" Type="http://schemas.openxmlformats.org/officeDocument/2006/relationships/hyperlink" Target="https://docs.docker.com/get-docke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docker.com/get-started/overview/" TargetMode="External"/><Relationship Id="rId5" Type="http://schemas.openxmlformats.org/officeDocument/2006/relationships/hyperlink" Target="https://journal.r-project.org/archive/2017/RJ-2017-065/RJ-2017-065.pdf" TargetMode="External"/><Relationship Id="rId4" Type="http://schemas.openxmlformats.org/officeDocument/2006/relationships/hyperlink" Target="https://github.com/rocker-org/rocker-version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698" y="-246025"/>
            <a:ext cx="8483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Docker for R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(Rocker)</a:t>
            </a:r>
            <a:endParaRPr sz="40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767325"/>
            <a:ext cx="8395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Katie Hoffman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2816700"/>
            <a:ext cx="8916951" cy="21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9675" y="711875"/>
            <a:ext cx="2756150" cy="27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0" y="140225"/>
            <a:ext cx="917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 b="1"/>
              <a:t>Some common problems </a:t>
            </a:r>
            <a:endParaRPr sz="322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 b="1"/>
              <a:t>(aka “Why Rocker?”)</a:t>
            </a:r>
            <a:endParaRPr sz="2520" b="1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Have you ever needed to have someone run your code, but they didn’t have the correct version of R or package dependencies? 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Have you ever wanted to run code, but the package that you used 3 years and 5 updates ago doesn’t work?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Is your code taking too much time to run and 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you’d like to run it on a remote server?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200"/>
              <a:t>You can use Rocker!</a:t>
            </a:r>
            <a:endParaRPr sz="22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8275" y="2388275"/>
            <a:ext cx="2756150" cy="27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b="1" dirty="0"/>
              <a:t>What is Docker?</a:t>
            </a:r>
            <a:endParaRPr sz="2820" b="1"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/>
              <a:t>Important Terminology</a:t>
            </a:r>
            <a:endParaRPr sz="2000" b="1"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/>
              <a:t>Container: </a:t>
            </a:r>
            <a:r>
              <a:rPr lang="en" sz="2000"/>
              <a:t>a virtual environment with all of the operating systems required for your code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/>
              <a:t>Image:</a:t>
            </a:r>
            <a:r>
              <a:rPr lang="en" sz="2000"/>
              <a:t> the instructions to build a docker container (rocker/geospatial)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/>
              <a:t>Dockerfile:</a:t>
            </a:r>
            <a:r>
              <a:rPr lang="en" sz="2000"/>
              <a:t> the instructions required to build a docker image 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4860300" y="1419650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docker container that is already versioned for R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You can run:</a:t>
            </a: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Any version of R* with</a:t>
            </a:r>
            <a:endParaRPr sz="200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rocker/r-ver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rocker/rstudio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rocker/verse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rocker/tidyverse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rocker/geospatial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*I’m not entirely sure about geospatial, but for sure after version 4.0.0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4832400" y="216425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b="1"/>
              <a:t>What is Rocker?</a:t>
            </a:r>
            <a:endParaRPr sz="2820" b="1"/>
          </a:p>
        </p:txBody>
      </p:sp>
      <p:cxnSp>
        <p:nvCxnSpPr>
          <p:cNvPr id="73" name="Google Shape;73;p15"/>
          <p:cNvCxnSpPr/>
          <p:nvPr/>
        </p:nvCxnSpPr>
        <p:spPr>
          <a:xfrm>
            <a:off x="4572000" y="-178525"/>
            <a:ext cx="27900" cy="5380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0975" y="140225"/>
            <a:ext cx="1020925" cy="10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5575" y="140240"/>
            <a:ext cx="1020926" cy="1020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2820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0" b="1" dirty="0"/>
              <a:t>How do we use Docker for R?</a:t>
            </a:r>
            <a:endParaRPr sz="2820" b="1"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990295"/>
            <a:ext cx="8520600" cy="9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Install Docker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Run in your terminal: </a:t>
            </a:r>
          </a:p>
        </p:txBody>
      </p:sp>
      <p:sp>
        <p:nvSpPr>
          <p:cNvPr id="3" name="Google Shape;81;p16">
            <a:extLst>
              <a:ext uri="{FF2B5EF4-FFF2-40B4-BE49-F238E27FC236}">
                <a16:creationId xmlns:a16="http://schemas.microsoft.com/office/drawing/2014/main" id="{8A654632-6EF9-9499-DC63-156AFCCB94CA}"/>
              </a:ext>
            </a:extLst>
          </p:cNvPr>
          <p:cNvSpPr txBox="1">
            <a:spLocks/>
          </p:cNvSpPr>
          <p:nvPr/>
        </p:nvSpPr>
        <p:spPr>
          <a:xfrm>
            <a:off x="-239233" y="2665857"/>
            <a:ext cx="7499874" cy="161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lphaLcPeriod"/>
            </a:pPr>
            <a:r>
              <a:rPr lang="en-US" b="1" dirty="0">
                <a:solidFill>
                  <a:schemeClr val="tx2"/>
                </a:solidFill>
              </a:rPr>
              <a:t>docker run </a:t>
            </a:r>
            <a:r>
              <a:rPr lang="en-US" dirty="0">
                <a:solidFill>
                  <a:schemeClr val="tx2"/>
                </a:solidFill>
              </a:rPr>
              <a:t>use docker and run it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 b="1" dirty="0">
                <a:solidFill>
                  <a:schemeClr val="tx2"/>
                </a:solidFill>
              </a:rPr>
              <a:t>--rm</a:t>
            </a:r>
            <a:r>
              <a:rPr lang="en-US" dirty="0">
                <a:solidFill>
                  <a:schemeClr val="tx2"/>
                </a:solidFill>
              </a:rPr>
              <a:t> remove the container when you’re done with it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 b="1" dirty="0">
                <a:solidFill>
                  <a:schemeClr val="tx2"/>
                </a:solidFill>
              </a:rPr>
              <a:t>-</a:t>
            </a:r>
            <a:r>
              <a:rPr lang="en-US" b="1" dirty="0" err="1">
                <a:solidFill>
                  <a:schemeClr val="tx2"/>
                </a:solidFill>
              </a:rPr>
              <a:t>ti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specifies the terminal (t) and interactive (</a:t>
            </a:r>
            <a:r>
              <a:rPr lang="en-US" dirty="0" err="1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) flags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 b="1" dirty="0">
                <a:solidFill>
                  <a:schemeClr val="tx2"/>
                </a:solidFill>
              </a:rPr>
              <a:t>-e</a:t>
            </a:r>
            <a:r>
              <a:rPr lang="en-US" dirty="0">
                <a:solidFill>
                  <a:schemeClr val="tx2"/>
                </a:solidFill>
              </a:rPr>
              <a:t> sets the environment variable, see below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 b="1" dirty="0">
                <a:solidFill>
                  <a:schemeClr val="tx2"/>
                </a:solidFill>
              </a:rPr>
              <a:t>-e PASSWORD=</a:t>
            </a:r>
            <a:r>
              <a:rPr lang="en-US" b="1" dirty="0" err="1">
                <a:solidFill>
                  <a:schemeClr val="tx2"/>
                </a:solidFill>
              </a:rPr>
              <a:t>yourpassword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assigns your login password as “</a:t>
            </a:r>
            <a:r>
              <a:rPr lang="en-US" dirty="0" err="1">
                <a:solidFill>
                  <a:schemeClr val="tx2"/>
                </a:solidFill>
              </a:rPr>
              <a:t>yourpassword</a:t>
            </a:r>
            <a:r>
              <a:rPr lang="en-US" dirty="0">
                <a:solidFill>
                  <a:schemeClr val="tx2"/>
                </a:solidFill>
              </a:rPr>
              <a:t>”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 b="1" dirty="0">
                <a:solidFill>
                  <a:schemeClr val="tx2"/>
                </a:solidFill>
              </a:rPr>
              <a:t>-p 8787:8787</a:t>
            </a:r>
            <a:r>
              <a:rPr lang="en-US" dirty="0">
                <a:solidFill>
                  <a:schemeClr val="tx2"/>
                </a:solidFill>
              </a:rPr>
              <a:t> tells you where to access the container (localhost:8787 in your browser)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 b="1" dirty="0">
                <a:solidFill>
                  <a:schemeClr val="tx2"/>
                </a:solidFill>
              </a:rPr>
              <a:t>rocker/geospatial</a:t>
            </a:r>
            <a:r>
              <a:rPr lang="en-US" dirty="0">
                <a:solidFill>
                  <a:schemeClr val="tx2"/>
                </a:solidFill>
              </a:rPr>
              <a:t> tells it where to get the </a:t>
            </a:r>
            <a:r>
              <a:rPr lang="en-US" dirty="0" err="1">
                <a:solidFill>
                  <a:schemeClr val="tx2"/>
                </a:solidFill>
              </a:rPr>
              <a:t>dockerfile</a:t>
            </a:r>
            <a:r>
              <a:rPr lang="en-US" dirty="0">
                <a:solidFill>
                  <a:schemeClr val="tx2"/>
                </a:solidFill>
              </a:rPr>
              <a:t> to create the image</a:t>
            </a:r>
          </a:p>
        </p:txBody>
      </p:sp>
      <p:sp>
        <p:nvSpPr>
          <p:cNvPr id="6" name="Google Shape;81;p16">
            <a:extLst>
              <a:ext uri="{FF2B5EF4-FFF2-40B4-BE49-F238E27FC236}">
                <a16:creationId xmlns:a16="http://schemas.microsoft.com/office/drawing/2014/main" id="{D8946108-B333-3DD6-5C9E-FE2DE7F67C8F}"/>
              </a:ext>
            </a:extLst>
          </p:cNvPr>
          <p:cNvSpPr txBox="1">
            <a:spLocks/>
          </p:cNvSpPr>
          <p:nvPr/>
        </p:nvSpPr>
        <p:spPr>
          <a:xfrm>
            <a:off x="-239233" y="1923244"/>
            <a:ext cx="9622465" cy="742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>
              <a:spcBef>
                <a:spcPts val="1200"/>
              </a:spcBef>
              <a:buFont typeface="Arial"/>
              <a:buNone/>
            </a:pPr>
            <a:r>
              <a:rPr lang="en-US" dirty="0"/>
              <a:t>docker run --rm -</a:t>
            </a:r>
            <a:r>
              <a:rPr lang="en-US" dirty="0" err="1"/>
              <a:t>ti</a:t>
            </a:r>
            <a:r>
              <a:rPr lang="en-US" dirty="0"/>
              <a:t> -e PASSWORD=</a:t>
            </a:r>
            <a:r>
              <a:rPr lang="en-US" dirty="0" err="1"/>
              <a:t>yourpassword</a:t>
            </a:r>
            <a:r>
              <a:rPr lang="en-US" dirty="0"/>
              <a:t> -p 8787:8787 rocker/rstudio:3.3.1   </a:t>
            </a:r>
          </a:p>
        </p:txBody>
      </p:sp>
      <p:pic>
        <p:nvPicPr>
          <p:cNvPr id="7" name="Google Shape;74;p15">
            <a:extLst>
              <a:ext uri="{FF2B5EF4-FFF2-40B4-BE49-F238E27FC236}">
                <a16:creationId xmlns:a16="http://schemas.microsoft.com/office/drawing/2014/main" id="{038349D4-95A7-CD46-E353-239704C7C3C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985" y="874268"/>
            <a:ext cx="590662" cy="597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E91245C4-2025-ECAF-F786-4EBF0CBD9B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875" b="39132"/>
          <a:stretch/>
        </p:blipFill>
        <p:spPr>
          <a:xfrm>
            <a:off x="6640766" y="2753833"/>
            <a:ext cx="2357726" cy="19457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03536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Docker Demo</a:t>
            </a:r>
            <a:endParaRPr sz="6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9FD00F-B100-BB68-9333-6824DB6AB1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49" t="50000"/>
          <a:stretch/>
        </p:blipFill>
        <p:spPr bwMode="auto">
          <a:xfrm>
            <a:off x="3345584" y="1245336"/>
            <a:ext cx="2452831" cy="366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to set up Docker/Rocker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Github Repo for rocker images &gt;= 4.0.0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Github Repo for rocker images &lt; 4.0.0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An Introduction to Rocker</a:t>
            </a:r>
            <a:r>
              <a:rPr lang="en" dirty="0"/>
              <a:t>: Docker Containers for R (Boettiger and </a:t>
            </a:r>
            <a:r>
              <a:rPr lang="en" dirty="0" err="1"/>
              <a:t>Eddelbeuttel</a:t>
            </a:r>
            <a:r>
              <a:rPr lang="en" dirty="0"/>
              <a:t>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6"/>
              </a:rPr>
              <a:t>Docker Overview: Docker Getting Started Homepage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7"/>
              </a:rPr>
              <a:t>To install Docker, go here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*These are all for setting up to run a pre-made rocker container. If you want to set up your own container, Docker has some really great guides and tutorials, both within the app and </a:t>
            </a:r>
            <a:r>
              <a:rPr lang="en" u="sng" dirty="0">
                <a:solidFill>
                  <a:schemeClr val="hlink"/>
                </a:solidFill>
                <a:hlinkClick r:id="rId8"/>
              </a:rPr>
              <a:t>here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</Words>
  <Application>Microsoft Macintosh PowerPoint</Application>
  <PresentationFormat>On-screen Show (16:9)</PresentationFormat>
  <Paragraphs>47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Dark</vt:lpstr>
      <vt:lpstr>Docker for R (Rocker)</vt:lpstr>
      <vt:lpstr>Some common problems  (aka “Why Rocker?”)</vt:lpstr>
      <vt:lpstr>What is Docker?</vt:lpstr>
      <vt:lpstr>How do we use Docker for R?</vt:lpstr>
      <vt:lpstr>Docker Demo</vt:lpstr>
      <vt:lpstr>Resources to set up Docker/Rocker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for R (Rocker)</dc:title>
  <cp:lastModifiedBy>Katie Hoffman</cp:lastModifiedBy>
  <cp:revision>1</cp:revision>
  <dcterms:modified xsi:type="dcterms:W3CDTF">2023-11-30T14:35:45Z</dcterms:modified>
</cp:coreProperties>
</file>