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41BE-9C13-405A-A800-CED12F8576F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0089-DD0B-4F26-8F42-6191DF73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4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41BE-9C13-405A-A800-CED12F8576F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0089-DD0B-4F26-8F42-6191DF73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5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41BE-9C13-405A-A800-CED12F8576F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0089-DD0B-4F26-8F42-6191DF73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41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41BE-9C13-405A-A800-CED12F8576F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0089-DD0B-4F26-8F42-6191DF73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1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41BE-9C13-405A-A800-CED12F8576F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0089-DD0B-4F26-8F42-6191DF73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2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41BE-9C13-405A-A800-CED12F8576F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0089-DD0B-4F26-8F42-6191DF73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7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41BE-9C13-405A-A800-CED12F8576F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0089-DD0B-4F26-8F42-6191DF73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5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41BE-9C13-405A-A800-CED12F8576F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0089-DD0B-4F26-8F42-6191DF73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0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41BE-9C13-405A-A800-CED12F8576F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0089-DD0B-4F26-8F42-6191DF73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3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41BE-9C13-405A-A800-CED12F8576F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0089-DD0B-4F26-8F42-6191DF73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7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41BE-9C13-405A-A800-CED12F8576F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0089-DD0B-4F26-8F42-6191DF73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8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4DA41BE-9C13-405A-A800-CED12F8576F5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9690089-DD0B-4F26-8F42-6191DF73E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8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eoguy.github.io/rseminar/index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rp.org/journal/paperinformation.aspx?paperid=87273" TargetMode="External"/><Relationship Id="rId7" Type="http://schemas.openxmlformats.org/officeDocument/2006/relationships/hyperlink" Target="https://www.webrian.ch/2011/09/rivers-and-lakes-downloads-available-on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mapchart.net/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terra/index.html" TargetMode="External"/><Relationship Id="rId2" Type="http://schemas.openxmlformats.org/officeDocument/2006/relationships/hyperlink" Target="https://cran.r-project.org/web/packages/terra/terra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spatial.org/pkg/index.html" TargetMode="External"/><Relationship Id="rId4" Type="http://schemas.openxmlformats.org/officeDocument/2006/relationships/hyperlink" Target="https://github.com/rspatial/terra/blob/master/README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8048-CA63-CCCE-2DE1-38497BFDAF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Terra Package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8778A1-D6D1-A2B4-934A-053E9B911A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Alison Ritz</a:t>
            </a:r>
          </a:p>
          <a:p>
            <a:r>
              <a:rPr lang="en-US" dirty="0"/>
              <a:t>11/16/23</a:t>
            </a:r>
          </a:p>
        </p:txBody>
      </p:sp>
      <p:pic>
        <p:nvPicPr>
          <p:cNvPr id="5" name="Picture 4" descr="A silver and blue letter r in a oval shape&#10;&#10;Description automatically generated">
            <a:extLst>
              <a:ext uri="{FF2B5EF4-FFF2-40B4-BE49-F238E27FC236}">
                <a16:creationId xmlns:a16="http://schemas.microsoft.com/office/drawing/2014/main" id="{74F368E3-84D9-6EB2-B7BD-5C259D64C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08765" y="1074522"/>
            <a:ext cx="2452837" cy="18515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94927C-3E96-58A7-772E-14A5012F1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1033" y="3112519"/>
            <a:ext cx="2568300" cy="288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30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86C0-3263-7EF7-73B0-4546E93C6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Terra Package?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90A36-CBF0-DA35-629A-5A2BA02D8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Used for spatial data analysis with spatial objects like points, lines, polygons, and </a:t>
            </a:r>
            <a:r>
              <a:rPr lang="en-US" sz="2400" dirty="0" err="1"/>
              <a:t>rasters</a:t>
            </a:r>
            <a:r>
              <a:rPr lang="en-US" sz="2400" dirty="0"/>
              <a:t>.</a:t>
            </a:r>
          </a:p>
          <a:p>
            <a:r>
              <a:rPr lang="en-US" sz="2400" dirty="0"/>
              <a:t>This package did replace the ‘raster’ package, but it can do all the same things as ‘raster’ and more. </a:t>
            </a:r>
          </a:p>
          <a:p>
            <a:r>
              <a:rPr lang="en-US" sz="2400" dirty="0"/>
              <a:t>It is capable of processing very large files</a:t>
            </a:r>
          </a:p>
          <a:p>
            <a:r>
              <a:rPr lang="en-US" sz="2400" dirty="0"/>
              <a:t>The two main classes (data types) implemented are </a:t>
            </a:r>
            <a:r>
              <a:rPr lang="en-US" sz="2400" i="1" dirty="0" err="1"/>
              <a:t>SpatRaster</a:t>
            </a:r>
            <a:r>
              <a:rPr lang="en-US" sz="2400" dirty="0"/>
              <a:t> and </a:t>
            </a:r>
            <a:r>
              <a:rPr lang="en-US" sz="2400" i="1" dirty="0" err="1"/>
              <a:t>SpatVector</a:t>
            </a:r>
            <a:endParaRPr lang="en-US" sz="2400" i="1" dirty="0"/>
          </a:p>
          <a:p>
            <a:r>
              <a:rPr lang="en-US" sz="2400" dirty="0"/>
              <a:t>Requires R &gt;= 3.5.0</a:t>
            </a:r>
          </a:p>
          <a:p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2793916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F580E-6AD4-3EA3-9F82-9DE5E347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would I use this package?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117C7-582E-8866-C09E-0B9B1FDB1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Great for analyzing spatial information of most formats.</a:t>
            </a:r>
          </a:p>
          <a:p>
            <a:r>
              <a:rPr lang="en-US" sz="2400" dirty="0"/>
              <a:t>Locate your study area on a DEM</a:t>
            </a:r>
          </a:p>
          <a:p>
            <a:r>
              <a:rPr lang="en-US" sz="2400" dirty="0"/>
              <a:t>Change the value of cells for storage</a:t>
            </a:r>
          </a:p>
          <a:p>
            <a:r>
              <a:rPr lang="en-US" sz="2400" dirty="0"/>
              <a:t>Create a sample area bounding box</a:t>
            </a:r>
          </a:p>
          <a:p>
            <a:r>
              <a:rPr lang="en-US" sz="2400" dirty="0"/>
              <a:t>Apply models to areas of spatial data</a:t>
            </a:r>
          </a:p>
          <a:p>
            <a:r>
              <a:rPr lang="en-US" sz="2400" dirty="0"/>
              <a:t>Calculate buffers</a:t>
            </a:r>
          </a:p>
          <a:p>
            <a:r>
              <a:rPr lang="en-US" sz="2400" dirty="0"/>
              <a:t>Crop your data into smaller pieces</a:t>
            </a:r>
          </a:p>
          <a:p>
            <a:r>
              <a:rPr lang="en-US" sz="2400" dirty="0"/>
              <a:t>Export information into different formats</a:t>
            </a:r>
          </a:p>
          <a:p>
            <a:r>
              <a:rPr lang="en-US" sz="2400" dirty="0"/>
              <a:t>Plot and interact with maps in R</a:t>
            </a:r>
          </a:p>
        </p:txBody>
      </p:sp>
    </p:spTree>
    <p:extLst>
      <p:ext uri="{BB962C8B-B14F-4D97-AF65-F5344CB8AC3E}">
        <p14:creationId xmlns:p14="http://schemas.microsoft.com/office/powerpoint/2010/main" val="671758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CFAD-3F7A-09E4-01DB-2A41D681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B522F-D696-5347-5DEB-A6338DE05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4598447" cy="512064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Digital Elevation Models (DEM’s)</a:t>
            </a:r>
          </a:p>
          <a:p>
            <a:r>
              <a:rPr lang="en-US" sz="2400" dirty="0"/>
              <a:t>Canopy Height Models (CHM’s)</a:t>
            </a:r>
          </a:p>
          <a:p>
            <a:r>
              <a:rPr lang="en-US" sz="2400" dirty="0"/>
              <a:t>Rainfall amounts</a:t>
            </a:r>
          </a:p>
          <a:p>
            <a:r>
              <a:rPr lang="en-US" sz="2400" dirty="0"/>
              <a:t>Imagery (single and multiband)</a:t>
            </a:r>
          </a:p>
          <a:p>
            <a:r>
              <a:rPr lang="en-US" sz="2400" dirty="0"/>
              <a:t>Study area polygons</a:t>
            </a:r>
          </a:p>
          <a:p>
            <a:r>
              <a:rPr lang="en-US" sz="2400" dirty="0"/>
              <a:t>Streams/rivers</a:t>
            </a:r>
          </a:p>
          <a:p>
            <a:r>
              <a:rPr lang="en-US" sz="2400" dirty="0"/>
              <a:t>Property boundaries</a:t>
            </a:r>
          </a:p>
          <a:p>
            <a:r>
              <a:rPr lang="en-US" sz="2400" dirty="0"/>
              <a:t>Sub-meter, meter, 10, 30, county level, state level, etc.</a:t>
            </a:r>
          </a:p>
          <a:p>
            <a:r>
              <a:rPr lang="en-US" sz="2400" dirty="0"/>
              <a:t>Water or vegetation indices</a:t>
            </a:r>
          </a:p>
          <a:p>
            <a:r>
              <a:rPr lang="en-US" sz="2400" dirty="0"/>
              <a:t>Watersheds</a:t>
            </a:r>
          </a:p>
          <a:p>
            <a:r>
              <a:rPr lang="en-US" sz="2400" dirty="0" err="1"/>
              <a:t>Etc</a:t>
            </a:r>
            <a:r>
              <a:rPr lang="en-US" sz="2400" dirty="0"/>
              <a:t>!</a:t>
            </a:r>
          </a:p>
        </p:txBody>
      </p:sp>
      <p:pic>
        <p:nvPicPr>
          <p:cNvPr id="5" name="Picture 4" descr="A map of a mountain range&#10;&#10;Description automatically generated">
            <a:extLst>
              <a:ext uri="{FF2B5EF4-FFF2-40B4-BE49-F238E27FC236}">
                <a16:creationId xmlns:a16="http://schemas.microsoft.com/office/drawing/2014/main" id="{B700DB28-AEDF-03B4-CEA6-60DB8AD28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69221" y="163099"/>
            <a:ext cx="3000866" cy="2256125"/>
          </a:xfrm>
          <a:prstGeom prst="rect">
            <a:avLst/>
          </a:prstGeom>
        </p:spPr>
      </p:pic>
      <p:pic>
        <p:nvPicPr>
          <p:cNvPr id="8" name="Picture 7" descr="A map of the united states&#10;&#10;Description automatically generated">
            <a:extLst>
              <a:ext uri="{FF2B5EF4-FFF2-40B4-BE49-F238E27FC236}">
                <a16:creationId xmlns:a16="http://schemas.microsoft.com/office/drawing/2014/main" id="{A761560B-2966-36D4-7B06-247B8DE556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037163" y="2683119"/>
            <a:ext cx="3000867" cy="1860538"/>
          </a:xfrm>
          <a:prstGeom prst="rect">
            <a:avLst/>
          </a:prstGeom>
        </p:spPr>
      </p:pic>
      <p:pic>
        <p:nvPicPr>
          <p:cNvPr id="11" name="Picture 10" descr="A map of a river&#10;&#10;Description automatically generated">
            <a:extLst>
              <a:ext uri="{FF2B5EF4-FFF2-40B4-BE49-F238E27FC236}">
                <a16:creationId xmlns:a16="http://schemas.microsoft.com/office/drawing/2014/main" id="{F9696080-349D-69D4-4BA2-CF9824616D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842757" y="4745994"/>
            <a:ext cx="2388811" cy="193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45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9A15B-0E87-05DB-5AD6-627FFD770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FBB0E-0106-3584-EA16-5B59A2BA6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1: plotting the raster</a:t>
            </a:r>
          </a:p>
          <a:p>
            <a:r>
              <a:rPr lang="en-US" sz="2000" dirty="0"/>
              <a:t>2: changing the extent of a raster with a bounding box</a:t>
            </a:r>
          </a:p>
          <a:p>
            <a:r>
              <a:rPr lang="en-US" sz="2000" dirty="0"/>
              <a:t>3: manipulating the raster values</a:t>
            </a:r>
          </a:p>
        </p:txBody>
      </p:sp>
    </p:spTree>
    <p:extLst>
      <p:ext uri="{BB962C8B-B14F-4D97-AF65-F5344CB8AC3E}">
        <p14:creationId xmlns:p14="http://schemas.microsoft.com/office/powerpoint/2010/main" val="1054511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11F34-5112-A301-84CE-E302D8305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7679E-129A-7414-6116-5AA061F71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R. </a:t>
            </a:r>
            <a:r>
              <a:rPr lang="en-US" dirty="0" err="1"/>
              <a:t>Hijmans</a:t>
            </a:r>
            <a:r>
              <a:rPr lang="en-US" dirty="0"/>
              <a:t>, R. </a:t>
            </a:r>
            <a:r>
              <a:rPr lang="en-US" dirty="0" err="1"/>
              <a:t>Bivand</a:t>
            </a:r>
            <a:r>
              <a:rPr lang="en-US" dirty="0"/>
              <a:t>, E. </a:t>
            </a:r>
            <a:r>
              <a:rPr lang="en-US" dirty="0" err="1"/>
              <a:t>Pabesma</a:t>
            </a:r>
            <a:r>
              <a:rPr lang="en-US" dirty="0"/>
              <a:t>, and M. Sumner. 2023. Package 	‘terra’. </a:t>
            </a:r>
            <a:r>
              <a:rPr lang="en-US" i="1" dirty="0"/>
              <a:t>CRAN</a:t>
            </a:r>
            <a:r>
              <a:rPr lang="en-US" dirty="0"/>
              <a:t>. </a:t>
            </a:r>
            <a:r>
              <a:rPr lang="en-US" sz="1600" dirty="0">
                <a:hlinkClick r:id="rId2"/>
              </a:rPr>
              <a:t>https://cran.r-project.org/web/packages/terra/terra.pdf</a:t>
            </a:r>
            <a:r>
              <a:rPr lang="en-US" sz="1600" dirty="0"/>
              <a:t> 	</a:t>
            </a:r>
            <a:r>
              <a:rPr lang="en-US" dirty="0"/>
              <a:t>and</a:t>
            </a:r>
            <a:r>
              <a:rPr lang="en-US" sz="1600" dirty="0"/>
              <a:t> </a:t>
            </a:r>
            <a:r>
              <a:rPr lang="en-US" sz="1600" dirty="0">
                <a:hlinkClick r:id="rId3"/>
              </a:rPr>
              <a:t>https://cran.r-project.org/web/packages/terra/index.html</a:t>
            </a:r>
            <a:r>
              <a:rPr lang="en-US" sz="1600" dirty="0"/>
              <a:t> </a:t>
            </a:r>
          </a:p>
          <a:p>
            <a:r>
              <a:rPr lang="en-US" dirty="0" err="1"/>
              <a:t>Kadyb</a:t>
            </a:r>
            <a:r>
              <a:rPr lang="en-US" dirty="0"/>
              <a:t>. 2023. terra ReadMe. </a:t>
            </a:r>
            <a:r>
              <a:rPr lang="en-US" i="1" dirty="0"/>
              <a:t>GitHub</a:t>
            </a:r>
            <a:r>
              <a:rPr lang="en-US" dirty="0"/>
              <a:t>. 	</a:t>
            </a:r>
            <a:r>
              <a:rPr lang="en-US" sz="1600" dirty="0">
                <a:hlinkClick r:id="rId4"/>
              </a:rPr>
              <a:t>https://github.com/rspatial/terra/blob/master/README.md</a:t>
            </a:r>
            <a:r>
              <a:rPr lang="en-US" sz="1600" dirty="0"/>
              <a:t> </a:t>
            </a:r>
          </a:p>
          <a:p>
            <a:r>
              <a:rPr lang="en-US" dirty="0"/>
              <a:t>The Terra Package. </a:t>
            </a:r>
            <a:r>
              <a:rPr lang="en-US" i="1" dirty="0" err="1"/>
              <a:t>RSpatial</a:t>
            </a:r>
            <a:r>
              <a:rPr lang="en-US" i="1" dirty="0"/>
              <a:t>.</a:t>
            </a:r>
            <a:r>
              <a:rPr lang="en-US" dirty="0"/>
              <a:t> </a:t>
            </a:r>
            <a:r>
              <a:rPr lang="en-US" sz="1600" dirty="0">
                <a:hlinkClick r:id="rId5"/>
              </a:rPr>
              <a:t>https://rspatial.org/pkg/index.html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197007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152</TotalTime>
  <Words>329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Wingdings 2</vt:lpstr>
      <vt:lpstr>Frame</vt:lpstr>
      <vt:lpstr>Terra Package in R</vt:lpstr>
      <vt:lpstr>What is the Terra Package?</vt:lpstr>
      <vt:lpstr>Why would I use this package?</vt:lpstr>
      <vt:lpstr>Some examples</vt:lpstr>
      <vt:lpstr>Example Code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 Package in R</dc:title>
  <dc:creator>Alison Ritz</dc:creator>
  <cp:lastModifiedBy>Alison Ritz</cp:lastModifiedBy>
  <cp:revision>5</cp:revision>
  <dcterms:created xsi:type="dcterms:W3CDTF">2023-11-14T13:42:00Z</dcterms:created>
  <dcterms:modified xsi:type="dcterms:W3CDTF">2023-11-14T16:14:22Z</dcterms:modified>
</cp:coreProperties>
</file>