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21E-55FA-C5E7-115D-AA2124B8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C33F-5C6E-BBA4-95C5-814BD22A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2A70-A129-4C8A-4931-C7D830E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59B7-E515-D3DF-B18E-7CA9282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591-F978-BA23-33D2-4FF90FC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9D-A6F5-C9CF-CBEF-E734F04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D2C32-3A20-6A06-88E2-27AA76A2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09F-F87E-E450-0ED5-BD9A317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E167-8BEC-A875-8FBA-EC18794D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7C96-C091-5B13-0862-574384B6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84A-E9F8-1C85-C7CD-8A9C741D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87C3-BAB1-2DB9-84AE-75B9CD13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479-B56C-E885-557D-F2113510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0DE9-F0BA-F06A-0265-A677AC9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0FC1-E676-FE01-39F5-F529381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6187-48E2-814B-7B9F-21757BC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5AD-9D70-64DB-0DA6-EDF4E81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1C14-60FE-BDC0-9ACF-DB31F1A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8602-6F55-9B88-7ED2-DA98EEE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B1A5-C7D6-2EC6-0432-8D31BC7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04F-08B8-89E9-7B0E-2AD50548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1A66-9EDA-FDBC-81EC-EB9B6F5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2909-CFA0-AACB-611B-6AAF083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6F1-86B6-CB5B-959D-DEFD3C3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2A6A-4616-50B6-A4ED-EA057A9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9E0C-C439-4229-6C95-B6C131BB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5C0D-6BCA-0192-D243-943F11A0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EB9F-3C5D-3721-9205-87D35AA2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4666-C562-26D3-EAAC-1886F62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5DEF7-A326-19CB-462C-059309B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FCAA-2C4F-A805-CBF9-544030A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E92-3401-9717-3DE9-BE4D4006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41E2-53E0-504E-7F62-E814BF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1899-606C-86CE-AE28-D90E984C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A73E-A041-B99E-7D82-503BB94A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CE5E-F8AE-9930-A689-7502DAE4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8980-3FAE-1A18-1622-FAE6129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02E0-A5D0-CC2A-F8A6-F8B78AF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D483-8625-F176-2D5B-EB38864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EB4-2025-265B-2594-126850CB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C8E1-9E96-2746-18E1-E69DBC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2C74-804B-3F1C-9598-6551C2B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71B0-21AF-A733-A89D-CDEF0B9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9DDE3-694E-A7DE-42CC-27F381DF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C117-8004-E73C-B1F6-83C9F23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C6E6-81FA-6B12-31AB-57C1CA9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C16-F1F5-42B4-1362-85EECB02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77D7-9716-C7D6-5397-2A0D2CEF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A9A5-7AF6-79C9-9B99-18747B57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E3F5-FACD-47FF-0BF5-DAEA2255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A18E-7D9E-34BA-C806-18D3EF6A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53C8-54A5-05BC-3BAD-96BE5BB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213-1A3A-F419-3946-55C11F4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89A5-DEE2-842F-2D71-6395AFA1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9EA4-4EF1-70FB-00D8-354C2187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8B33-CC96-D9AB-FE1A-E21FF1E2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40B5-BD40-A659-0D13-8DC605D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DE3B-5EFF-7091-F481-544CBD3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C5B8-F1C3-4438-CACB-C2FF59DC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3249-22C9-4237-5029-2DA1CF31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BE3F-34DD-CB14-A721-AD4D0AF59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EC21-68F7-4774-1278-2C152899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4D5-1E23-D9BB-5F9F-CE51802D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F23A3-8DD2-1103-6602-0D3BFEA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2E15F-BF82-EB42-F97C-B951116C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  <a:p>
            <a:r>
              <a:rPr lang="en-US" dirty="0"/>
              <a:t>Warm up exercise</a:t>
            </a:r>
          </a:p>
          <a:p>
            <a:r>
              <a:rPr lang="en-US" dirty="0"/>
              <a:t>Lecture: Memory in R</a:t>
            </a:r>
          </a:p>
        </p:txBody>
      </p:sp>
    </p:spTree>
    <p:extLst>
      <p:ext uri="{BB962C8B-B14F-4D97-AF65-F5344CB8AC3E}">
        <p14:creationId xmlns:p14="http://schemas.microsoft.com/office/powerpoint/2010/main" val="3779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fork a repo in GitHub | Earth Data Science - Earth Lab">
            <a:extLst>
              <a:ext uri="{FF2B5EF4-FFF2-40B4-BE49-F238E27FC236}">
                <a16:creationId xmlns:a16="http://schemas.microsoft.com/office/drawing/2014/main" id="{E6166528-D498-57EA-BD15-96F82117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0"/>
            <a:ext cx="5507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28B54-0BE0-2CE4-E534-C5E2996FA4BC}"/>
              </a:ext>
            </a:extLst>
          </p:cNvPr>
          <p:cNvSpPr txBox="1"/>
          <p:nvPr/>
        </p:nvSpPr>
        <p:spPr>
          <a:xfrm>
            <a:off x="8848725" y="6488668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Diagram 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EarthLab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2443B-C7B7-BFFC-22C9-CD3AF5775442}"/>
              </a:ext>
            </a:extLst>
          </p:cNvPr>
          <p:cNvSpPr txBox="1"/>
          <p:nvPr/>
        </p:nvSpPr>
        <p:spPr>
          <a:xfrm>
            <a:off x="190500" y="1181100"/>
            <a:ext cx="273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git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is a tool that is used to manage version control for various files. </a:t>
            </a:r>
            <a:r>
              <a:rPr lang="en-US" b="1" i="0" u="none" strike="noStrike" dirty="0">
                <a:solidFill>
                  <a:srgbClr val="52ADC8"/>
                </a:solidFill>
                <a:effectLst/>
                <a:latin typeface="-apple-system"/>
                <a:hlinkClick r:id="rId3"/>
              </a:rPr>
              <a:t>GitHub.com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is a website that runs 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git</a:t>
            </a:r>
            <a:r>
              <a:rPr lang="en-US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3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Week 2: Memory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Memory</dc:title>
  <dc:creator>Abby Lewis</dc:creator>
  <cp:lastModifiedBy>Abby Lewis</cp:lastModifiedBy>
  <cp:revision>3</cp:revision>
  <dcterms:created xsi:type="dcterms:W3CDTF">2023-09-07T13:45:34Z</dcterms:created>
  <dcterms:modified xsi:type="dcterms:W3CDTF">2023-09-07T14:24:34Z</dcterms:modified>
</cp:coreProperties>
</file>