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8"/>
    <p:restoredTop sz="94272"/>
  </p:normalViewPr>
  <p:slideViewPr>
    <p:cSldViewPr snapToGrid="0">
      <p:cViewPr varScale="1">
        <p:scale>
          <a:sx n="100" d="100"/>
          <a:sy n="100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3EA63-3FC7-0642-9C7A-EFED3C4BDB91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B8E3C-F9BF-8249-8CF2-43442FFD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4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Playlist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B8E3C-F9BF-8249-8CF2-43442FFD5E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E21E-55FA-C5E7-115D-AA2124B85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AC33F-5C6E-BBA4-95C5-814BD22A0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B2A70-A129-4C8A-4931-C7D830E5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159B7-E515-D3DF-B18E-7CA92820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D591-F978-BA23-33D2-4FF90FC4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6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DC9D-A6F5-C9CF-CBEF-E734F04C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D2C32-3A20-6A06-88E2-27AA76A21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709F-F87E-E450-0ED5-BD9A317C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E167-8BEC-A875-8FBA-EC18794D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D7C96-C091-5B13-0862-574384B6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0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6D84A-E9F8-1C85-C7CD-8A9C741D5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987C3-BAB1-2DB9-84AE-75B9CD135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479-B56C-E885-557D-F2113510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D0DE9-F0BA-F06A-0265-A677AC92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B0FC1-E676-FE01-39F5-F5293818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5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6187-48E2-814B-7B9F-21757BC6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35AD-9D70-64DB-0DA6-EDF4E819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1C14-60FE-BDC0-9ACF-DB31F1A1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38602-6F55-9B88-7ED2-DA98EEE8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B1A5-C7D6-2EC6-0432-8D31BC79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6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504F-08B8-89E9-7B0E-2AD50548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31A66-9EDA-FDBC-81EC-EB9B6F5B2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92909-CFA0-AACB-611B-6AAF0831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DA6F1-86B6-CB5B-959D-DEFD3C34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F2A6A-4616-50B6-A4ED-EA057A99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3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9E0C-C439-4229-6C95-B6C131BB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B5C0D-6BCA-0192-D243-943F11A06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7EB9F-3C5D-3721-9205-87D35AA26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64666-C562-26D3-EAAC-1886F62D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5DEF7-A326-19CB-462C-059309BF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4FCAA-2C4F-A805-CBF9-544030AA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0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DE92-3401-9717-3DE9-BE4D4006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41E2-53E0-504E-7F62-E814BFFB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A1899-606C-86CE-AE28-D90E984CC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CA73E-A041-B99E-7D82-503BB94A5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1CE5E-F8AE-9930-A689-7502DAE46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68980-3FAE-1A18-1622-FAE6129A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902E0-A5D0-CC2A-F8A6-F8B78AF0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FD483-8625-F176-2D5B-EB38864E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6EB4-2025-265B-2594-126850CB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3C8E1-9E96-2746-18E1-E69DBC69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32C74-804B-3F1C-9598-6551C2B7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B71B0-21AF-A733-A89D-CDEF0B93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9DDE3-694E-A7DE-42CC-27F381DF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1C117-8004-E73C-B1F6-83C9F23B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1C6E6-81FA-6B12-31AB-57C1CA99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4C16-F1F5-42B4-1362-85EECB02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77D7-9716-C7D6-5397-2A0D2CEF4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DA9A5-7AF6-79C9-9B99-18747B57E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4E3F5-FACD-47FF-0BF5-DAEA2255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4A18E-7D9E-34BA-C806-18D3EF6A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53C8-54A5-05BC-3BAD-96BE5BBD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1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7213-1A3A-F419-3946-55C11F44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489A5-DEE2-842F-2D71-6395AFA1C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A9EA4-4EF1-70FB-00D8-354C21873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98B33-CC96-D9AB-FE1A-E21FF1E2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040B5-BD40-A659-0D13-8DC605D2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ADE3B-5EFF-7091-F481-544CBD3A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8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2C5B8-F1C3-4438-CACB-C2FF59DC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B3249-22C9-4237-5029-2DA1CF31A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FBE3F-34DD-CB14-A721-AD4D0AF59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6BA22-0F89-724A-9852-743569328229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EC21-68F7-4774-1278-2C152899A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C64D5-1E23-D9BB-5F9F-CE51802DB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4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BF23A3-8DD2-1103-6602-0D3BFEA0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4: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92E15F-BF82-EB42-F97C-B951116C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Final comments on memory</a:t>
            </a:r>
          </a:p>
          <a:p>
            <a:r>
              <a:rPr lang="en-US" dirty="0"/>
              <a:t>How to write functions</a:t>
            </a:r>
          </a:p>
          <a:p>
            <a:r>
              <a:rPr lang="en-US" dirty="0"/>
              <a:t>Functional programming </a:t>
            </a:r>
          </a:p>
          <a:p>
            <a:r>
              <a:rPr lang="en-US" i="1" dirty="0"/>
              <a:t>NOTE: Optional assignment on GitHub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62232-0070-72B1-F7CD-7F055912D1D9}"/>
              </a:ext>
            </a:extLst>
          </p:cNvPr>
          <p:cNvSpPr txBox="1"/>
          <p:nvPr/>
        </p:nvSpPr>
        <p:spPr>
          <a:xfrm>
            <a:off x="7442200" y="5467350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Collaborative playlist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BAC88-9CF9-0F27-A028-46DE5B90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0" y="1390650"/>
            <a:ext cx="40767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 Vectors | Advanced R">
            <a:extLst>
              <a:ext uri="{FF2B5EF4-FFF2-40B4-BE49-F238E27FC236}">
                <a16:creationId xmlns:a16="http://schemas.microsoft.com/office/drawing/2014/main" id="{B68B464B-3885-F89F-2851-73647627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587555"/>
            <a:ext cx="6179001" cy="627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E5D1BC4-ADEF-CD1F-C189-C99D8E1BE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99" y="587555"/>
            <a:ext cx="3980255" cy="217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CCBAC3-756C-5002-F806-278CC3BD0678}"/>
              </a:ext>
            </a:extLst>
          </p:cNvPr>
          <p:cNvSpPr txBox="1"/>
          <p:nvPr/>
        </p:nvSpPr>
        <p:spPr>
          <a:xfrm>
            <a:off x="6693838" y="2228671"/>
            <a:ext cx="2760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contain any combination of atomic elements, as well as functions, </a:t>
            </a:r>
            <a:r>
              <a:rPr lang="en-US" dirty="0" err="1"/>
              <a:t>dataframes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BD754B-B4C4-D634-DCA4-08DD3234F7BA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6096000" y="2501900"/>
            <a:ext cx="597838" cy="326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5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A8587-8514-0767-82F3-35C3F0792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82" y="203994"/>
            <a:ext cx="7480300" cy="1803400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85790F7-9E3F-F685-8921-DC67AC7FC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7378" y="1972863"/>
            <a:ext cx="7534157" cy="120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49D6151-AD67-DDB0-7EBC-4D7D9F58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264" y="3454104"/>
            <a:ext cx="7245927" cy="19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BA27B55-7C10-5DAE-72FE-2F42CF6D1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306" y="3123899"/>
            <a:ext cx="6224443" cy="363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16F66A-F001-C5F0-F807-119B0628AC71}"/>
              </a:ext>
            </a:extLst>
          </p:cNvPr>
          <p:cNvSpPr txBox="1"/>
          <p:nvPr/>
        </p:nvSpPr>
        <p:spPr>
          <a:xfrm>
            <a:off x="5821967" y="377626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x[c(T, T, F)]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8FF0BA-B80B-AB2C-2FFF-6006E345D90A}"/>
              </a:ext>
            </a:extLst>
          </p:cNvPr>
          <p:cNvSpPr txBox="1"/>
          <p:nvPr/>
        </p:nvSpPr>
        <p:spPr>
          <a:xfrm>
            <a:off x="5821966" y="465257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x[c(T, F, T)]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48452-E366-05C0-8395-8DC4185116E9}"/>
              </a:ext>
            </a:extLst>
          </p:cNvPr>
          <p:cNvSpPr txBox="1"/>
          <p:nvPr/>
        </p:nvSpPr>
        <p:spPr>
          <a:xfrm>
            <a:off x="5821965" y="6460369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x[c(F, F, F)]</a:t>
            </a:r>
          </a:p>
        </p:txBody>
      </p:sp>
    </p:spTree>
    <p:extLst>
      <p:ext uri="{BB962C8B-B14F-4D97-AF65-F5344CB8AC3E}">
        <p14:creationId xmlns:p14="http://schemas.microsoft.com/office/powerpoint/2010/main" val="181243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71</Words>
  <Application>Microsoft Macintosh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Week 4: Functions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2: Memory</dc:title>
  <dc:creator>Abby Lewis</dc:creator>
  <cp:lastModifiedBy>Abby Lewis</cp:lastModifiedBy>
  <cp:revision>12</cp:revision>
  <dcterms:created xsi:type="dcterms:W3CDTF">2023-09-07T13:45:34Z</dcterms:created>
  <dcterms:modified xsi:type="dcterms:W3CDTF">2023-09-21T17:18:16Z</dcterms:modified>
</cp:coreProperties>
</file>