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 varScale="1">
        <p:scale>
          <a:sx n="88" d="100"/>
          <a:sy n="88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567-BBB0-4DAF-2E0C-B2506068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57187-65CC-2FFA-5272-94BF15FF1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9FEB-ED9C-03E3-E9E6-4C686D10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D806-D5BD-6E5F-6E53-11F68C61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B443-1465-D9AC-F978-51844B64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1E8A-10C6-76DE-7A18-5329776C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74D7-82C3-AC7E-709F-48705817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3D4D-E305-9FE8-AFDD-CB254361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ED6C-2E6C-82C7-4CE6-7457404C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A0E2-7CE0-826B-BE55-BFCBB0C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40525-01B6-2EA0-A892-E9144D24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515B-53AC-46BD-4A39-C10493B9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C034-207F-9AAD-4EA3-3FFB20C5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320C-01AB-3455-BBCA-B6E582A6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4346-ADCB-7C7E-66B2-2B092C6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0EFB-F734-038E-4AAA-518A3C6C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0C95-5F70-42EF-7CAB-AB173CAB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4F55-E2B3-76EB-953C-0B86CAE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A104-D702-7EEC-7EF5-17DC86D0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28E7-AB9C-73BE-8818-981B2526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4FEE-997D-400F-D86C-9B505361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F396-B928-5068-3A2D-E1346B9E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0976-DEB6-FC2E-03F2-2D77EBC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99D9-3D18-2B12-658B-08C0D045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5A36-4F2B-C2E3-3FBC-9E8F1F7C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068F-5130-8D52-4C46-DB780B51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40ED-16B4-2B61-DA81-62E411E2E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BEDC9-26EC-A3D9-C48E-2E8CD53F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5FBE7-B6C7-BA17-4734-D7E3C1A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7DA2-2E17-9A95-1C32-D7B75BD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4241-FA6B-6D1D-E808-FFCB8832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F92-1C7D-FC20-F1DA-6ACB4253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3307-D1A8-76F0-DFC6-E5AA59BC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29A-B5F8-DBFC-78F9-7CE5F20A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E56CA-5B53-C6BE-F4EF-2092B9C5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78C4B-3BC1-CF55-FB29-9E9AF6251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5BAC3-C46B-58AC-74CA-0AC04E43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67E43-3B64-3AEF-00F7-FD7409D4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C2F6-89D8-0C8E-AB6F-D8886A3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1DE7-9B89-A186-7929-22F2AB1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3B78-E265-10CF-E9CD-1CCDDA91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D9E2-5BFB-F48D-2511-7DA7C1EA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5BE8-7BDA-E034-F29D-7ACDDCCE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876D6-2D55-84C6-F5AE-397B8A74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A8694-79C5-CEE0-29AD-AEE0664B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77ACB-6E1C-81A0-05DE-82BBB49F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8F06-C087-DFA0-1215-10D68403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4AB1-FFBA-2D9E-38B9-7D1266BB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9603-590C-ED7D-3DFA-25F4F714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6A22-A734-C4B5-1813-0B352B9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AD2C-498F-5AA9-3A38-802038D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E605-6A9B-CE94-94B1-0384F99D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CDD-7ED7-6C43-86AE-20B442F1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4726A-3CA8-B211-CAB0-7D1CE8B25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8AA8-884E-8F17-5CDD-92E9B850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767A-E409-53BF-C5AD-4B71921D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CD8D6-A7E8-97AD-2186-B7CDB696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7A67-5938-4574-858A-8123C85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2C399-D9EB-EEBF-7D5B-A663366F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B9E5-6BE1-5CDB-A63D-2B1A6942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F1D3-0010-656D-4CBD-3BB7AD1D2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BB5B-43BB-D347-9F52-8F7D68711AD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7B8A-7720-2AF0-5201-DCF9CEFC9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9FD9-B977-2F50-4AF1-F33D0286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E89472-C278-4204-51FA-28E0C5F5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 </a:t>
            </a:r>
            <a:r>
              <a:rPr lang="en-US" dirty="0" err="1"/>
              <a:t>Tidyverse</a:t>
            </a:r>
            <a:r>
              <a:rPr lang="en-US" dirty="0"/>
              <a:t> and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AD22B-8950-4A29-76DA-4248A11D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Final presentations</a:t>
            </a:r>
          </a:p>
          <a:p>
            <a:r>
              <a:rPr lang="en-US" dirty="0"/>
              <a:t>Lecture: </a:t>
            </a:r>
            <a:r>
              <a:rPr lang="en-US" dirty="0" err="1"/>
              <a:t>Tidyverse</a:t>
            </a:r>
            <a:r>
              <a:rPr lang="en-US" dirty="0"/>
              <a:t> and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dirty="0"/>
              <a:t>Next week: code review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1E70F-D497-AC8F-3055-7049DEA1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51" y="4165600"/>
            <a:ext cx="9579714" cy="23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8264-803F-FF7E-72B2-3120A30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6D71-E050-33C9-9849-2C13F2CA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08 Tidyverse and ggplot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Parallel R</dc:title>
  <dc:creator>Abby Lewis</dc:creator>
  <cp:lastModifiedBy>Abby Lewis</cp:lastModifiedBy>
  <cp:revision>6</cp:revision>
  <dcterms:created xsi:type="dcterms:W3CDTF">2023-10-12T02:56:01Z</dcterms:created>
  <dcterms:modified xsi:type="dcterms:W3CDTF">2023-10-19T04:08:27Z</dcterms:modified>
</cp:coreProperties>
</file>