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60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65679"/>
  </p:normalViewPr>
  <p:slideViewPr>
    <p:cSldViewPr snapToGrid="0">
      <p:cViewPr varScale="1">
        <p:scale>
          <a:sx n="66" d="100"/>
          <a:sy n="66" d="100"/>
        </p:scale>
        <p:origin x="2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4E537E-43F3-1E4C-B709-7AE6E336736A}" type="datetimeFigureOut">
              <a:rPr lang="en-US" smtClean="0"/>
              <a:t>11/2/23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18FD2B-D162-CF4D-B0C7-AE5E3E3AB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28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8FD2B-D162-CF4D-B0C7-AE5E3E3AB7F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270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F2567-BBB0-4DAF-2E0C-B2506068F6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57187-65CC-2FFA-5272-94BF15FF1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69FEB-ED9C-03E3-E9E6-4C686D10F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BB5B-43BB-D347-9F52-8F7D68711AD7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1D806-D5BD-6E5F-6E53-11F68C61B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4B443-1465-D9AC-F978-51844B642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A1A9-FB66-2645-A45C-0408B249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17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C1E8A-10C6-76DE-7A18-5329776C3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7274D7-82C3-AC7E-709F-487058173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B3D4D-E305-9FE8-AFDD-CB2543614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BB5B-43BB-D347-9F52-8F7D68711AD7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DED6C-2E6C-82C7-4CE6-7457404C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3A0E2-7CE0-826B-BE55-BFCBB0C8E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A1A9-FB66-2645-A45C-0408B249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66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E40525-01B6-2EA0-A892-E9144D249D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58515B-53AC-46BD-4A39-C10493B9A0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7C034-207F-9AAD-4EA3-3FFB20C53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BB5B-43BB-D347-9F52-8F7D68711AD7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4320C-01AB-3455-BBCA-B6E582A69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F4346-ADCB-7C7E-66B2-2B092C62B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A1A9-FB66-2645-A45C-0408B249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156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20EFB-F734-038E-4AAA-518A3C6C7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10C95-5F70-42EF-7CAB-AB173CAB0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D4F55-E2B3-76EB-953C-0B86CAE61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BB5B-43BB-D347-9F52-8F7D68711AD7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7A104-D702-7EEC-7EF5-17DC86D02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528E7-AB9C-73BE-8818-981B25261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A1A9-FB66-2645-A45C-0408B249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79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74FEE-997D-400F-D86C-9B5053613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6F396-B928-5068-3A2D-E1346B9E7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F0976-DEB6-FC2E-03F2-2D77EBCB7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BB5B-43BB-D347-9F52-8F7D68711AD7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399D9-3D18-2B12-658B-08C0D045A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F5A36-4F2B-C2E3-3FBC-9E8F1F7C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A1A9-FB66-2645-A45C-0408B249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67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0068F-5130-8D52-4C46-DB780B513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940ED-16B4-2B61-DA81-62E411E2ED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6BEDC9-26EC-A3D9-C48E-2E8CD53FBB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5FBE7-B6C7-BA17-4734-D7E3C1AF4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BB5B-43BB-D347-9F52-8F7D68711AD7}" type="datetimeFigureOut">
              <a:rPr lang="en-US" smtClean="0"/>
              <a:t>11/2/23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607DA2-2E17-9A95-1C32-D7B75BD4A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64241-FA6B-6D1D-E808-FFCB88323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A1A9-FB66-2645-A45C-0408B249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196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34F92-1C7D-FC20-F1DA-6ACB42532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23307-D1A8-76F0-DFC6-E5AA59BC2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6229A-B5F8-DBFC-78F9-7CE5F20A7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6E56CA-5B53-C6BE-F4EF-2092B9C582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178C4B-3BC1-CF55-FB29-9E9AF62517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45BAC3-C46B-58AC-74CA-0AC04E439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BB5B-43BB-D347-9F52-8F7D68711AD7}" type="datetimeFigureOut">
              <a:rPr lang="en-US" smtClean="0"/>
              <a:t>11/2/23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C67E43-3B64-3AEF-00F7-FD7409D49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63C2F6-89D8-0C8E-AB6F-D8886A336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A1A9-FB66-2645-A45C-0408B249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26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71DE7-9B89-A186-7929-22F2AB1F0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AE3B78-E265-10CF-E9CD-1CCDDA91D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BB5B-43BB-D347-9F52-8F7D68711AD7}" type="datetimeFigureOut">
              <a:rPr lang="en-US" smtClean="0"/>
              <a:t>11/2/23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95D9E2-5BFB-F48D-2511-7DA7C1EAE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575BE8-7BDA-E034-F29D-7ACDDCCEA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A1A9-FB66-2645-A45C-0408B249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7876D6-2D55-84C6-F5AE-397B8A740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BB5B-43BB-D347-9F52-8F7D68711AD7}" type="datetimeFigureOut">
              <a:rPr lang="en-US" smtClean="0"/>
              <a:t>11/2/23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AA8694-79C5-CEE0-29AD-AEE0664B0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777ACB-6E1C-81A0-05DE-82BBB49F7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A1A9-FB66-2645-A45C-0408B249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98F06-C087-DFA0-1215-10D68403B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64AB1-FFBA-2D9E-38B9-7D1266BB5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DE9603-590C-ED7D-3DFA-25F4F71416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A56A22-A734-C4B5-1813-0B352B9D7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BB5B-43BB-D347-9F52-8F7D68711AD7}" type="datetimeFigureOut">
              <a:rPr lang="en-US" smtClean="0"/>
              <a:t>11/2/23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7AD2C-498F-5AA9-3A38-802038DD7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34E605-6A9B-CE94-94B1-0384F99DE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A1A9-FB66-2645-A45C-0408B249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68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7DCDD-7ED7-6C43-86AE-20B442F14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54726A-3CA8-B211-CAB0-7D1CE8B25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2C8AA8-884E-8F17-5CDD-92E9B850C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B767A-E409-53BF-C5AD-4B71921DD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BB5B-43BB-D347-9F52-8F7D68711AD7}" type="datetimeFigureOut">
              <a:rPr lang="en-US" smtClean="0"/>
              <a:t>11/2/23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CD8D6-A7E8-97AD-2186-B7CDB696F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17A67-5938-4574-858A-8123C85E2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A1A9-FB66-2645-A45C-0408B249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766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E2C399-D9EB-EEBF-7D5B-A663366F1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7B9E5-6BE1-5CDB-A63D-2B1A6942B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6F1D3-0010-656D-4CBD-3BB7AD1D2C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0BB5B-43BB-D347-9F52-8F7D68711AD7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C7B8A-7720-2AF0-5201-DCF9CEFC98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99FD9-B977-2F50-4AF1-F33D02860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8A1A9-FB66-2645-A45C-0408B249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17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1E89472-C278-4204-51FA-28E0C5F55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 Code Review Overview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D7AD22B-8950-4A29-76DA-4248A11DC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222222"/>
                </a:solidFill>
                <a:latin typeface="Lato Extended"/>
              </a:rPr>
              <a:t>Next week: shiny apps</a:t>
            </a:r>
          </a:p>
          <a:p>
            <a:r>
              <a:rPr lang="en-US" dirty="0">
                <a:solidFill>
                  <a:srgbClr val="222222"/>
                </a:solidFill>
                <a:latin typeface="Lato Extended"/>
              </a:rPr>
              <a:t>Then final presentations</a:t>
            </a:r>
          </a:p>
          <a:p>
            <a:pPr marL="0" indent="0" algn="l">
              <a:buNone/>
            </a:pPr>
            <a:endParaRPr lang="en-US" b="0" i="0" dirty="0">
              <a:solidFill>
                <a:srgbClr val="222222"/>
              </a:solidFill>
              <a:effectLst/>
              <a:latin typeface="Lato Extended"/>
            </a:endParaRPr>
          </a:p>
        </p:txBody>
      </p:sp>
    </p:spTree>
    <p:extLst>
      <p:ext uri="{BB962C8B-B14F-4D97-AF65-F5344CB8AC3E}">
        <p14:creationId xmlns:p14="http://schemas.microsoft.com/office/powerpoint/2010/main" val="2972412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7EB2D-3F61-902C-2A16-573EE5C5A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2377C-89C3-2D9F-A8E6-82F263857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en-US" b="0" i="1" dirty="0">
                <a:solidFill>
                  <a:srgbClr val="222222"/>
                </a:solidFill>
                <a:effectLst/>
                <a:latin typeface="Lato Extended"/>
              </a:rPr>
              <a:t>Remember that this is a ​​judgment-free exercise! The goal is to make sure code follows the “4Rs” (Reported, Runs, Reliable, Reproducible). </a:t>
            </a:r>
            <a:endParaRPr lang="en-US" b="0" i="0" dirty="0">
              <a:solidFill>
                <a:srgbClr val="222222"/>
              </a:solidFill>
              <a:effectLst/>
              <a:latin typeface="Lato Extended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Lato Extended"/>
              </a:rPr>
              <a:t> Fork your partner's repository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Lato Extended"/>
              </a:rPr>
              <a:t> Start a new project in RStudio on your computer for the forked repository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Lato Extended"/>
              </a:rPr>
              <a:t> Using your partner's peer review checklist: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Lato Extended"/>
              </a:rPr>
              <a:t>Assess repository organization and documentation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Lato Extended"/>
              </a:rPr>
              <a:t>Run code, assess readability and reproducibility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Lato Extended"/>
              </a:rPr>
              <a:t> Add “Issues” on GitHub as appropriate 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Lato Extended"/>
              </a:rPr>
              <a:t> Submit “Pull Request” on GitHub if appropriate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Lato Extended"/>
              </a:rPr>
              <a:t> Submit rubric, filled in by </a:t>
            </a:r>
            <a:r>
              <a:rPr lang="en-US" b="0" i="1" dirty="0">
                <a:solidFill>
                  <a:srgbClr val="222222"/>
                </a:solidFill>
                <a:effectLst/>
                <a:latin typeface="Lato Extended"/>
              </a:rPr>
              <a:t>both</a:t>
            </a:r>
            <a:r>
              <a:rPr lang="en-US" b="0" i="0" dirty="0">
                <a:solidFill>
                  <a:srgbClr val="222222"/>
                </a:solidFill>
                <a:effectLst/>
                <a:latin typeface="Lato Extended"/>
              </a:rPr>
              <a:t> author and reviewer</a:t>
            </a:r>
          </a:p>
        </p:txBody>
      </p:sp>
    </p:spTree>
    <p:extLst>
      <p:ext uri="{BB962C8B-B14F-4D97-AF65-F5344CB8AC3E}">
        <p14:creationId xmlns:p14="http://schemas.microsoft.com/office/powerpoint/2010/main" val="232198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B738A-036D-C6CD-8F64-798556C39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6CE08F6-6BCA-D34C-BA0D-11B6A59309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075512"/>
              </p:ext>
            </p:extLst>
          </p:nvPr>
        </p:nvGraphicFramePr>
        <p:xfrm>
          <a:off x="838199" y="1690687"/>
          <a:ext cx="10515600" cy="480218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43461024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933887858"/>
                    </a:ext>
                  </a:extLst>
                </a:gridCol>
              </a:tblGrid>
              <a:tr h="686027">
                <a:tc>
                  <a:txBody>
                    <a:bodyPr/>
                    <a:lstStyle/>
                    <a:p>
                      <a:r>
                        <a:rPr lang="en-US" sz="3200" dirty="0"/>
                        <a:t>Partner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Partner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229329"/>
                  </a:ext>
                </a:extLst>
              </a:tr>
              <a:tr h="686027">
                <a:tc>
                  <a:txBody>
                    <a:bodyPr/>
                    <a:lstStyle/>
                    <a:p>
                      <a:r>
                        <a:rPr lang="en-US" sz="2400" dirty="0"/>
                        <a:t>[names removed]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768512"/>
                  </a:ext>
                </a:extLst>
              </a:tr>
              <a:tr h="686027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483438"/>
                  </a:ext>
                </a:extLst>
              </a:tr>
              <a:tr h="686027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537076"/>
                  </a:ext>
                </a:extLst>
              </a:tr>
              <a:tr h="686027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776402"/>
                  </a:ext>
                </a:extLst>
              </a:tr>
              <a:tr h="686027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321311"/>
                  </a:ext>
                </a:extLst>
              </a:tr>
              <a:tr h="6860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790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0325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48264-803F-FF7E-72B2-3120A309D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56D71-E050-33C9-9849-2C13F2CA0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870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1177</TotalTime>
  <Words>121</Words>
  <Application>Microsoft Macintosh PowerPoint</Application>
  <PresentationFormat>Widescreen</PresentationFormat>
  <Paragraphs>18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Lato Extended</vt:lpstr>
      <vt:lpstr>Office Theme</vt:lpstr>
      <vt:lpstr>10 Code Review Overview</vt:lpstr>
      <vt:lpstr>Workflow</vt:lpstr>
      <vt:lpstr>Pairs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 Parallel R</dc:title>
  <dc:creator>Abby Lewis</dc:creator>
  <cp:lastModifiedBy>Abby Lewis</cp:lastModifiedBy>
  <cp:revision>11</cp:revision>
  <dcterms:created xsi:type="dcterms:W3CDTF">2023-10-12T02:56:01Z</dcterms:created>
  <dcterms:modified xsi:type="dcterms:W3CDTF">2023-11-02T17:05:04Z</dcterms:modified>
</cp:coreProperties>
</file>