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9"/>
    <p:restoredTop sz="95884"/>
  </p:normalViewPr>
  <p:slideViewPr>
    <p:cSldViewPr snapToGrid="0" snapToObjects="1">
      <p:cViewPr varScale="1">
        <p:scale>
          <a:sx n="54" d="100"/>
          <a:sy n="54" d="100"/>
        </p:scale>
        <p:origin x="21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6244-48D6-2948-9599-0A4053BC1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AFA4-4469-B04E-AE0D-AC3CE40E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CC74-C978-E14D-B444-59785AD7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5C7B-7E83-434B-840C-9ED6EA95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54FE-68EF-6645-A8AF-A2EE1D73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C8EE-06E5-8F4F-BB1A-CB232AFC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BDB49-0060-CC48-B4E0-A5E3DE1E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7385-5EC4-D74D-8E07-F182E22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0960-8F88-6E41-BC88-BCDEE853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3CCB-9440-8543-BA14-25F444B3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9373A-3C7F-D144-92CD-43E05932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D4F21-DF80-894D-90CF-EBBF66B8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294E-B663-7E41-9E61-3B1D6D4A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1FD1-EC65-4D40-B569-308ACBC7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CF6B-CB5B-AD42-B434-A061D337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D5A-6366-014D-B107-A6D7AAFF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8123-47D4-1545-97F6-EB0509EF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399C-2ED6-C24F-8507-D46FF383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5DDF-2991-6B47-9439-098B1A23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2270-EF3E-2C42-8CF8-8D9E2478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D3BC-A1AF-A44C-A3F3-A8AEE903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5D54B-A306-D44B-B501-E490D199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CCE8-6BCF-2541-A877-82B5145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D285-4A0C-D348-BC46-EC75744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0D95-8A96-2A45-9659-571584EA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CE98-1C93-454B-8B4D-5CA9E688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52BE-4ED5-3B48-ACE5-FAB490DBC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DA98-D07D-CF45-B150-FF3665F3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D0A1C-B709-F542-A7E0-6E518D6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23FA-29E9-B44B-98A5-321AF171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70A4-FAB3-A340-9FE1-23192CD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E6C9-22B3-A740-8367-2ED8C6C3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4898-4C9C-644A-A863-1C6614E7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1B5D-02B6-8F4F-BB23-053426E2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48929-A644-CF45-A4CA-6E0486EAC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7FCF5-CED4-C74C-A792-18BBBA15A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627B9-A655-B945-888D-8D3789E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BB644-5E56-3C4A-B12D-E798A64C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A02EC-CD88-1B40-9711-C774837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71F0-73FE-924D-ACF4-B5F26ADE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34125-12BD-E648-ADA8-27DD5C6A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9C9FE-4048-6F47-A0B6-FD41060F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DE6BF-31E3-284C-ACFC-B6DE65DE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9A963-D031-224C-B0FC-4B5677E0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704B7-2F48-3C46-976F-AA586D2F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2420-65C1-8F43-85DB-433017EF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0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D6A6-8F76-0A46-BE03-F0BB025D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171C-B2A1-C24D-85A9-0B85129E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2F62-E1F3-C94C-9E81-83CA170C5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D834-563A-7F40-92BF-12A4175E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CA16-BF74-6A46-9C39-63294FF1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A0DC-8027-A749-9742-1A7D9EA8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CDA0-A9FE-4446-876C-413064ED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5DA58-F921-7344-8874-0DE106262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DE272-D6F3-3E48-B208-D0100B6B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89C5-7E60-434C-B7CB-4D8DEDFA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5161B-AC7B-814B-9D24-8BB18E1F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49B9-5B2D-674A-96BF-FC18825F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4F55D-0297-5846-A1C8-FC80ECD8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FE12-0D28-F14B-B0ED-16D89829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4991-E632-F846-8ED8-7064521E6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CC1-048E-494A-B37E-4042673D5CF9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101A-35DB-2948-B148-137F120F0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B8C7-2775-0947-AA5D-A70DC77D9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908C-B45E-334D-A3A0-4767A2A4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5C0-5663-494D-A749-460E036A7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Fe-OC results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28688-363D-324C-A939-BBE3471C8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E635-806A-D845-B37D-E99CC1D2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</a:t>
            </a:r>
          </a:p>
        </p:txBody>
      </p:sp>
      <p:pic>
        <p:nvPicPr>
          <p:cNvPr id="25" name="Content Placeholder 24" descr="Chart, scatter chart&#10;&#10;Description automatically generated">
            <a:extLst>
              <a:ext uri="{FF2B5EF4-FFF2-40B4-BE49-F238E27FC236}">
                <a16:creationId xmlns:a16="http://schemas.microsoft.com/office/drawing/2014/main" id="{31CBAEF2-992F-E24D-AF8F-524C68487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0568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2F2E-859D-E848-883F-BB63824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Fe-OC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CCDD1DC-FCCB-FC47-ACED-DA5361C2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9303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8D9B-EEAA-CB46-AE58-F6A01F10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 comparison</a:t>
            </a:r>
          </a:p>
        </p:txBody>
      </p:sp>
      <p:pic>
        <p:nvPicPr>
          <p:cNvPr id="9" name="Content Placeholder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D0FFD75B-86D1-3F41-934E-D4EB09AD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4342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2ADF-5362-8248-B4AA-C0C0ED5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 comparison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AC4A67-23C8-7F4E-B9A8-04CC404B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3169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83F9-79E4-8542-87FC-9F84A993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trap comparison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59FE36-6F19-CF43-9A2B-6A9D415C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6200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1F05-09B4-FD4C-80B9-3DDACE2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5412-28CF-8640-93D9-66A79EE9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Ferrihydrite vs quartz</a:t>
            </a:r>
          </a:p>
        </p:txBody>
      </p:sp>
    </p:spTree>
    <p:extLst>
      <p:ext uri="{BB962C8B-B14F-4D97-AF65-F5344CB8AC3E}">
        <p14:creationId xmlns:p14="http://schemas.microsoft.com/office/powerpoint/2010/main" val="122929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17ED-8760-0F45-ABC3-D27468EF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C03D-B80D-544C-813B-7613AC63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Whole ecosystem:</a:t>
            </a:r>
          </a:p>
          <a:p>
            <a:pPr lvl="1" fontAlgn="base"/>
            <a:r>
              <a:rPr lang="en-US" strike="sngStrike" dirty="0"/>
              <a:t>Heatmaps (2019 and 2021, BVR and FCR)</a:t>
            </a:r>
            <a:r>
              <a:rPr lang="en-US" dirty="0"/>
              <a:t>: </a:t>
            </a:r>
            <a:r>
              <a:rPr lang="en-US" b="1" dirty="0"/>
              <a:t>fix oxygenation lines</a:t>
            </a:r>
            <a:endParaRPr lang="en-US" b="1" strike="sngStrike" dirty="0"/>
          </a:p>
          <a:p>
            <a:pPr lvl="2" fontAlgn="base"/>
            <a:r>
              <a:rPr lang="en-US" strike="sngStrike" dirty="0"/>
              <a:t>Oxygen</a:t>
            </a:r>
          </a:p>
          <a:p>
            <a:pPr lvl="2" fontAlgn="base"/>
            <a:r>
              <a:rPr lang="en-US" strike="sngStrike" dirty="0"/>
              <a:t>Fe</a:t>
            </a:r>
          </a:p>
          <a:p>
            <a:pPr lvl="2" fontAlgn="base"/>
            <a:r>
              <a:rPr lang="en-US" strike="sngStrike" dirty="0"/>
              <a:t>DOC</a:t>
            </a:r>
          </a:p>
          <a:p>
            <a:pPr lvl="1" fontAlgn="base"/>
            <a:r>
              <a:rPr lang="en-US" strike="sngStrike" dirty="0"/>
              <a:t>Fe-OC</a:t>
            </a:r>
          </a:p>
          <a:p>
            <a:pPr lvl="1" fontAlgn="base"/>
            <a:r>
              <a:rPr lang="en-US" strike="sngStrike" dirty="0"/>
              <a:t>Sed traps</a:t>
            </a:r>
          </a:p>
          <a:p>
            <a:pPr lvl="2" fontAlgn="base"/>
            <a:r>
              <a:rPr lang="en-US" b="1" dirty="0"/>
              <a:t>Fe, OC, </a:t>
            </a:r>
            <a:r>
              <a:rPr lang="en-US" strike="sngStrike" dirty="0"/>
              <a:t>Fe-OC</a:t>
            </a:r>
          </a:p>
          <a:p>
            <a:pPr fontAlgn="base"/>
            <a:r>
              <a:rPr lang="en-US" strike="sngStrike" dirty="0"/>
              <a:t>Incubation: add significance</a:t>
            </a:r>
          </a:p>
          <a:p>
            <a:pPr lvl="1" fontAlgn="base"/>
            <a:r>
              <a:rPr lang="en-US" strike="sngStrike" dirty="0"/>
              <a:t>Fe-OC</a:t>
            </a:r>
          </a:p>
          <a:p>
            <a:pPr lvl="1" fontAlgn="base"/>
            <a:r>
              <a:rPr lang="en-US" strike="sngStrike" dirty="0"/>
              <a:t>Combined figure: Fe, OC, DO</a:t>
            </a:r>
          </a:p>
          <a:p>
            <a:pPr lvl="1" fontAlgn="base"/>
            <a:r>
              <a:rPr lang="en-US" strike="sngStrike" dirty="0"/>
              <a:t>Sediment OC</a:t>
            </a:r>
          </a:p>
          <a:p>
            <a:pPr lvl="1" fontAlgn="base"/>
            <a:r>
              <a:rPr lang="en-US" dirty="0"/>
              <a:t>ICP</a:t>
            </a:r>
            <a:endParaRPr lang="en-US" b="1" dirty="0"/>
          </a:p>
          <a:p>
            <a:pPr fontAlgn="base"/>
            <a:r>
              <a:rPr lang="en-US" dirty="0"/>
              <a:t>SI</a:t>
            </a:r>
          </a:p>
          <a:p>
            <a:pPr lvl="1" fontAlgn="base"/>
            <a:r>
              <a:rPr lang="en-US" b="1" dirty="0"/>
              <a:t>Correlation between different metrics of Fe</a:t>
            </a:r>
          </a:p>
        </p:txBody>
      </p:sp>
    </p:spTree>
    <p:extLst>
      <p:ext uri="{BB962C8B-B14F-4D97-AF65-F5344CB8AC3E}">
        <p14:creationId xmlns:p14="http://schemas.microsoft.com/office/powerpoint/2010/main" val="328496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ECF-7838-7649-A3DD-AFA7C0A6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oxygen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A17A33E-2E72-3949-91C3-501D9F19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1444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1DA-0F3C-4240-B9DC-1915789A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Fe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3ADE12F-070B-3845-9824-328F11F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86148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8CE-D90D-6C43-8866-FCC51DC0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ecosystem DOC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42023B-CD68-5146-96C7-2AFB69B19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3530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8048B109-29BB-AF44-936B-80B050FA8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697" y="126124"/>
            <a:ext cx="6605752" cy="6605752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FB823F4-7532-714B-83B6-3FEC8C69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5497" cy="1325563"/>
          </a:xfrm>
        </p:spPr>
        <p:txBody>
          <a:bodyPr/>
          <a:lstStyle/>
          <a:p>
            <a:r>
              <a:rPr lang="en-US" dirty="0"/>
              <a:t>Incubation (all water column data)</a:t>
            </a:r>
          </a:p>
        </p:txBody>
      </p:sp>
    </p:spTree>
    <p:extLst>
      <p:ext uri="{BB962C8B-B14F-4D97-AF65-F5344CB8AC3E}">
        <p14:creationId xmlns:p14="http://schemas.microsoft.com/office/powerpoint/2010/main" val="360043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B7A4-439A-2640-A678-68B0C8FA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Incubation Fe-OC</a:t>
            </a:r>
          </a:p>
        </p:txBody>
      </p:sp>
      <p:pic>
        <p:nvPicPr>
          <p:cNvPr id="13" name="Content Placeholder 12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B4FB784B-4527-424B-812C-0A0AFBC6D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274" y="558280"/>
            <a:ext cx="6889726" cy="5741439"/>
          </a:xfrm>
        </p:spPr>
      </p:pic>
    </p:spTree>
    <p:extLst>
      <p:ext uri="{BB962C8B-B14F-4D97-AF65-F5344CB8AC3E}">
        <p14:creationId xmlns:p14="http://schemas.microsoft.com/office/powerpoint/2010/main" val="36176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5185-DED5-764B-ACEA-8FD1A233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9308" cy="1325563"/>
          </a:xfrm>
        </p:spPr>
        <p:txBody>
          <a:bodyPr/>
          <a:lstStyle/>
          <a:p>
            <a:r>
              <a:rPr lang="en-US" dirty="0"/>
              <a:t>Incubation Sediment OC</a:t>
            </a:r>
          </a:p>
        </p:txBody>
      </p:sp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8203458B-2A76-3E4E-98A8-191CA09CD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043" y="590243"/>
            <a:ext cx="7083157" cy="5902632"/>
          </a:xfrm>
        </p:spPr>
      </p:pic>
    </p:spTree>
    <p:extLst>
      <p:ext uri="{BB962C8B-B14F-4D97-AF65-F5344CB8AC3E}">
        <p14:creationId xmlns:p14="http://schemas.microsoft.com/office/powerpoint/2010/main" val="5985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22A-4C34-6F4B-B251-0B73598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07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Incubation Fe-OC (per unit sediment mass)</a:t>
            </a:r>
          </a:p>
        </p:txBody>
      </p:sp>
      <p:pic>
        <p:nvPicPr>
          <p:cNvPr id="13" name="Content Placeholder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7D7715-F729-2B49-82F1-99E1069F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073" y="150415"/>
            <a:ext cx="7868603" cy="6557170"/>
          </a:xfrm>
        </p:spPr>
      </p:pic>
    </p:spTree>
    <p:extLst>
      <p:ext uri="{BB962C8B-B14F-4D97-AF65-F5344CB8AC3E}">
        <p14:creationId xmlns:p14="http://schemas.microsoft.com/office/powerpoint/2010/main" val="31047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101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Fe-OC results share</vt:lpstr>
      <vt:lpstr>Figure list</vt:lpstr>
      <vt:lpstr>Whole ecosystem oxygen</vt:lpstr>
      <vt:lpstr>Whole ecosystem Fe</vt:lpstr>
      <vt:lpstr>Whole ecosystem DOC</vt:lpstr>
      <vt:lpstr>Incubation (all water column data)</vt:lpstr>
      <vt:lpstr>Incubation Fe-OC</vt:lpstr>
      <vt:lpstr>Incubation Sediment OC</vt:lpstr>
      <vt:lpstr>Incubation Fe-OC (per unit sediment mass)</vt:lpstr>
      <vt:lpstr>Sed trap</vt:lpstr>
      <vt:lpstr>Whole ecosystem Fe-OC</vt:lpstr>
      <vt:lpstr>Sed trap comparison</vt:lpstr>
      <vt:lpstr>Sed trap comparison</vt:lpstr>
      <vt:lpstr>Sed trap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Fe-OC results share</dc:title>
  <dc:creator>Abby Lewis</dc:creator>
  <cp:lastModifiedBy>Abby Lewis</cp:lastModifiedBy>
  <cp:revision>9</cp:revision>
  <cp:lastPrinted>2022-02-10T13:21:07Z</cp:lastPrinted>
  <dcterms:created xsi:type="dcterms:W3CDTF">2022-01-30T16:32:34Z</dcterms:created>
  <dcterms:modified xsi:type="dcterms:W3CDTF">2022-02-10T20:48:39Z</dcterms:modified>
</cp:coreProperties>
</file>