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5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163-811D-FF48-845D-07301072E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8D1CE-B665-C446-AAEC-CE178F124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3B2F-B4F6-2E4E-91FA-CE027A6F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600B-97EE-E34B-B5DC-10A2C91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5CB6-6F4B-8F4A-A2F8-0FE3206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10F6-4A15-F040-9F87-724F91B2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4DDD-8AB8-3C4E-A69D-1AC5368C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2E7B-8981-6C4B-ABFF-422FBCA9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1355-F855-E742-B794-75044611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7308-338C-624F-A90B-3BDEF393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5DB87-309A-A048-8F52-85FAC7A7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59270-80D1-8745-A1A6-6C7603A5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5A39-5413-B843-A36F-FFC6B2E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1BA1-E58D-8C40-91F5-C8D8874F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CCD3-0C43-3740-A6A8-01F45F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7A5-1F4A-A74D-A8F4-4D532CEB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287F-8277-514D-B8B2-416C0813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6EA-594D-E548-945A-C270BD88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2F3E-A26A-C443-8FB0-C408BF0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CA56-4605-5641-B7A4-0BF926D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F59-C147-904E-A10F-19C4C973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2ACEF-81B2-7740-8A6F-161AB8BB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754A-3BE9-0F4A-B181-03B5EFF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6210-0ED1-0846-BDCA-076464CD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C517-D811-1742-A677-E79AB5BF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B97B-8416-0548-98A5-576A7FF5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09D6-5446-AF47-BDC4-CAE3B68B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11A1-2527-A14F-A071-01556455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E21D-AA63-E441-B226-E7E1D43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DE76-4083-EE48-8376-9274AE6D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FD80-09E5-734E-89B9-458A0BF6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BB6-E699-4241-B9B6-FF93AB13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8131-2ACC-E64B-97E6-AD7E845F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EB576-8685-6049-BF88-7BBCC338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6CC01-E92A-664B-BD3F-84679CA46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51CF-6EF4-5B4A-8B92-66C836CD7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CCE7E-0BF8-4B40-9B5B-0244F90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6CAAC-2C75-8543-88D7-84F80893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02DDE-80FE-0949-B8E9-4162B942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2F22-7BDC-214B-88B2-6D45C83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031D4-8CAD-C246-A63D-54613B40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4048-F4B1-AA4B-8FE0-9B3CF3FD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FB3BA-37C8-0044-BD18-34B17A39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31C0-4DC0-034E-9890-22BE472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2BBAA-08F5-394B-9974-9DF62B90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2F8EA-5FFA-CA43-A88B-F080C80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5FD7-8ECF-044A-ADAA-DD5DBC5E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562C-BFE7-9048-8030-CACF50D8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52771-7BCD-2048-B309-64B2016D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FB7C-7439-9444-88E2-9DEA5513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16D83-3EE0-014F-986B-30EC6AED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7562-D5FC-A441-8DDA-E523A85E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F41-2A39-9147-A4D7-0CEC7999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9E59D-B905-374E-9D18-47ACAC3C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FF74-4720-6B46-A9C4-C781C9F7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E0F5-F442-A84C-AE14-0A019C64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84DC-8BA5-D347-A49D-C211D4FA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3485-2F28-AF4E-A57A-7B99A70F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5E534-7267-1046-ACCD-8F1C22F4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3A3F-7253-BC44-8925-9B32B977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A143-E6DD-DD43-BDA7-88248DA66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EE4D-82ED-E64E-9586-C39AAD1161F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2584-741F-CC41-A425-982EB9FE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D02F-9E3E-2B4E-B77E-DF807115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3902D6A4-8DAE-5A4F-93B1-47180CFC6FC2}"/>
              </a:ext>
            </a:extLst>
          </p:cNvPr>
          <p:cNvSpPr/>
          <p:nvPr/>
        </p:nvSpPr>
        <p:spPr>
          <a:xfrm>
            <a:off x="928914" y="1030514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F08A45E-5C34-1C45-A854-42B02569C9A7}"/>
              </a:ext>
            </a:extLst>
          </p:cNvPr>
          <p:cNvSpPr/>
          <p:nvPr/>
        </p:nvSpPr>
        <p:spPr>
          <a:xfrm>
            <a:off x="928914" y="4539572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F4B5E-5912-6744-8E00-C2C5CA9829B0}"/>
              </a:ext>
            </a:extLst>
          </p:cNvPr>
          <p:cNvSpPr txBox="1"/>
          <p:nvPr/>
        </p:nvSpPr>
        <p:spPr>
          <a:xfrm>
            <a:off x="289367" y="729205"/>
            <a:ext cx="5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oxic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D3360-B8D0-814E-A35F-D592A99A994B}"/>
              </a:ext>
            </a:extLst>
          </p:cNvPr>
          <p:cNvSpPr txBox="1"/>
          <p:nvPr/>
        </p:nvSpPr>
        <p:spPr>
          <a:xfrm>
            <a:off x="289367" y="4170240"/>
            <a:ext cx="78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anoxic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747B485-E328-E44F-B802-0CC281FD2103}"/>
              </a:ext>
            </a:extLst>
          </p:cNvPr>
          <p:cNvSpPr/>
          <p:nvPr/>
        </p:nvSpPr>
        <p:spPr>
          <a:xfrm>
            <a:off x="4773638" y="1022338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4710D1F-56B9-3748-8653-AFA90E4FDC70}"/>
              </a:ext>
            </a:extLst>
          </p:cNvPr>
          <p:cNvSpPr/>
          <p:nvPr/>
        </p:nvSpPr>
        <p:spPr>
          <a:xfrm>
            <a:off x="4773638" y="4531396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CBAB6-6DB5-E548-8E90-2BCA16FCF59D}"/>
              </a:ext>
            </a:extLst>
          </p:cNvPr>
          <p:cNvSpPr txBox="1"/>
          <p:nvPr/>
        </p:nvSpPr>
        <p:spPr>
          <a:xfrm>
            <a:off x="4134091" y="721029"/>
            <a:ext cx="5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oxic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539F1-858E-7C4D-9C94-5E60E79781E2}"/>
              </a:ext>
            </a:extLst>
          </p:cNvPr>
          <p:cNvSpPr txBox="1"/>
          <p:nvPr/>
        </p:nvSpPr>
        <p:spPr>
          <a:xfrm>
            <a:off x="4134091" y="4162064"/>
            <a:ext cx="78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anoxic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B3DB0-DBDB-254B-A488-9F842EEE4535}"/>
              </a:ext>
            </a:extLst>
          </p:cNvPr>
          <p:cNvCxnSpPr/>
          <p:nvPr/>
        </p:nvCxnSpPr>
        <p:spPr>
          <a:xfrm>
            <a:off x="2106592" y="1481559"/>
            <a:ext cx="22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007BD0-F8D6-C04A-BA36-B82274CE6A12}"/>
              </a:ext>
            </a:extLst>
          </p:cNvPr>
          <p:cNvCxnSpPr/>
          <p:nvPr/>
        </p:nvCxnSpPr>
        <p:spPr>
          <a:xfrm>
            <a:off x="1923326" y="5013767"/>
            <a:ext cx="22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50AE07-168A-304C-8D25-5952386707A2}"/>
              </a:ext>
            </a:extLst>
          </p:cNvPr>
          <p:cNvCxnSpPr>
            <a:cxnSpLocks/>
          </p:cNvCxnSpPr>
          <p:nvPr/>
        </p:nvCxnSpPr>
        <p:spPr>
          <a:xfrm flipV="1">
            <a:off x="2685327" y="1481559"/>
            <a:ext cx="967956" cy="353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F9C7E1-7FC9-EF44-A7B3-8D7AE8D9D84E}"/>
              </a:ext>
            </a:extLst>
          </p:cNvPr>
          <p:cNvCxnSpPr>
            <a:cxnSpLocks/>
          </p:cNvCxnSpPr>
          <p:nvPr/>
        </p:nvCxnSpPr>
        <p:spPr>
          <a:xfrm>
            <a:off x="2685327" y="1481558"/>
            <a:ext cx="812101" cy="35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BC618B-11FB-5747-BDC7-AACA1DA8F1A9}"/>
              </a:ext>
            </a:extLst>
          </p:cNvPr>
          <p:cNvSpPr txBox="1"/>
          <p:nvPr/>
        </p:nvSpPr>
        <p:spPr>
          <a:xfrm>
            <a:off x="9965777" y="145175"/>
            <a:ext cx="1905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(60 mL)</a:t>
            </a:r>
          </a:p>
          <a:p>
            <a:r>
              <a:rPr lang="en-US" dirty="0"/>
              <a:t>Fe (ferrozine; 10)</a:t>
            </a:r>
          </a:p>
          <a:p>
            <a:r>
              <a:rPr lang="en-US" dirty="0"/>
              <a:t>Fe-OC in sediment</a:t>
            </a:r>
          </a:p>
          <a:p>
            <a:r>
              <a:rPr lang="en-US" dirty="0"/>
              <a:t>pH  (20 mL)</a:t>
            </a:r>
          </a:p>
          <a:p>
            <a:r>
              <a:rPr lang="en-US" dirty="0"/>
              <a:t>oxygen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1EFA00-9538-0446-A1B4-6EC414C6AC56}"/>
              </a:ext>
            </a:extLst>
          </p:cNvPr>
          <p:cNvSpPr txBox="1"/>
          <p:nvPr/>
        </p:nvSpPr>
        <p:spPr>
          <a:xfrm>
            <a:off x="5964122" y="1449846"/>
            <a:ext cx="62126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21 days</a:t>
            </a:r>
          </a:p>
          <a:p>
            <a:r>
              <a:rPr lang="en-US" sz="1600" dirty="0"/>
              <a:t>o-o and a-a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7 days x 3 x 2 = 42</a:t>
            </a:r>
          </a:p>
          <a:p>
            <a:r>
              <a:rPr lang="en-US" sz="1600" dirty="0"/>
              <a:t>o-a and a-o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10 days x 3 x 2 = 60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Wednesday (sample reservoir, set up incubation)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Take 4 sediment samples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4 iron measurements, 4 DOC samples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DO, pH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2)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(sample day 6)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9)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(sample day 13) - switch the o-a and a-o bottles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For o-a this means bringing them all (n = 15) up to the anaerobic chamber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Wednesday (14)- switch only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Thursday (15) – switch only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16)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(sample day 20)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23)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extra sampling???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552FC-7FFC-3241-AEFE-F039A5D3222A}"/>
              </a:ext>
            </a:extLst>
          </p:cNvPr>
          <p:cNvSpPr txBox="1"/>
          <p:nvPr/>
        </p:nvSpPr>
        <p:spPr>
          <a:xfrm>
            <a:off x="6516547" y="219919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more o-a and a-o</a:t>
            </a:r>
          </a:p>
        </p:txBody>
      </p:sp>
    </p:spTree>
    <p:extLst>
      <p:ext uri="{BB962C8B-B14F-4D97-AF65-F5344CB8AC3E}">
        <p14:creationId xmlns:p14="http://schemas.microsoft.com/office/powerpoint/2010/main" val="75579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1DE0-35C0-3B41-B645-BAB468F7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D9CA-8F45-8347-A436-9752A1E1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~40 mL of water (10-15 required, plus some need reps)</a:t>
            </a:r>
          </a:p>
          <a:p>
            <a:r>
              <a:rPr lang="en-US" dirty="0"/>
              <a:t>Freeze this in a nutrient bottle</a:t>
            </a:r>
          </a:p>
        </p:txBody>
      </p:sp>
    </p:spTree>
    <p:extLst>
      <p:ext uri="{BB962C8B-B14F-4D97-AF65-F5344CB8AC3E}">
        <p14:creationId xmlns:p14="http://schemas.microsoft.com/office/powerpoint/2010/main" val="42446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A3EA-D28E-8349-A7B1-A262ACD6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B58E-DC32-5742-8FA4-884E6EDD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mLs</a:t>
            </a:r>
            <a:r>
              <a:rPr lang="en-US" dirty="0"/>
              <a:t> </a:t>
            </a:r>
          </a:p>
          <a:p>
            <a:r>
              <a:rPr lang="en-US" dirty="0"/>
              <a:t>If you only care about total iron: just take a sample and acidify to pH 1-2. Should be stable for 6 months</a:t>
            </a:r>
          </a:p>
          <a:p>
            <a:r>
              <a:rPr lang="en-US" dirty="0"/>
              <a:t>Think about doing ferrozine for Fe2+</a:t>
            </a:r>
          </a:p>
          <a:p>
            <a:r>
              <a:rPr lang="en-US" dirty="0"/>
              <a:t>Total and soluble?</a:t>
            </a:r>
          </a:p>
          <a:p>
            <a:pPr lvl="1"/>
            <a:r>
              <a:rPr lang="en-US" dirty="0"/>
              <a:t>Filters and tubes (order these)</a:t>
            </a:r>
          </a:p>
          <a:p>
            <a:pPr lvl="1"/>
            <a:r>
              <a:rPr lang="en-US" dirty="0"/>
              <a:t>Do ferrozine a few (~3) times </a:t>
            </a:r>
          </a:p>
        </p:txBody>
      </p:sp>
    </p:spTree>
    <p:extLst>
      <p:ext uri="{BB962C8B-B14F-4D97-AF65-F5344CB8AC3E}">
        <p14:creationId xmlns:p14="http://schemas.microsoft.com/office/powerpoint/2010/main" val="39907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79B-5EBE-3B42-8A71-08CD9A22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FE3A-1B0D-6B48-9E58-F6127BB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mls</a:t>
            </a:r>
            <a:r>
              <a:rPr lang="en-US" dirty="0"/>
              <a:t>, 15 </a:t>
            </a:r>
            <a:r>
              <a:rPr lang="en-US" dirty="0" err="1"/>
              <a:t>mls</a:t>
            </a:r>
            <a:r>
              <a:rPr lang="en-US" dirty="0"/>
              <a:t> of sed using syringe</a:t>
            </a:r>
          </a:p>
        </p:txBody>
      </p:sp>
      <p:pic>
        <p:nvPicPr>
          <p:cNvPr id="5" name="Picture 4" descr="A group of jars on a stove&#10;&#10;Description automatically generated with low confidence">
            <a:extLst>
              <a:ext uri="{FF2B5EF4-FFF2-40B4-BE49-F238E27FC236}">
                <a16:creationId xmlns:a16="http://schemas.microsoft.com/office/drawing/2014/main" id="{C82CCCFA-34C0-FD47-8341-96B44788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2506662"/>
            <a:ext cx="5660571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8ADC-1A60-734E-8032-67B1D304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33A1-FB32-1D4A-972A-36098259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pH in separate bottle?</a:t>
            </a:r>
          </a:p>
        </p:txBody>
      </p:sp>
    </p:spTree>
    <p:extLst>
      <p:ext uri="{BB962C8B-B14F-4D97-AF65-F5344CB8AC3E}">
        <p14:creationId xmlns:p14="http://schemas.microsoft.com/office/powerpoint/2010/main" val="21517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4DC-B9C9-B946-998D-AFE51334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8924-7F31-DE43-BD82-7954F7CE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clean out bottle and get it into a container that can be frozen</a:t>
            </a:r>
          </a:p>
          <a:p>
            <a:r>
              <a:rPr lang="en-US" dirty="0"/>
              <a:t>Syringe/pour out water</a:t>
            </a:r>
          </a:p>
          <a:p>
            <a:r>
              <a:rPr lang="en-US" dirty="0"/>
              <a:t>Use some scraper to get sediment out</a:t>
            </a:r>
          </a:p>
        </p:txBody>
      </p:sp>
    </p:spTree>
    <p:extLst>
      <p:ext uri="{BB962C8B-B14F-4D97-AF65-F5344CB8AC3E}">
        <p14:creationId xmlns:p14="http://schemas.microsoft.com/office/powerpoint/2010/main" val="64878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8609-B767-5B4F-837C-FDE0D35B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7F03-5D0A-214F-B47E-C88CF44D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probe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33D5-D76D-1D40-9758-7088F47A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CFA4-BA2A-574A-ACB4-CC5F996A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Labels for metals samples</a:t>
            </a:r>
          </a:p>
          <a:p>
            <a:r>
              <a:rPr lang="en-US" dirty="0"/>
              <a:t>Box for frozen samples</a:t>
            </a:r>
          </a:p>
        </p:txBody>
      </p:sp>
    </p:spTree>
    <p:extLst>
      <p:ext uri="{BB962C8B-B14F-4D97-AF65-F5344CB8AC3E}">
        <p14:creationId xmlns:p14="http://schemas.microsoft.com/office/powerpoint/2010/main" val="1400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7E8C-1A23-E247-A63D-334567AA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Ordering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D20C-93B1-124B-97E3-4CFBB3D9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</a:t>
            </a:r>
          </a:p>
          <a:p>
            <a:pPr lvl="1"/>
            <a:r>
              <a:rPr lang="en-US" dirty="0"/>
              <a:t>Jars and lids</a:t>
            </a:r>
          </a:p>
          <a:p>
            <a:r>
              <a:rPr lang="en-US" dirty="0"/>
              <a:t>Things we have</a:t>
            </a:r>
          </a:p>
          <a:p>
            <a:pPr lvl="1"/>
            <a:r>
              <a:rPr lang="en-US" dirty="0"/>
              <a:t>Syringes (normal acid washed)</a:t>
            </a:r>
          </a:p>
          <a:p>
            <a:pPr lvl="1"/>
            <a:r>
              <a:rPr lang="en-US" dirty="0"/>
              <a:t>Scrapers (probably use metal ones from lab)</a:t>
            </a:r>
          </a:p>
          <a:p>
            <a:pPr lvl="1"/>
            <a:r>
              <a:rPr lang="en-US" dirty="0"/>
              <a:t>Container to freeze sediment in (probably EEMs vials)</a:t>
            </a:r>
          </a:p>
          <a:p>
            <a:r>
              <a:rPr lang="en-US" dirty="0"/>
              <a:t>Other – for later</a:t>
            </a:r>
          </a:p>
          <a:p>
            <a:pPr lvl="1"/>
            <a:r>
              <a:rPr lang="en-US" dirty="0"/>
              <a:t>Falcon tubes!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6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18613</TotalTime>
  <Words>336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DOC sampling</vt:lpstr>
      <vt:lpstr>Fe sampling</vt:lpstr>
      <vt:lpstr>Set up</vt:lpstr>
      <vt:lpstr>pH </vt:lpstr>
      <vt:lpstr>Sediment</vt:lpstr>
      <vt:lpstr>Oxygen</vt:lpstr>
      <vt:lpstr>TO DO </vt:lpstr>
      <vt:lpstr>Ordering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Lewis</dc:creator>
  <cp:lastModifiedBy>Abby Lewis</cp:lastModifiedBy>
  <cp:revision>28</cp:revision>
  <dcterms:created xsi:type="dcterms:W3CDTF">2021-06-07T17:51:38Z</dcterms:created>
  <dcterms:modified xsi:type="dcterms:W3CDTF">2021-07-07T01:51:41Z</dcterms:modified>
</cp:coreProperties>
</file>