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128016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>
      <p:cViewPr>
        <p:scale>
          <a:sx n="45" d="100"/>
          <a:sy n="45" d="100"/>
        </p:scale>
        <p:origin x="295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095078"/>
            <a:ext cx="10881360" cy="4456853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6723804"/>
            <a:ext cx="9601200" cy="3090756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5BDA-EFD3-4442-A3C2-60D7016FB184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9816-409A-7B48-A175-A30B53F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5BDA-EFD3-4442-A3C2-60D7016FB184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9816-409A-7B48-A175-A30B53F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8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681567"/>
            <a:ext cx="2760345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681567"/>
            <a:ext cx="8121015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5BDA-EFD3-4442-A3C2-60D7016FB184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9816-409A-7B48-A175-A30B53F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8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5BDA-EFD3-4442-A3C2-60D7016FB184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9816-409A-7B48-A175-A30B53F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9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3191514"/>
            <a:ext cx="11041380" cy="5325109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8567000"/>
            <a:ext cx="11041380" cy="2800349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5BDA-EFD3-4442-A3C2-60D7016FB184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9816-409A-7B48-A175-A30B53F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1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5BDA-EFD3-4442-A3C2-60D7016FB184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9816-409A-7B48-A175-A30B53F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3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681570"/>
            <a:ext cx="1104138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3138171"/>
            <a:ext cx="5415676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4676140"/>
            <a:ext cx="5415676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3138171"/>
            <a:ext cx="5442347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4676140"/>
            <a:ext cx="544234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5BDA-EFD3-4442-A3C2-60D7016FB184}" type="datetimeFigureOut">
              <a:rPr lang="en-US" smtClean="0"/>
              <a:t>11/7/22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9816-409A-7B48-A175-A30B53F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6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5BDA-EFD3-4442-A3C2-60D7016FB184}" type="datetimeFigureOut">
              <a:rPr lang="en-US" smtClean="0"/>
              <a:t>11/7/22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9816-409A-7B48-A175-A30B53F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0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5BDA-EFD3-4442-A3C2-60D7016FB184}" type="datetimeFigureOut">
              <a:rPr lang="en-US" smtClean="0"/>
              <a:t>11/7/22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9816-409A-7B48-A175-A30B53F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7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843196"/>
            <a:ext cx="6480810" cy="9097433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5BDA-EFD3-4442-A3C2-60D7016FB184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9816-409A-7B48-A175-A30B53F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2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843196"/>
            <a:ext cx="6480810" cy="9097433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5BDA-EFD3-4442-A3C2-60D7016FB184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9816-409A-7B48-A175-A30B53F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0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681570"/>
            <a:ext cx="1104138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3407833"/>
            <a:ext cx="1104138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5BDA-EFD3-4442-A3C2-60D7016FB184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1865189"/>
            <a:ext cx="43205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9816-409A-7B48-A175-A30B53FD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2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18572D57-8E5C-DD8D-D9D3-CAEC9270DBE7}"/>
              </a:ext>
            </a:extLst>
          </p:cNvPr>
          <p:cNvSpPr/>
          <p:nvPr/>
        </p:nvSpPr>
        <p:spPr>
          <a:xfrm>
            <a:off x="4136644" y="8906658"/>
            <a:ext cx="8664954" cy="1692779"/>
          </a:xfrm>
          <a:prstGeom prst="rect">
            <a:avLst/>
          </a:prstGeom>
          <a:solidFill>
            <a:schemeClr val="bg1">
              <a:lumMod val="85000"/>
              <a:alpha val="295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8E1D520-5C20-7751-84EB-52A3CA58BB6E}"/>
              </a:ext>
            </a:extLst>
          </p:cNvPr>
          <p:cNvSpPr/>
          <p:nvPr/>
        </p:nvSpPr>
        <p:spPr>
          <a:xfrm>
            <a:off x="0" y="10599438"/>
            <a:ext cx="12801600" cy="2232417"/>
          </a:xfrm>
          <a:prstGeom prst="rect">
            <a:avLst/>
          </a:prstGeom>
          <a:solidFill>
            <a:schemeClr val="bg1">
              <a:lumMod val="85000"/>
              <a:alpha val="295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5A9773B-1F6C-BF89-224C-6E02757BED6B}"/>
              </a:ext>
            </a:extLst>
          </p:cNvPr>
          <p:cNvSpPr/>
          <p:nvPr/>
        </p:nvSpPr>
        <p:spPr>
          <a:xfrm>
            <a:off x="466089" y="1327704"/>
            <a:ext cx="3736536" cy="6836655"/>
          </a:xfrm>
          <a:prstGeom prst="rect">
            <a:avLst/>
          </a:prstGeom>
          <a:solidFill>
            <a:schemeClr val="bg1">
              <a:alpha val="82113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9B53D32-C1D0-4A48-0164-14F5733678F8}"/>
              </a:ext>
            </a:extLst>
          </p:cNvPr>
          <p:cNvSpPr/>
          <p:nvPr/>
        </p:nvSpPr>
        <p:spPr>
          <a:xfrm>
            <a:off x="7625161" y="1444501"/>
            <a:ext cx="4135219" cy="68415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B7B431A-51F3-1E6F-41B8-FE4002AD78F1}"/>
              </a:ext>
            </a:extLst>
          </p:cNvPr>
          <p:cNvSpPr/>
          <p:nvPr/>
        </p:nvSpPr>
        <p:spPr>
          <a:xfrm>
            <a:off x="3479651" y="1449346"/>
            <a:ext cx="4135221" cy="683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405C1C3-7F69-C588-D627-D5D8B3AA0670}"/>
              </a:ext>
            </a:extLst>
          </p:cNvPr>
          <p:cNvSpPr/>
          <p:nvPr/>
        </p:nvSpPr>
        <p:spPr>
          <a:xfrm>
            <a:off x="3467604" y="5621669"/>
            <a:ext cx="8314351" cy="2085652"/>
          </a:xfrm>
          <a:prstGeom prst="rect">
            <a:avLst/>
          </a:prstGeom>
          <a:solidFill>
            <a:schemeClr val="bg1">
              <a:alpha val="529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E15F5EA8-DBF9-C8AB-DA36-4273B78A2DBB}"/>
              </a:ext>
            </a:extLst>
          </p:cNvPr>
          <p:cNvSpPr/>
          <p:nvPr/>
        </p:nvSpPr>
        <p:spPr>
          <a:xfrm>
            <a:off x="3468359" y="2027509"/>
            <a:ext cx="8313590" cy="3436660"/>
          </a:xfrm>
          <a:prstGeom prst="rect">
            <a:avLst/>
          </a:prstGeom>
          <a:solidFill>
            <a:schemeClr val="tx1">
              <a:lumMod val="50000"/>
              <a:lumOff val="50000"/>
              <a:alpha val="2839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99931-EC67-6483-FD95-DCCD5EF9E4A7}"/>
              </a:ext>
            </a:extLst>
          </p:cNvPr>
          <p:cNvSpPr txBox="1"/>
          <p:nvPr/>
        </p:nvSpPr>
        <p:spPr>
          <a:xfrm>
            <a:off x="4782408" y="245510"/>
            <a:ext cx="323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Lyophilized sediment sample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in three parts (100 mg each)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1AE3F7-2DE0-1F6E-C951-C40C7CB96FF6}"/>
              </a:ext>
            </a:extLst>
          </p:cNvPr>
          <p:cNvSpPr txBox="1"/>
          <p:nvPr/>
        </p:nvSpPr>
        <p:spPr>
          <a:xfrm>
            <a:off x="8782906" y="1504878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treatment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122A5-6133-1F4D-5911-5A2444CD5C9A}"/>
              </a:ext>
            </a:extLst>
          </p:cNvPr>
          <p:cNvSpPr txBox="1"/>
          <p:nvPr/>
        </p:nvSpPr>
        <p:spPr>
          <a:xfrm>
            <a:off x="4463962" y="1565046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treatment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77508-7EAE-0A15-E42D-7A828AA2F610}"/>
              </a:ext>
            </a:extLst>
          </p:cNvPr>
          <p:cNvSpPr txBox="1"/>
          <p:nvPr/>
        </p:nvSpPr>
        <p:spPr>
          <a:xfrm>
            <a:off x="383150" y="1543329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sediment sample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0809A8-CABD-B0FA-1D0E-C9533B4905F2}"/>
              </a:ext>
            </a:extLst>
          </p:cNvPr>
          <p:cNvSpPr txBox="1"/>
          <p:nvPr/>
        </p:nvSpPr>
        <p:spPr>
          <a:xfrm>
            <a:off x="761735" y="875351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Acid fumigated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CF7572-993B-C446-24E6-2FAA917E6F32}"/>
              </a:ext>
            </a:extLst>
          </p:cNvPr>
          <p:cNvSpPr txBox="1"/>
          <p:nvPr/>
        </p:nvSpPr>
        <p:spPr>
          <a:xfrm>
            <a:off x="287239" y="973174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on CN analyzer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61A685-4435-83AE-F397-5596A4398197}"/>
              </a:ext>
            </a:extLst>
          </p:cNvPr>
          <p:cNvCxnSpPr>
            <a:stCxn id="4" idx="1"/>
            <a:endCxn id="7" idx="0"/>
          </p:cNvCxnSpPr>
          <p:nvPr/>
        </p:nvCxnSpPr>
        <p:spPr>
          <a:xfrm flipH="1">
            <a:off x="1552707" y="568676"/>
            <a:ext cx="3229707" cy="974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1623E0-BB74-3236-6A1D-9C8DF9E5D48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575419" y="1966514"/>
            <a:ext cx="1" cy="6786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1A13CE1-E227-BD07-EEF0-C5845821ECE4}"/>
              </a:ext>
            </a:extLst>
          </p:cNvPr>
          <p:cNvSpPr txBox="1"/>
          <p:nvPr/>
        </p:nvSpPr>
        <p:spPr>
          <a:xfrm>
            <a:off x="4204268" y="2420754"/>
            <a:ext cx="2582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solution added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0.27 M trisodium citrate)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D7A857-FC15-614E-E6AD-FC2991814843}"/>
              </a:ext>
            </a:extLst>
          </p:cNvPr>
          <p:cNvSpPr txBox="1"/>
          <p:nvPr/>
        </p:nvSpPr>
        <p:spPr>
          <a:xfrm>
            <a:off x="8471917" y="2378059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solution added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1.6 M sodium chloride)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240BA-2C02-A5DC-E4FC-9C3BBF22C5EE}"/>
              </a:ext>
            </a:extLst>
          </p:cNvPr>
          <p:cNvSpPr txBox="1"/>
          <p:nvPr/>
        </p:nvSpPr>
        <p:spPr>
          <a:xfrm>
            <a:off x="6731970" y="3257125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Heated to 80ºC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3B1DD3-0A1B-D168-F16C-8725EF4D5AF9}"/>
              </a:ext>
            </a:extLst>
          </p:cNvPr>
          <p:cNvSpPr txBox="1"/>
          <p:nvPr/>
        </p:nvSpPr>
        <p:spPr>
          <a:xfrm>
            <a:off x="4287623" y="3844185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sodium dithionite added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A2299F-20B5-03E3-64D7-9D3BFCD67CC7}"/>
              </a:ext>
            </a:extLst>
          </p:cNvPr>
          <p:cNvSpPr txBox="1"/>
          <p:nvPr/>
        </p:nvSpPr>
        <p:spPr>
          <a:xfrm>
            <a:off x="8529625" y="3829178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Sodium chloride added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7024AB-01E9-423D-41EB-E304E3821FE1}"/>
              </a:ext>
            </a:extLst>
          </p:cNvPr>
          <p:cNvSpPr txBox="1"/>
          <p:nvPr/>
        </p:nvSpPr>
        <p:spPr>
          <a:xfrm>
            <a:off x="6222224" y="4461365"/>
            <a:ext cx="2776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Kept at 80ºC for 15 minutes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Centrifuged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Supernatant discarded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C7E1E1C-545B-43D8-4009-8C0A16A906D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1575412" y="9122848"/>
            <a:ext cx="2" cy="6089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42A3E7D-7AD3-582C-283E-AF7268F90B60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8019198" y="568670"/>
            <a:ext cx="1673573" cy="936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48A864-36E3-5196-7A02-42F03393103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5495655" y="891841"/>
            <a:ext cx="905151" cy="673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004D5A-6B82-B9DF-DDEF-54246C1392DA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>
            <a:off x="5495655" y="1934387"/>
            <a:ext cx="1" cy="4863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E7CBD5A-D4BC-73C8-3D1B-BC25DC4CD6E2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9691160" y="1874216"/>
            <a:ext cx="1604" cy="5038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A73DB6B-E9AB-2872-FC46-2352BAE2C182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8322470" y="3024384"/>
            <a:ext cx="1370294" cy="3503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83D0601-D66F-35E7-C438-E1E16A62F3C3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5495647" y="3067079"/>
            <a:ext cx="1208020" cy="3151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A7E5D18-F569-401B-0A77-61D857DCFE1C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5495646" y="3499866"/>
            <a:ext cx="1208020" cy="3443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E33654F-F9AC-89A4-50EF-E169BE04EE5B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322470" y="3519490"/>
            <a:ext cx="1370294" cy="3096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EF45433-E70B-D96F-5E77-0A6D051B1E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9012116" y="4198510"/>
            <a:ext cx="680648" cy="4841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C14A73-0D3C-33A4-6EE8-E9C29AAB1CD3}"/>
              </a:ext>
            </a:extLst>
          </p:cNvPr>
          <p:cNvCxnSpPr>
            <a:cxnSpLocks/>
          </p:cNvCxnSpPr>
          <p:nvPr/>
        </p:nvCxnSpPr>
        <p:spPr>
          <a:xfrm>
            <a:off x="5426986" y="4213523"/>
            <a:ext cx="702589" cy="439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DAC4BFF0-3813-9979-B9F7-93F1640A3E36}"/>
              </a:ext>
            </a:extLst>
          </p:cNvPr>
          <p:cNvSpPr txBox="1"/>
          <p:nvPr/>
        </p:nvSpPr>
        <p:spPr>
          <a:xfrm>
            <a:off x="6209047" y="6021323"/>
            <a:ext cx="2803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lake water added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Vortexed to resuspend pellet</a:t>
            </a:r>
          </a:p>
        </p:txBody>
      </p:sp>
      <p:sp>
        <p:nvSpPr>
          <p:cNvPr id="121" name="Freeform 120">
            <a:extLst>
              <a:ext uri="{FF2B5EF4-FFF2-40B4-BE49-F238E27FC236}">
                <a16:creationId xmlns:a16="http://schemas.microsoft.com/office/drawing/2014/main" id="{C90D6A69-A5D2-A431-5AC7-A07D6F98BD3F}"/>
              </a:ext>
            </a:extLst>
          </p:cNvPr>
          <p:cNvSpPr/>
          <p:nvPr/>
        </p:nvSpPr>
        <p:spPr>
          <a:xfrm flipH="1">
            <a:off x="3729762" y="2189031"/>
            <a:ext cx="2017619" cy="2692698"/>
          </a:xfrm>
          <a:custGeom>
            <a:avLst/>
            <a:gdLst>
              <a:gd name="connsiteX0" fmla="*/ 0 w 2453467"/>
              <a:gd name="connsiteY0" fmla="*/ 3436411 h 3436411"/>
              <a:gd name="connsiteX1" fmla="*/ 1873405 w 2453467"/>
              <a:gd name="connsiteY1" fmla="*/ 3101875 h 3436411"/>
              <a:gd name="connsiteX2" fmla="*/ 2453268 w 2453467"/>
              <a:gd name="connsiteY2" fmla="*/ 1563006 h 3436411"/>
              <a:gd name="connsiteX3" fmla="*/ 1918009 w 2453467"/>
              <a:gd name="connsiteY3" fmla="*/ 24138 h 3436411"/>
              <a:gd name="connsiteX4" fmla="*/ 401444 w 2453467"/>
              <a:gd name="connsiteY4" fmla="*/ 581699 h 3436411"/>
              <a:gd name="connsiteX5" fmla="*/ 401444 w 2453467"/>
              <a:gd name="connsiteY5" fmla="*/ 581699 h 3436411"/>
              <a:gd name="connsiteX0" fmla="*/ 0 w 2454436"/>
              <a:gd name="connsiteY0" fmla="*/ 3131437 h 3131437"/>
              <a:gd name="connsiteX1" fmla="*/ 1873405 w 2454436"/>
              <a:gd name="connsiteY1" fmla="*/ 2796901 h 3131437"/>
              <a:gd name="connsiteX2" fmla="*/ 2453268 w 2454436"/>
              <a:gd name="connsiteY2" fmla="*/ 1258032 h 3131437"/>
              <a:gd name="connsiteX3" fmla="*/ 1765609 w 2454436"/>
              <a:gd name="connsiteY3" fmla="*/ 39204 h 3131437"/>
              <a:gd name="connsiteX4" fmla="*/ 401444 w 2454436"/>
              <a:gd name="connsiteY4" fmla="*/ 276725 h 3131437"/>
              <a:gd name="connsiteX5" fmla="*/ 401444 w 2454436"/>
              <a:gd name="connsiteY5" fmla="*/ 276725 h 3131437"/>
              <a:gd name="connsiteX0" fmla="*/ 0 w 2454436"/>
              <a:gd name="connsiteY0" fmla="*/ 3202046 h 3202046"/>
              <a:gd name="connsiteX1" fmla="*/ 1873405 w 2454436"/>
              <a:gd name="connsiteY1" fmla="*/ 2867510 h 3202046"/>
              <a:gd name="connsiteX2" fmla="*/ 2453268 w 2454436"/>
              <a:gd name="connsiteY2" fmla="*/ 1328641 h 3202046"/>
              <a:gd name="connsiteX3" fmla="*/ 1765609 w 2454436"/>
              <a:gd name="connsiteY3" fmla="*/ 109813 h 3202046"/>
              <a:gd name="connsiteX4" fmla="*/ 401444 w 2454436"/>
              <a:gd name="connsiteY4" fmla="*/ 347334 h 3202046"/>
              <a:gd name="connsiteX5" fmla="*/ 401444 w 2454436"/>
              <a:gd name="connsiteY5" fmla="*/ 347334 h 3202046"/>
              <a:gd name="connsiteX0" fmla="*/ 0 w 2463647"/>
              <a:gd name="connsiteY0" fmla="*/ 3202046 h 3202046"/>
              <a:gd name="connsiteX1" fmla="*/ 1873405 w 2463647"/>
              <a:gd name="connsiteY1" fmla="*/ 2867510 h 3202046"/>
              <a:gd name="connsiteX2" fmla="*/ 2453268 w 2463647"/>
              <a:gd name="connsiteY2" fmla="*/ 1328641 h 3202046"/>
              <a:gd name="connsiteX3" fmla="*/ 1765609 w 2463647"/>
              <a:gd name="connsiteY3" fmla="*/ 109813 h 3202046"/>
              <a:gd name="connsiteX4" fmla="*/ 401444 w 2463647"/>
              <a:gd name="connsiteY4" fmla="*/ 347334 h 3202046"/>
              <a:gd name="connsiteX5" fmla="*/ 401444 w 2463647"/>
              <a:gd name="connsiteY5" fmla="*/ 347334 h 3202046"/>
              <a:gd name="connsiteX0" fmla="*/ 0 w 2459898"/>
              <a:gd name="connsiteY0" fmla="*/ 3202046 h 3202046"/>
              <a:gd name="connsiteX1" fmla="*/ 1873405 w 2459898"/>
              <a:gd name="connsiteY1" fmla="*/ 2867510 h 3202046"/>
              <a:gd name="connsiteX2" fmla="*/ 2453268 w 2459898"/>
              <a:gd name="connsiteY2" fmla="*/ 1328641 h 3202046"/>
              <a:gd name="connsiteX3" fmla="*/ 1765609 w 2459898"/>
              <a:gd name="connsiteY3" fmla="*/ 109813 h 3202046"/>
              <a:gd name="connsiteX4" fmla="*/ 401444 w 2459898"/>
              <a:gd name="connsiteY4" fmla="*/ 347334 h 3202046"/>
              <a:gd name="connsiteX5" fmla="*/ 401444 w 2459898"/>
              <a:gd name="connsiteY5" fmla="*/ 347334 h 3202046"/>
              <a:gd name="connsiteX0" fmla="*/ 0 w 2459898"/>
              <a:gd name="connsiteY0" fmla="*/ 3142385 h 3142385"/>
              <a:gd name="connsiteX1" fmla="*/ 1873405 w 2459898"/>
              <a:gd name="connsiteY1" fmla="*/ 2807849 h 3142385"/>
              <a:gd name="connsiteX2" fmla="*/ 2453268 w 2459898"/>
              <a:gd name="connsiteY2" fmla="*/ 1451860 h 3142385"/>
              <a:gd name="connsiteX3" fmla="*/ 1765609 w 2459898"/>
              <a:gd name="connsiteY3" fmla="*/ 50152 h 3142385"/>
              <a:gd name="connsiteX4" fmla="*/ 401444 w 2459898"/>
              <a:gd name="connsiteY4" fmla="*/ 287673 h 3142385"/>
              <a:gd name="connsiteX5" fmla="*/ 401444 w 2459898"/>
              <a:gd name="connsiteY5" fmla="*/ 287673 h 3142385"/>
              <a:gd name="connsiteX0" fmla="*/ 0 w 2454726"/>
              <a:gd name="connsiteY0" fmla="*/ 3142385 h 3142385"/>
              <a:gd name="connsiteX1" fmla="*/ 1873405 w 2454726"/>
              <a:gd name="connsiteY1" fmla="*/ 2807849 h 3142385"/>
              <a:gd name="connsiteX2" fmla="*/ 2453268 w 2454726"/>
              <a:gd name="connsiteY2" fmla="*/ 1451860 h 3142385"/>
              <a:gd name="connsiteX3" fmla="*/ 1765609 w 2454726"/>
              <a:gd name="connsiteY3" fmla="*/ 50152 h 3142385"/>
              <a:gd name="connsiteX4" fmla="*/ 401444 w 2454726"/>
              <a:gd name="connsiteY4" fmla="*/ 287673 h 3142385"/>
              <a:gd name="connsiteX5" fmla="*/ 401444 w 2454726"/>
              <a:gd name="connsiteY5" fmla="*/ 287673 h 3142385"/>
              <a:gd name="connsiteX0" fmla="*/ 0 w 2453299"/>
              <a:gd name="connsiteY0" fmla="*/ 3142385 h 3142385"/>
              <a:gd name="connsiteX1" fmla="*/ 1873405 w 2453299"/>
              <a:gd name="connsiteY1" fmla="*/ 2807849 h 3142385"/>
              <a:gd name="connsiteX2" fmla="*/ 2453268 w 2453299"/>
              <a:gd name="connsiteY2" fmla="*/ 1451860 h 3142385"/>
              <a:gd name="connsiteX3" fmla="*/ 1765609 w 2453299"/>
              <a:gd name="connsiteY3" fmla="*/ 50152 h 3142385"/>
              <a:gd name="connsiteX4" fmla="*/ 401444 w 2453299"/>
              <a:gd name="connsiteY4" fmla="*/ 287673 h 3142385"/>
              <a:gd name="connsiteX5" fmla="*/ 401444 w 2453299"/>
              <a:gd name="connsiteY5" fmla="*/ 287673 h 3142385"/>
              <a:gd name="connsiteX0" fmla="*/ 0 w 2453268"/>
              <a:gd name="connsiteY0" fmla="*/ 2878596 h 2878596"/>
              <a:gd name="connsiteX1" fmla="*/ 1873405 w 2453268"/>
              <a:gd name="connsiteY1" fmla="*/ 2544060 h 2878596"/>
              <a:gd name="connsiteX2" fmla="*/ 2453268 w 2453268"/>
              <a:gd name="connsiteY2" fmla="*/ 1188071 h 2878596"/>
              <a:gd name="connsiteX3" fmla="*/ 1872289 w 2453268"/>
              <a:gd name="connsiteY3" fmla="*/ 121643 h 2878596"/>
              <a:gd name="connsiteX4" fmla="*/ 401444 w 2453268"/>
              <a:gd name="connsiteY4" fmla="*/ 23884 h 2878596"/>
              <a:gd name="connsiteX5" fmla="*/ 401444 w 2453268"/>
              <a:gd name="connsiteY5" fmla="*/ 23884 h 2878596"/>
              <a:gd name="connsiteX0" fmla="*/ 0 w 2453268"/>
              <a:gd name="connsiteY0" fmla="*/ 2973974 h 2973974"/>
              <a:gd name="connsiteX1" fmla="*/ 1873405 w 2453268"/>
              <a:gd name="connsiteY1" fmla="*/ 2639438 h 2973974"/>
              <a:gd name="connsiteX2" fmla="*/ 2453268 w 2453268"/>
              <a:gd name="connsiteY2" fmla="*/ 1283449 h 2973974"/>
              <a:gd name="connsiteX3" fmla="*/ 1872289 w 2453268"/>
              <a:gd name="connsiteY3" fmla="*/ 217021 h 2973974"/>
              <a:gd name="connsiteX4" fmla="*/ 401444 w 2453268"/>
              <a:gd name="connsiteY4" fmla="*/ 119262 h 2973974"/>
              <a:gd name="connsiteX5" fmla="*/ 401444 w 2453268"/>
              <a:gd name="connsiteY5" fmla="*/ 119262 h 2973974"/>
              <a:gd name="connsiteX0" fmla="*/ 0 w 2453268"/>
              <a:gd name="connsiteY0" fmla="*/ 2893396 h 2893396"/>
              <a:gd name="connsiteX1" fmla="*/ 1873405 w 2453268"/>
              <a:gd name="connsiteY1" fmla="*/ 2558860 h 2893396"/>
              <a:gd name="connsiteX2" fmla="*/ 2453268 w 2453268"/>
              <a:gd name="connsiteY2" fmla="*/ 1431471 h 2893396"/>
              <a:gd name="connsiteX3" fmla="*/ 1872289 w 2453268"/>
              <a:gd name="connsiteY3" fmla="*/ 136443 h 2893396"/>
              <a:gd name="connsiteX4" fmla="*/ 401444 w 2453268"/>
              <a:gd name="connsiteY4" fmla="*/ 38684 h 2893396"/>
              <a:gd name="connsiteX5" fmla="*/ 401444 w 2453268"/>
              <a:gd name="connsiteY5" fmla="*/ 38684 h 2893396"/>
              <a:gd name="connsiteX0" fmla="*/ 0 w 2464286"/>
              <a:gd name="connsiteY0" fmla="*/ 3115991 h 3115991"/>
              <a:gd name="connsiteX1" fmla="*/ 1873405 w 2464286"/>
              <a:gd name="connsiteY1" fmla="*/ 2781455 h 3115991"/>
              <a:gd name="connsiteX2" fmla="*/ 2453268 w 2464286"/>
              <a:gd name="connsiteY2" fmla="*/ 1654066 h 3115991"/>
              <a:gd name="connsiteX3" fmla="*/ 1476049 w 2464286"/>
              <a:gd name="connsiteY3" fmla="*/ 69478 h 3115991"/>
              <a:gd name="connsiteX4" fmla="*/ 401444 w 2464286"/>
              <a:gd name="connsiteY4" fmla="*/ 261279 h 3115991"/>
              <a:gd name="connsiteX5" fmla="*/ 401444 w 2464286"/>
              <a:gd name="connsiteY5" fmla="*/ 261279 h 3115991"/>
              <a:gd name="connsiteX0" fmla="*/ 0 w 2464286"/>
              <a:gd name="connsiteY0" fmla="*/ 3092387 h 3092387"/>
              <a:gd name="connsiteX1" fmla="*/ 1873405 w 2464286"/>
              <a:gd name="connsiteY1" fmla="*/ 2757851 h 3092387"/>
              <a:gd name="connsiteX2" fmla="*/ 2453268 w 2464286"/>
              <a:gd name="connsiteY2" fmla="*/ 1630462 h 3092387"/>
              <a:gd name="connsiteX3" fmla="*/ 1476049 w 2464286"/>
              <a:gd name="connsiteY3" fmla="*/ 45874 h 3092387"/>
              <a:gd name="connsiteX4" fmla="*/ 401444 w 2464286"/>
              <a:gd name="connsiteY4" fmla="*/ 237675 h 3092387"/>
              <a:gd name="connsiteX5" fmla="*/ 401444 w 2464286"/>
              <a:gd name="connsiteY5" fmla="*/ 237675 h 3092387"/>
              <a:gd name="connsiteX0" fmla="*/ 0 w 2434768"/>
              <a:gd name="connsiteY0" fmla="*/ 3092387 h 3092387"/>
              <a:gd name="connsiteX1" fmla="*/ 1873405 w 2434768"/>
              <a:gd name="connsiteY1" fmla="*/ 2757851 h 3092387"/>
              <a:gd name="connsiteX2" fmla="*/ 2422788 w 2434768"/>
              <a:gd name="connsiteY2" fmla="*/ 1264702 h 3092387"/>
              <a:gd name="connsiteX3" fmla="*/ 1476049 w 2434768"/>
              <a:gd name="connsiteY3" fmla="*/ 45874 h 3092387"/>
              <a:gd name="connsiteX4" fmla="*/ 401444 w 2434768"/>
              <a:gd name="connsiteY4" fmla="*/ 237675 h 3092387"/>
              <a:gd name="connsiteX5" fmla="*/ 401444 w 2434768"/>
              <a:gd name="connsiteY5" fmla="*/ 237675 h 3092387"/>
              <a:gd name="connsiteX0" fmla="*/ 0 w 2424469"/>
              <a:gd name="connsiteY0" fmla="*/ 3092387 h 3092387"/>
              <a:gd name="connsiteX1" fmla="*/ 1873405 w 2424469"/>
              <a:gd name="connsiteY1" fmla="*/ 2757851 h 3092387"/>
              <a:gd name="connsiteX2" fmla="*/ 2422788 w 2424469"/>
              <a:gd name="connsiteY2" fmla="*/ 1264702 h 3092387"/>
              <a:gd name="connsiteX3" fmla="*/ 1476049 w 2424469"/>
              <a:gd name="connsiteY3" fmla="*/ 45874 h 3092387"/>
              <a:gd name="connsiteX4" fmla="*/ 401444 w 2424469"/>
              <a:gd name="connsiteY4" fmla="*/ 237675 h 3092387"/>
              <a:gd name="connsiteX5" fmla="*/ 401444 w 2424469"/>
              <a:gd name="connsiteY5" fmla="*/ 237675 h 3092387"/>
              <a:gd name="connsiteX0" fmla="*/ 0 w 2424856"/>
              <a:gd name="connsiteY0" fmla="*/ 3335394 h 3335394"/>
              <a:gd name="connsiteX1" fmla="*/ 1873405 w 2424856"/>
              <a:gd name="connsiteY1" fmla="*/ 3000858 h 3335394"/>
              <a:gd name="connsiteX2" fmla="*/ 2422788 w 2424856"/>
              <a:gd name="connsiteY2" fmla="*/ 1507709 h 3335394"/>
              <a:gd name="connsiteX3" fmla="*/ 1735129 w 2424856"/>
              <a:gd name="connsiteY3" fmla="*/ 29801 h 3335394"/>
              <a:gd name="connsiteX4" fmla="*/ 401444 w 2424856"/>
              <a:gd name="connsiteY4" fmla="*/ 480682 h 3335394"/>
              <a:gd name="connsiteX5" fmla="*/ 401444 w 2424856"/>
              <a:gd name="connsiteY5" fmla="*/ 480682 h 3335394"/>
              <a:gd name="connsiteX0" fmla="*/ 0 w 2424856"/>
              <a:gd name="connsiteY0" fmla="*/ 3406774 h 3406774"/>
              <a:gd name="connsiteX1" fmla="*/ 1873405 w 2424856"/>
              <a:gd name="connsiteY1" fmla="*/ 3072238 h 3406774"/>
              <a:gd name="connsiteX2" fmla="*/ 2422788 w 2424856"/>
              <a:gd name="connsiteY2" fmla="*/ 1579089 h 3406774"/>
              <a:gd name="connsiteX3" fmla="*/ 1735129 w 2424856"/>
              <a:gd name="connsiteY3" fmla="*/ 101181 h 3406774"/>
              <a:gd name="connsiteX4" fmla="*/ 401444 w 2424856"/>
              <a:gd name="connsiteY4" fmla="*/ 552062 h 3406774"/>
              <a:gd name="connsiteX5" fmla="*/ 401444 w 2424856"/>
              <a:gd name="connsiteY5" fmla="*/ 552062 h 3406774"/>
              <a:gd name="connsiteX0" fmla="*/ 0 w 2430202"/>
              <a:gd name="connsiteY0" fmla="*/ 3406774 h 3406774"/>
              <a:gd name="connsiteX1" fmla="*/ 1873405 w 2430202"/>
              <a:gd name="connsiteY1" fmla="*/ 3072238 h 3406774"/>
              <a:gd name="connsiteX2" fmla="*/ 2422788 w 2430202"/>
              <a:gd name="connsiteY2" fmla="*/ 1579089 h 3406774"/>
              <a:gd name="connsiteX3" fmla="*/ 1735129 w 2430202"/>
              <a:gd name="connsiteY3" fmla="*/ 101181 h 3406774"/>
              <a:gd name="connsiteX4" fmla="*/ 401444 w 2430202"/>
              <a:gd name="connsiteY4" fmla="*/ 552062 h 3406774"/>
              <a:gd name="connsiteX5" fmla="*/ 401444 w 2430202"/>
              <a:gd name="connsiteY5" fmla="*/ 552062 h 3406774"/>
              <a:gd name="connsiteX0" fmla="*/ 0 w 2434223"/>
              <a:gd name="connsiteY0" fmla="*/ 3406774 h 3406774"/>
              <a:gd name="connsiteX1" fmla="*/ 1995325 w 2434223"/>
              <a:gd name="connsiteY1" fmla="*/ 3072238 h 3406774"/>
              <a:gd name="connsiteX2" fmla="*/ 2422788 w 2434223"/>
              <a:gd name="connsiteY2" fmla="*/ 1579089 h 3406774"/>
              <a:gd name="connsiteX3" fmla="*/ 1735129 w 2434223"/>
              <a:gd name="connsiteY3" fmla="*/ 101181 h 3406774"/>
              <a:gd name="connsiteX4" fmla="*/ 401444 w 2434223"/>
              <a:gd name="connsiteY4" fmla="*/ 552062 h 3406774"/>
              <a:gd name="connsiteX5" fmla="*/ 401444 w 2434223"/>
              <a:gd name="connsiteY5" fmla="*/ 552062 h 3406774"/>
              <a:gd name="connsiteX0" fmla="*/ 0 w 2481972"/>
              <a:gd name="connsiteY0" fmla="*/ 3406774 h 3410214"/>
              <a:gd name="connsiteX1" fmla="*/ 1995325 w 2481972"/>
              <a:gd name="connsiteY1" fmla="*/ 3072238 h 3410214"/>
              <a:gd name="connsiteX2" fmla="*/ 2422788 w 2481972"/>
              <a:gd name="connsiteY2" fmla="*/ 1579089 h 3410214"/>
              <a:gd name="connsiteX3" fmla="*/ 1735129 w 2481972"/>
              <a:gd name="connsiteY3" fmla="*/ 101181 h 3410214"/>
              <a:gd name="connsiteX4" fmla="*/ 401444 w 2481972"/>
              <a:gd name="connsiteY4" fmla="*/ 552062 h 3410214"/>
              <a:gd name="connsiteX5" fmla="*/ 401444 w 2481972"/>
              <a:gd name="connsiteY5" fmla="*/ 552062 h 3410214"/>
              <a:gd name="connsiteX0" fmla="*/ 0 w 2434223"/>
              <a:gd name="connsiteY0" fmla="*/ 3406774 h 3406774"/>
              <a:gd name="connsiteX1" fmla="*/ 1995325 w 2434223"/>
              <a:gd name="connsiteY1" fmla="*/ 3072238 h 3406774"/>
              <a:gd name="connsiteX2" fmla="*/ 2422788 w 2434223"/>
              <a:gd name="connsiteY2" fmla="*/ 1579089 h 3406774"/>
              <a:gd name="connsiteX3" fmla="*/ 1735129 w 2434223"/>
              <a:gd name="connsiteY3" fmla="*/ 101181 h 3406774"/>
              <a:gd name="connsiteX4" fmla="*/ 401444 w 2434223"/>
              <a:gd name="connsiteY4" fmla="*/ 552062 h 3406774"/>
              <a:gd name="connsiteX5" fmla="*/ 401444 w 2434223"/>
              <a:gd name="connsiteY5" fmla="*/ 552062 h 3406774"/>
              <a:gd name="connsiteX0" fmla="*/ 0 w 2434564"/>
              <a:gd name="connsiteY0" fmla="*/ 3406774 h 3406774"/>
              <a:gd name="connsiteX1" fmla="*/ 1995325 w 2434564"/>
              <a:gd name="connsiteY1" fmla="*/ 3072238 h 3406774"/>
              <a:gd name="connsiteX2" fmla="*/ 2422788 w 2434564"/>
              <a:gd name="connsiteY2" fmla="*/ 1579089 h 3406774"/>
              <a:gd name="connsiteX3" fmla="*/ 1735129 w 2434564"/>
              <a:gd name="connsiteY3" fmla="*/ 101181 h 3406774"/>
              <a:gd name="connsiteX4" fmla="*/ 401444 w 2434564"/>
              <a:gd name="connsiteY4" fmla="*/ 552062 h 3406774"/>
              <a:gd name="connsiteX5" fmla="*/ 401444 w 2434564"/>
              <a:gd name="connsiteY5" fmla="*/ 552062 h 3406774"/>
              <a:gd name="connsiteX0" fmla="*/ 0 w 2422864"/>
              <a:gd name="connsiteY0" fmla="*/ 3368764 h 3368764"/>
              <a:gd name="connsiteX1" fmla="*/ 1995325 w 2422864"/>
              <a:gd name="connsiteY1" fmla="*/ 3034228 h 3368764"/>
              <a:gd name="connsiteX2" fmla="*/ 2422788 w 2422864"/>
              <a:gd name="connsiteY2" fmla="*/ 1541079 h 3368764"/>
              <a:gd name="connsiteX3" fmla="*/ 1735129 w 2422864"/>
              <a:gd name="connsiteY3" fmla="*/ 63171 h 3368764"/>
              <a:gd name="connsiteX4" fmla="*/ 401444 w 2422864"/>
              <a:gd name="connsiteY4" fmla="*/ 514052 h 3368764"/>
              <a:gd name="connsiteX5" fmla="*/ 401444 w 2422864"/>
              <a:gd name="connsiteY5" fmla="*/ 514052 h 3368764"/>
              <a:gd name="connsiteX0" fmla="*/ 0 w 2250173"/>
              <a:gd name="connsiteY0" fmla="*/ 3333281 h 3333281"/>
              <a:gd name="connsiteX1" fmla="*/ 1995325 w 2250173"/>
              <a:gd name="connsiteY1" fmla="*/ 2998745 h 3333281"/>
              <a:gd name="connsiteX2" fmla="*/ 2224668 w 2250173"/>
              <a:gd name="connsiteY2" fmla="*/ 1459876 h 3333281"/>
              <a:gd name="connsiteX3" fmla="*/ 1735129 w 2250173"/>
              <a:gd name="connsiteY3" fmla="*/ 27688 h 3333281"/>
              <a:gd name="connsiteX4" fmla="*/ 401444 w 2250173"/>
              <a:gd name="connsiteY4" fmla="*/ 478569 h 3333281"/>
              <a:gd name="connsiteX5" fmla="*/ 401444 w 2250173"/>
              <a:gd name="connsiteY5" fmla="*/ 478569 h 3333281"/>
              <a:gd name="connsiteX0" fmla="*/ 0 w 2224719"/>
              <a:gd name="connsiteY0" fmla="*/ 3333281 h 3333281"/>
              <a:gd name="connsiteX1" fmla="*/ 1751485 w 2224719"/>
              <a:gd name="connsiteY1" fmla="*/ 2861585 h 3333281"/>
              <a:gd name="connsiteX2" fmla="*/ 2224668 w 2224719"/>
              <a:gd name="connsiteY2" fmla="*/ 1459876 h 3333281"/>
              <a:gd name="connsiteX3" fmla="*/ 1735129 w 2224719"/>
              <a:gd name="connsiteY3" fmla="*/ 27688 h 3333281"/>
              <a:gd name="connsiteX4" fmla="*/ 401444 w 2224719"/>
              <a:gd name="connsiteY4" fmla="*/ 478569 h 3333281"/>
              <a:gd name="connsiteX5" fmla="*/ 401444 w 2224719"/>
              <a:gd name="connsiteY5" fmla="*/ 478569 h 3333281"/>
              <a:gd name="connsiteX0" fmla="*/ 0 w 2338601"/>
              <a:gd name="connsiteY0" fmla="*/ 3337552 h 3337552"/>
              <a:gd name="connsiteX1" fmla="*/ 1751485 w 2338601"/>
              <a:gd name="connsiteY1" fmla="*/ 2865856 h 3337552"/>
              <a:gd name="connsiteX2" fmla="*/ 2224668 w 2338601"/>
              <a:gd name="connsiteY2" fmla="*/ 1464147 h 3337552"/>
              <a:gd name="connsiteX3" fmla="*/ 1735129 w 2338601"/>
              <a:gd name="connsiteY3" fmla="*/ 31959 h 3337552"/>
              <a:gd name="connsiteX4" fmla="*/ 401444 w 2338601"/>
              <a:gd name="connsiteY4" fmla="*/ 482840 h 3337552"/>
              <a:gd name="connsiteX5" fmla="*/ 401444 w 2338601"/>
              <a:gd name="connsiteY5" fmla="*/ 482840 h 3337552"/>
              <a:gd name="connsiteX0" fmla="*/ 0 w 2241960"/>
              <a:gd name="connsiteY0" fmla="*/ 3329194 h 3329194"/>
              <a:gd name="connsiteX1" fmla="*/ 1751485 w 2241960"/>
              <a:gd name="connsiteY1" fmla="*/ 2857498 h 3329194"/>
              <a:gd name="connsiteX2" fmla="*/ 2224668 w 2241960"/>
              <a:gd name="connsiteY2" fmla="*/ 1455789 h 3329194"/>
              <a:gd name="connsiteX3" fmla="*/ 1735129 w 2241960"/>
              <a:gd name="connsiteY3" fmla="*/ 23601 h 3329194"/>
              <a:gd name="connsiteX4" fmla="*/ 401444 w 2241960"/>
              <a:gd name="connsiteY4" fmla="*/ 474482 h 3329194"/>
              <a:gd name="connsiteX5" fmla="*/ 401444 w 2241960"/>
              <a:gd name="connsiteY5" fmla="*/ 474482 h 3329194"/>
              <a:gd name="connsiteX0" fmla="*/ 0 w 2224719"/>
              <a:gd name="connsiteY0" fmla="*/ 3415784 h 3415784"/>
              <a:gd name="connsiteX1" fmla="*/ 1751485 w 2224719"/>
              <a:gd name="connsiteY1" fmla="*/ 2944088 h 3415784"/>
              <a:gd name="connsiteX2" fmla="*/ 2224668 w 2224719"/>
              <a:gd name="connsiteY2" fmla="*/ 1542379 h 3415784"/>
              <a:gd name="connsiteX3" fmla="*/ 1735129 w 2224719"/>
              <a:gd name="connsiteY3" fmla="*/ 110191 h 3415784"/>
              <a:gd name="connsiteX4" fmla="*/ 804574 w 2224719"/>
              <a:gd name="connsiteY4" fmla="*/ 148571 h 3415784"/>
              <a:gd name="connsiteX5" fmla="*/ 401444 w 2224719"/>
              <a:gd name="connsiteY5" fmla="*/ 561072 h 3415784"/>
              <a:gd name="connsiteX6" fmla="*/ 401444 w 2224719"/>
              <a:gd name="connsiteY6" fmla="*/ 561072 h 3415784"/>
              <a:gd name="connsiteX0" fmla="*/ 0 w 2224719"/>
              <a:gd name="connsiteY0" fmla="*/ 3429656 h 3429656"/>
              <a:gd name="connsiteX1" fmla="*/ 1751485 w 2224719"/>
              <a:gd name="connsiteY1" fmla="*/ 2957960 h 3429656"/>
              <a:gd name="connsiteX2" fmla="*/ 2224668 w 2224719"/>
              <a:gd name="connsiteY2" fmla="*/ 1556251 h 3429656"/>
              <a:gd name="connsiteX3" fmla="*/ 1735129 w 2224719"/>
              <a:gd name="connsiteY3" fmla="*/ 124063 h 3429656"/>
              <a:gd name="connsiteX4" fmla="*/ 804574 w 2224719"/>
              <a:gd name="connsiteY4" fmla="*/ 162443 h 3429656"/>
              <a:gd name="connsiteX5" fmla="*/ 401444 w 2224719"/>
              <a:gd name="connsiteY5" fmla="*/ 574944 h 3429656"/>
              <a:gd name="connsiteX6" fmla="*/ 401444 w 2224719"/>
              <a:gd name="connsiteY6" fmla="*/ 574944 h 3429656"/>
              <a:gd name="connsiteX0" fmla="*/ 0 w 2224719"/>
              <a:gd name="connsiteY0" fmla="*/ 3429656 h 3429656"/>
              <a:gd name="connsiteX1" fmla="*/ 1751485 w 2224719"/>
              <a:gd name="connsiteY1" fmla="*/ 2957960 h 3429656"/>
              <a:gd name="connsiteX2" fmla="*/ 2224668 w 2224719"/>
              <a:gd name="connsiteY2" fmla="*/ 1556251 h 3429656"/>
              <a:gd name="connsiteX3" fmla="*/ 1735129 w 2224719"/>
              <a:gd name="connsiteY3" fmla="*/ 124063 h 3429656"/>
              <a:gd name="connsiteX4" fmla="*/ 804574 w 2224719"/>
              <a:gd name="connsiteY4" fmla="*/ 162443 h 3429656"/>
              <a:gd name="connsiteX5" fmla="*/ 401444 w 2224719"/>
              <a:gd name="connsiteY5" fmla="*/ 574944 h 3429656"/>
              <a:gd name="connsiteX6" fmla="*/ 401444 w 2224719"/>
              <a:gd name="connsiteY6" fmla="*/ 574944 h 3429656"/>
              <a:gd name="connsiteX0" fmla="*/ 0 w 2224719"/>
              <a:gd name="connsiteY0" fmla="*/ 3417641 h 3417641"/>
              <a:gd name="connsiteX1" fmla="*/ 1751485 w 2224719"/>
              <a:gd name="connsiteY1" fmla="*/ 2945945 h 3417641"/>
              <a:gd name="connsiteX2" fmla="*/ 2224668 w 2224719"/>
              <a:gd name="connsiteY2" fmla="*/ 1544236 h 3417641"/>
              <a:gd name="connsiteX3" fmla="*/ 1735129 w 2224719"/>
              <a:gd name="connsiteY3" fmla="*/ 112048 h 3417641"/>
              <a:gd name="connsiteX4" fmla="*/ 804574 w 2224719"/>
              <a:gd name="connsiteY4" fmla="*/ 150428 h 3417641"/>
              <a:gd name="connsiteX5" fmla="*/ 401444 w 2224719"/>
              <a:gd name="connsiteY5" fmla="*/ 562929 h 3417641"/>
              <a:gd name="connsiteX6" fmla="*/ 401444 w 2224719"/>
              <a:gd name="connsiteY6" fmla="*/ 562929 h 3417641"/>
              <a:gd name="connsiteX0" fmla="*/ 0 w 2224719"/>
              <a:gd name="connsiteY0" fmla="*/ 3436227 h 3436227"/>
              <a:gd name="connsiteX1" fmla="*/ 1751485 w 2224719"/>
              <a:gd name="connsiteY1" fmla="*/ 2964531 h 3436227"/>
              <a:gd name="connsiteX2" fmla="*/ 2224668 w 2224719"/>
              <a:gd name="connsiteY2" fmla="*/ 1562822 h 3436227"/>
              <a:gd name="connsiteX3" fmla="*/ 1735129 w 2224719"/>
              <a:gd name="connsiteY3" fmla="*/ 130634 h 3436227"/>
              <a:gd name="connsiteX4" fmla="*/ 804574 w 2224719"/>
              <a:gd name="connsiteY4" fmla="*/ 169014 h 3436227"/>
              <a:gd name="connsiteX5" fmla="*/ 401444 w 2224719"/>
              <a:gd name="connsiteY5" fmla="*/ 581515 h 3436227"/>
              <a:gd name="connsiteX6" fmla="*/ 401444 w 2224719"/>
              <a:gd name="connsiteY6" fmla="*/ 581515 h 3436227"/>
              <a:gd name="connsiteX0" fmla="*/ 0 w 2224719"/>
              <a:gd name="connsiteY0" fmla="*/ 3442849 h 3442849"/>
              <a:gd name="connsiteX1" fmla="*/ 1751485 w 2224719"/>
              <a:gd name="connsiteY1" fmla="*/ 2971153 h 3442849"/>
              <a:gd name="connsiteX2" fmla="*/ 2224668 w 2224719"/>
              <a:gd name="connsiteY2" fmla="*/ 1569444 h 3442849"/>
              <a:gd name="connsiteX3" fmla="*/ 1735129 w 2224719"/>
              <a:gd name="connsiteY3" fmla="*/ 137256 h 3442849"/>
              <a:gd name="connsiteX4" fmla="*/ 804574 w 2224719"/>
              <a:gd name="connsiteY4" fmla="*/ 175636 h 3442849"/>
              <a:gd name="connsiteX5" fmla="*/ 401444 w 2224719"/>
              <a:gd name="connsiteY5" fmla="*/ 588137 h 3442849"/>
              <a:gd name="connsiteX6" fmla="*/ 401444 w 2224719"/>
              <a:gd name="connsiteY6" fmla="*/ 588137 h 3442849"/>
              <a:gd name="connsiteX0" fmla="*/ 0 w 2232814"/>
              <a:gd name="connsiteY0" fmla="*/ 3268909 h 3268909"/>
              <a:gd name="connsiteX1" fmla="*/ 1751485 w 2232814"/>
              <a:gd name="connsiteY1" fmla="*/ 2797213 h 3268909"/>
              <a:gd name="connsiteX2" fmla="*/ 2224668 w 2232814"/>
              <a:gd name="connsiteY2" fmla="*/ 1395504 h 3268909"/>
              <a:gd name="connsiteX3" fmla="*/ 1878565 w 2232814"/>
              <a:gd name="connsiteY3" fmla="*/ 321904 h 3268909"/>
              <a:gd name="connsiteX4" fmla="*/ 804574 w 2232814"/>
              <a:gd name="connsiteY4" fmla="*/ 1696 h 3268909"/>
              <a:gd name="connsiteX5" fmla="*/ 401444 w 2232814"/>
              <a:gd name="connsiteY5" fmla="*/ 414197 h 3268909"/>
              <a:gd name="connsiteX6" fmla="*/ 401444 w 2232814"/>
              <a:gd name="connsiteY6" fmla="*/ 414197 h 3268909"/>
              <a:gd name="connsiteX0" fmla="*/ 0 w 2226434"/>
              <a:gd name="connsiteY0" fmla="*/ 3181045 h 3181045"/>
              <a:gd name="connsiteX1" fmla="*/ 1751485 w 2226434"/>
              <a:gd name="connsiteY1" fmla="*/ 2709349 h 3181045"/>
              <a:gd name="connsiteX2" fmla="*/ 2224668 w 2226434"/>
              <a:gd name="connsiteY2" fmla="*/ 1307640 h 3181045"/>
              <a:gd name="connsiteX3" fmla="*/ 1878565 w 2226434"/>
              <a:gd name="connsiteY3" fmla="*/ 234040 h 3181045"/>
              <a:gd name="connsiteX4" fmla="*/ 1055586 w 2226434"/>
              <a:gd name="connsiteY4" fmla="*/ 3479 h 3181045"/>
              <a:gd name="connsiteX5" fmla="*/ 401444 w 2226434"/>
              <a:gd name="connsiteY5" fmla="*/ 326333 h 3181045"/>
              <a:gd name="connsiteX6" fmla="*/ 401444 w 2226434"/>
              <a:gd name="connsiteY6" fmla="*/ 326333 h 3181045"/>
              <a:gd name="connsiteX0" fmla="*/ 0 w 2229815"/>
              <a:gd name="connsiteY0" fmla="*/ 3181045 h 3181045"/>
              <a:gd name="connsiteX1" fmla="*/ 1643908 w 2229815"/>
              <a:gd name="connsiteY1" fmla="*/ 2798996 h 3181045"/>
              <a:gd name="connsiteX2" fmla="*/ 2224668 w 2229815"/>
              <a:gd name="connsiteY2" fmla="*/ 1307640 h 3181045"/>
              <a:gd name="connsiteX3" fmla="*/ 1878565 w 2229815"/>
              <a:gd name="connsiteY3" fmla="*/ 234040 h 3181045"/>
              <a:gd name="connsiteX4" fmla="*/ 1055586 w 2229815"/>
              <a:gd name="connsiteY4" fmla="*/ 3479 h 3181045"/>
              <a:gd name="connsiteX5" fmla="*/ 401444 w 2229815"/>
              <a:gd name="connsiteY5" fmla="*/ 326333 h 3181045"/>
              <a:gd name="connsiteX6" fmla="*/ 401444 w 2229815"/>
              <a:gd name="connsiteY6" fmla="*/ 326333 h 3181045"/>
              <a:gd name="connsiteX0" fmla="*/ 0 w 2212246"/>
              <a:gd name="connsiteY0" fmla="*/ 3183534 h 3183534"/>
              <a:gd name="connsiteX1" fmla="*/ 1643908 w 2212246"/>
              <a:gd name="connsiteY1" fmla="*/ 2801485 h 3183534"/>
              <a:gd name="connsiteX2" fmla="*/ 2206739 w 2212246"/>
              <a:gd name="connsiteY2" fmla="*/ 1507353 h 3183534"/>
              <a:gd name="connsiteX3" fmla="*/ 1878565 w 2212246"/>
              <a:gd name="connsiteY3" fmla="*/ 236529 h 3183534"/>
              <a:gd name="connsiteX4" fmla="*/ 1055586 w 2212246"/>
              <a:gd name="connsiteY4" fmla="*/ 5968 h 3183534"/>
              <a:gd name="connsiteX5" fmla="*/ 401444 w 2212246"/>
              <a:gd name="connsiteY5" fmla="*/ 328822 h 3183534"/>
              <a:gd name="connsiteX6" fmla="*/ 401444 w 2212246"/>
              <a:gd name="connsiteY6" fmla="*/ 328822 h 3183534"/>
              <a:gd name="connsiteX0" fmla="*/ 0 w 2206794"/>
              <a:gd name="connsiteY0" fmla="*/ 3183534 h 3183534"/>
              <a:gd name="connsiteX1" fmla="*/ 1643908 w 2206794"/>
              <a:gd name="connsiteY1" fmla="*/ 2801485 h 3183534"/>
              <a:gd name="connsiteX2" fmla="*/ 2206739 w 2206794"/>
              <a:gd name="connsiteY2" fmla="*/ 1507353 h 3183534"/>
              <a:gd name="connsiteX3" fmla="*/ 1878565 w 2206794"/>
              <a:gd name="connsiteY3" fmla="*/ 236529 h 3183534"/>
              <a:gd name="connsiteX4" fmla="*/ 1055586 w 2206794"/>
              <a:gd name="connsiteY4" fmla="*/ 5968 h 3183534"/>
              <a:gd name="connsiteX5" fmla="*/ 401444 w 2206794"/>
              <a:gd name="connsiteY5" fmla="*/ 328822 h 3183534"/>
              <a:gd name="connsiteX6" fmla="*/ 401444 w 2206794"/>
              <a:gd name="connsiteY6" fmla="*/ 328822 h 3183534"/>
              <a:gd name="connsiteX0" fmla="*/ 0 w 2221254"/>
              <a:gd name="connsiteY0" fmla="*/ 3177875 h 3177875"/>
              <a:gd name="connsiteX1" fmla="*/ 1643908 w 2221254"/>
              <a:gd name="connsiteY1" fmla="*/ 2795826 h 3177875"/>
              <a:gd name="connsiteX2" fmla="*/ 2206739 w 2221254"/>
              <a:gd name="connsiteY2" fmla="*/ 1501694 h 3177875"/>
              <a:gd name="connsiteX3" fmla="*/ 1968212 w 2221254"/>
              <a:gd name="connsiteY3" fmla="*/ 392235 h 3177875"/>
              <a:gd name="connsiteX4" fmla="*/ 1055586 w 2221254"/>
              <a:gd name="connsiteY4" fmla="*/ 309 h 3177875"/>
              <a:gd name="connsiteX5" fmla="*/ 401444 w 2221254"/>
              <a:gd name="connsiteY5" fmla="*/ 323163 h 3177875"/>
              <a:gd name="connsiteX6" fmla="*/ 401444 w 2221254"/>
              <a:gd name="connsiteY6" fmla="*/ 323163 h 3177875"/>
              <a:gd name="connsiteX0" fmla="*/ 0 w 2220171"/>
              <a:gd name="connsiteY0" fmla="*/ 3177875 h 3177875"/>
              <a:gd name="connsiteX1" fmla="*/ 1661838 w 2220171"/>
              <a:gd name="connsiteY1" fmla="*/ 2885473 h 3177875"/>
              <a:gd name="connsiteX2" fmla="*/ 2206739 w 2220171"/>
              <a:gd name="connsiteY2" fmla="*/ 1501694 h 3177875"/>
              <a:gd name="connsiteX3" fmla="*/ 1968212 w 2220171"/>
              <a:gd name="connsiteY3" fmla="*/ 392235 h 3177875"/>
              <a:gd name="connsiteX4" fmla="*/ 1055586 w 2220171"/>
              <a:gd name="connsiteY4" fmla="*/ 309 h 3177875"/>
              <a:gd name="connsiteX5" fmla="*/ 401444 w 2220171"/>
              <a:gd name="connsiteY5" fmla="*/ 323163 h 3177875"/>
              <a:gd name="connsiteX6" fmla="*/ 401444 w 2220171"/>
              <a:gd name="connsiteY6" fmla="*/ 323163 h 3177875"/>
              <a:gd name="connsiteX0" fmla="*/ 0 w 2220171"/>
              <a:gd name="connsiteY0" fmla="*/ 3177875 h 3178716"/>
              <a:gd name="connsiteX1" fmla="*/ 981308 w 2220171"/>
              <a:gd name="connsiteY1" fmla="*/ 3150763 h 3178716"/>
              <a:gd name="connsiteX2" fmla="*/ 1661838 w 2220171"/>
              <a:gd name="connsiteY2" fmla="*/ 2885473 h 3178716"/>
              <a:gd name="connsiteX3" fmla="*/ 2206739 w 2220171"/>
              <a:gd name="connsiteY3" fmla="*/ 1501694 h 3178716"/>
              <a:gd name="connsiteX4" fmla="*/ 1968212 w 2220171"/>
              <a:gd name="connsiteY4" fmla="*/ 392235 h 3178716"/>
              <a:gd name="connsiteX5" fmla="*/ 1055586 w 2220171"/>
              <a:gd name="connsiteY5" fmla="*/ 309 h 3178716"/>
              <a:gd name="connsiteX6" fmla="*/ 401444 w 2220171"/>
              <a:gd name="connsiteY6" fmla="*/ 323163 h 3178716"/>
              <a:gd name="connsiteX7" fmla="*/ 401444 w 2220171"/>
              <a:gd name="connsiteY7" fmla="*/ 323163 h 3178716"/>
              <a:gd name="connsiteX0" fmla="*/ 0 w 2211297"/>
              <a:gd name="connsiteY0" fmla="*/ 3177875 h 3178716"/>
              <a:gd name="connsiteX1" fmla="*/ 981308 w 2211297"/>
              <a:gd name="connsiteY1" fmla="*/ 3150763 h 3178716"/>
              <a:gd name="connsiteX2" fmla="*/ 1823203 w 2211297"/>
              <a:gd name="connsiteY2" fmla="*/ 2706179 h 3178716"/>
              <a:gd name="connsiteX3" fmla="*/ 2206739 w 2211297"/>
              <a:gd name="connsiteY3" fmla="*/ 1501694 h 3178716"/>
              <a:gd name="connsiteX4" fmla="*/ 1968212 w 2211297"/>
              <a:gd name="connsiteY4" fmla="*/ 392235 h 3178716"/>
              <a:gd name="connsiteX5" fmla="*/ 1055586 w 2211297"/>
              <a:gd name="connsiteY5" fmla="*/ 309 h 3178716"/>
              <a:gd name="connsiteX6" fmla="*/ 401444 w 2211297"/>
              <a:gd name="connsiteY6" fmla="*/ 323163 h 3178716"/>
              <a:gd name="connsiteX7" fmla="*/ 401444 w 2211297"/>
              <a:gd name="connsiteY7" fmla="*/ 323163 h 3178716"/>
              <a:gd name="connsiteX0" fmla="*/ 0 w 2212175"/>
              <a:gd name="connsiteY0" fmla="*/ 3177875 h 3178716"/>
              <a:gd name="connsiteX1" fmla="*/ 981308 w 2212175"/>
              <a:gd name="connsiteY1" fmla="*/ 3150763 h 3178716"/>
              <a:gd name="connsiteX2" fmla="*/ 1805273 w 2212175"/>
              <a:gd name="connsiteY2" fmla="*/ 2831685 h 3178716"/>
              <a:gd name="connsiteX3" fmla="*/ 2206739 w 2212175"/>
              <a:gd name="connsiteY3" fmla="*/ 1501694 h 3178716"/>
              <a:gd name="connsiteX4" fmla="*/ 1968212 w 2212175"/>
              <a:gd name="connsiteY4" fmla="*/ 392235 h 3178716"/>
              <a:gd name="connsiteX5" fmla="*/ 1055586 w 2212175"/>
              <a:gd name="connsiteY5" fmla="*/ 309 h 3178716"/>
              <a:gd name="connsiteX6" fmla="*/ 401444 w 2212175"/>
              <a:gd name="connsiteY6" fmla="*/ 323163 h 3178716"/>
              <a:gd name="connsiteX7" fmla="*/ 401444 w 2212175"/>
              <a:gd name="connsiteY7" fmla="*/ 323163 h 3178716"/>
              <a:gd name="connsiteX0" fmla="*/ 0 w 2212175"/>
              <a:gd name="connsiteY0" fmla="*/ 3177875 h 3251971"/>
              <a:gd name="connsiteX1" fmla="*/ 1017167 w 2212175"/>
              <a:gd name="connsiteY1" fmla="*/ 3240410 h 3251971"/>
              <a:gd name="connsiteX2" fmla="*/ 1805273 w 2212175"/>
              <a:gd name="connsiteY2" fmla="*/ 2831685 h 3251971"/>
              <a:gd name="connsiteX3" fmla="*/ 2206739 w 2212175"/>
              <a:gd name="connsiteY3" fmla="*/ 1501694 h 3251971"/>
              <a:gd name="connsiteX4" fmla="*/ 1968212 w 2212175"/>
              <a:gd name="connsiteY4" fmla="*/ 392235 h 3251971"/>
              <a:gd name="connsiteX5" fmla="*/ 1055586 w 2212175"/>
              <a:gd name="connsiteY5" fmla="*/ 309 h 3251971"/>
              <a:gd name="connsiteX6" fmla="*/ 401444 w 2212175"/>
              <a:gd name="connsiteY6" fmla="*/ 323163 h 3251971"/>
              <a:gd name="connsiteX7" fmla="*/ 401444 w 2212175"/>
              <a:gd name="connsiteY7" fmla="*/ 323163 h 3251971"/>
              <a:gd name="connsiteX0" fmla="*/ 0 w 2212175"/>
              <a:gd name="connsiteY0" fmla="*/ 3177875 h 3251971"/>
              <a:gd name="connsiteX1" fmla="*/ 1017167 w 2212175"/>
              <a:gd name="connsiteY1" fmla="*/ 3240410 h 3251971"/>
              <a:gd name="connsiteX2" fmla="*/ 1805273 w 2212175"/>
              <a:gd name="connsiteY2" fmla="*/ 2831685 h 3251971"/>
              <a:gd name="connsiteX3" fmla="*/ 2206739 w 2212175"/>
              <a:gd name="connsiteY3" fmla="*/ 1501694 h 3251971"/>
              <a:gd name="connsiteX4" fmla="*/ 1968212 w 2212175"/>
              <a:gd name="connsiteY4" fmla="*/ 392235 h 3251971"/>
              <a:gd name="connsiteX5" fmla="*/ 1055586 w 2212175"/>
              <a:gd name="connsiteY5" fmla="*/ 309 h 3251971"/>
              <a:gd name="connsiteX6" fmla="*/ 401444 w 2212175"/>
              <a:gd name="connsiteY6" fmla="*/ 323163 h 3251971"/>
              <a:gd name="connsiteX7" fmla="*/ 401444 w 2212175"/>
              <a:gd name="connsiteY7" fmla="*/ 323163 h 3251971"/>
              <a:gd name="connsiteX0" fmla="*/ 0 w 2212175"/>
              <a:gd name="connsiteY0" fmla="*/ 3177875 h 3246144"/>
              <a:gd name="connsiteX1" fmla="*/ 1017167 w 2212175"/>
              <a:gd name="connsiteY1" fmla="*/ 3240410 h 3246144"/>
              <a:gd name="connsiteX2" fmla="*/ 1805273 w 2212175"/>
              <a:gd name="connsiteY2" fmla="*/ 2831685 h 3246144"/>
              <a:gd name="connsiteX3" fmla="*/ 2206739 w 2212175"/>
              <a:gd name="connsiteY3" fmla="*/ 1501694 h 3246144"/>
              <a:gd name="connsiteX4" fmla="*/ 1968212 w 2212175"/>
              <a:gd name="connsiteY4" fmla="*/ 392235 h 3246144"/>
              <a:gd name="connsiteX5" fmla="*/ 1055586 w 2212175"/>
              <a:gd name="connsiteY5" fmla="*/ 309 h 3246144"/>
              <a:gd name="connsiteX6" fmla="*/ 401444 w 2212175"/>
              <a:gd name="connsiteY6" fmla="*/ 323163 h 3246144"/>
              <a:gd name="connsiteX7" fmla="*/ 401444 w 2212175"/>
              <a:gd name="connsiteY7" fmla="*/ 323163 h 3246144"/>
              <a:gd name="connsiteX0" fmla="*/ 0 w 2212175"/>
              <a:gd name="connsiteY0" fmla="*/ 3177875 h 3258512"/>
              <a:gd name="connsiteX1" fmla="*/ 1017167 w 2212175"/>
              <a:gd name="connsiteY1" fmla="*/ 3240410 h 3258512"/>
              <a:gd name="connsiteX2" fmla="*/ 1805273 w 2212175"/>
              <a:gd name="connsiteY2" fmla="*/ 2831685 h 3258512"/>
              <a:gd name="connsiteX3" fmla="*/ 2206739 w 2212175"/>
              <a:gd name="connsiteY3" fmla="*/ 1501694 h 3258512"/>
              <a:gd name="connsiteX4" fmla="*/ 1968212 w 2212175"/>
              <a:gd name="connsiteY4" fmla="*/ 392235 h 3258512"/>
              <a:gd name="connsiteX5" fmla="*/ 1055586 w 2212175"/>
              <a:gd name="connsiteY5" fmla="*/ 309 h 3258512"/>
              <a:gd name="connsiteX6" fmla="*/ 401444 w 2212175"/>
              <a:gd name="connsiteY6" fmla="*/ 323163 h 3258512"/>
              <a:gd name="connsiteX7" fmla="*/ 401444 w 2212175"/>
              <a:gd name="connsiteY7" fmla="*/ 323163 h 3258512"/>
              <a:gd name="connsiteX0" fmla="*/ 0 w 2208275"/>
              <a:gd name="connsiteY0" fmla="*/ 3177875 h 3263111"/>
              <a:gd name="connsiteX1" fmla="*/ 1017167 w 2208275"/>
              <a:gd name="connsiteY1" fmla="*/ 3240410 h 3263111"/>
              <a:gd name="connsiteX2" fmla="*/ 1894920 w 2208275"/>
              <a:gd name="connsiteY2" fmla="*/ 2706179 h 3263111"/>
              <a:gd name="connsiteX3" fmla="*/ 2206739 w 2208275"/>
              <a:gd name="connsiteY3" fmla="*/ 1501694 h 3263111"/>
              <a:gd name="connsiteX4" fmla="*/ 1968212 w 2208275"/>
              <a:gd name="connsiteY4" fmla="*/ 392235 h 3263111"/>
              <a:gd name="connsiteX5" fmla="*/ 1055586 w 2208275"/>
              <a:gd name="connsiteY5" fmla="*/ 309 h 3263111"/>
              <a:gd name="connsiteX6" fmla="*/ 401444 w 2208275"/>
              <a:gd name="connsiteY6" fmla="*/ 323163 h 3263111"/>
              <a:gd name="connsiteX7" fmla="*/ 401444 w 2208275"/>
              <a:gd name="connsiteY7" fmla="*/ 323163 h 3263111"/>
              <a:gd name="connsiteX0" fmla="*/ 0 w 2208275"/>
              <a:gd name="connsiteY0" fmla="*/ 3177875 h 3263111"/>
              <a:gd name="connsiteX1" fmla="*/ 1017167 w 2208275"/>
              <a:gd name="connsiteY1" fmla="*/ 3240410 h 3263111"/>
              <a:gd name="connsiteX2" fmla="*/ 1894920 w 2208275"/>
              <a:gd name="connsiteY2" fmla="*/ 2706179 h 3263111"/>
              <a:gd name="connsiteX3" fmla="*/ 2206739 w 2208275"/>
              <a:gd name="connsiteY3" fmla="*/ 1501694 h 3263111"/>
              <a:gd name="connsiteX4" fmla="*/ 1968212 w 2208275"/>
              <a:gd name="connsiteY4" fmla="*/ 392235 h 3263111"/>
              <a:gd name="connsiteX5" fmla="*/ 1055586 w 2208275"/>
              <a:gd name="connsiteY5" fmla="*/ 309 h 3263111"/>
              <a:gd name="connsiteX6" fmla="*/ 401444 w 2208275"/>
              <a:gd name="connsiteY6" fmla="*/ 323163 h 3263111"/>
              <a:gd name="connsiteX7" fmla="*/ 401444 w 2208275"/>
              <a:gd name="connsiteY7" fmla="*/ 323163 h 3263111"/>
              <a:gd name="connsiteX0" fmla="*/ 0 w 2207822"/>
              <a:gd name="connsiteY0" fmla="*/ 3124148 h 3209384"/>
              <a:gd name="connsiteX1" fmla="*/ 1017167 w 2207822"/>
              <a:gd name="connsiteY1" fmla="*/ 3186683 h 3209384"/>
              <a:gd name="connsiteX2" fmla="*/ 1894920 w 2207822"/>
              <a:gd name="connsiteY2" fmla="*/ 2652452 h 3209384"/>
              <a:gd name="connsiteX3" fmla="*/ 2206739 w 2207822"/>
              <a:gd name="connsiteY3" fmla="*/ 1447967 h 3209384"/>
              <a:gd name="connsiteX4" fmla="*/ 1968212 w 2207822"/>
              <a:gd name="connsiteY4" fmla="*/ 338508 h 3209384"/>
              <a:gd name="connsiteX5" fmla="*/ 1252810 w 2207822"/>
              <a:gd name="connsiteY5" fmla="*/ 371 h 3209384"/>
              <a:gd name="connsiteX6" fmla="*/ 401444 w 2207822"/>
              <a:gd name="connsiteY6" fmla="*/ 269436 h 3209384"/>
              <a:gd name="connsiteX7" fmla="*/ 401444 w 2207822"/>
              <a:gd name="connsiteY7" fmla="*/ 269436 h 3209384"/>
              <a:gd name="connsiteX0" fmla="*/ 0 w 2217302"/>
              <a:gd name="connsiteY0" fmla="*/ 3127305 h 3212541"/>
              <a:gd name="connsiteX1" fmla="*/ 1017167 w 2217302"/>
              <a:gd name="connsiteY1" fmla="*/ 3189840 h 3212541"/>
              <a:gd name="connsiteX2" fmla="*/ 1894920 w 2217302"/>
              <a:gd name="connsiteY2" fmla="*/ 2655609 h 3212541"/>
              <a:gd name="connsiteX3" fmla="*/ 2206739 w 2217302"/>
              <a:gd name="connsiteY3" fmla="*/ 1451124 h 3212541"/>
              <a:gd name="connsiteX4" fmla="*/ 2057859 w 2217302"/>
              <a:gd name="connsiteY4" fmla="*/ 503030 h 3212541"/>
              <a:gd name="connsiteX5" fmla="*/ 1252810 w 2217302"/>
              <a:gd name="connsiteY5" fmla="*/ 3528 h 3212541"/>
              <a:gd name="connsiteX6" fmla="*/ 401444 w 2217302"/>
              <a:gd name="connsiteY6" fmla="*/ 272593 h 3212541"/>
              <a:gd name="connsiteX7" fmla="*/ 401444 w 2217302"/>
              <a:gd name="connsiteY7" fmla="*/ 272593 h 3212541"/>
              <a:gd name="connsiteX0" fmla="*/ 0 w 2249812"/>
              <a:gd name="connsiteY0" fmla="*/ 3127305 h 3212541"/>
              <a:gd name="connsiteX1" fmla="*/ 1017167 w 2249812"/>
              <a:gd name="connsiteY1" fmla="*/ 3189840 h 3212541"/>
              <a:gd name="connsiteX2" fmla="*/ 1894920 w 2249812"/>
              <a:gd name="connsiteY2" fmla="*/ 2655609 h 3212541"/>
              <a:gd name="connsiteX3" fmla="*/ 2242598 w 2249812"/>
              <a:gd name="connsiteY3" fmla="*/ 1594560 h 3212541"/>
              <a:gd name="connsiteX4" fmla="*/ 2057859 w 2249812"/>
              <a:gd name="connsiteY4" fmla="*/ 503030 h 3212541"/>
              <a:gd name="connsiteX5" fmla="*/ 1252810 w 2249812"/>
              <a:gd name="connsiteY5" fmla="*/ 3528 h 3212541"/>
              <a:gd name="connsiteX6" fmla="*/ 401444 w 2249812"/>
              <a:gd name="connsiteY6" fmla="*/ 272593 h 3212541"/>
              <a:gd name="connsiteX7" fmla="*/ 401444 w 2249812"/>
              <a:gd name="connsiteY7" fmla="*/ 272593 h 3212541"/>
              <a:gd name="connsiteX0" fmla="*/ 0 w 2256550"/>
              <a:gd name="connsiteY0" fmla="*/ 3127305 h 3212541"/>
              <a:gd name="connsiteX1" fmla="*/ 1017167 w 2256550"/>
              <a:gd name="connsiteY1" fmla="*/ 3189840 h 3212541"/>
              <a:gd name="connsiteX2" fmla="*/ 1894920 w 2256550"/>
              <a:gd name="connsiteY2" fmla="*/ 2655609 h 3212541"/>
              <a:gd name="connsiteX3" fmla="*/ 2242598 w 2256550"/>
              <a:gd name="connsiteY3" fmla="*/ 1594560 h 3212541"/>
              <a:gd name="connsiteX4" fmla="*/ 2057859 w 2256550"/>
              <a:gd name="connsiteY4" fmla="*/ 503030 h 3212541"/>
              <a:gd name="connsiteX5" fmla="*/ 1252810 w 2256550"/>
              <a:gd name="connsiteY5" fmla="*/ 3528 h 3212541"/>
              <a:gd name="connsiteX6" fmla="*/ 401444 w 2256550"/>
              <a:gd name="connsiteY6" fmla="*/ 272593 h 3212541"/>
              <a:gd name="connsiteX7" fmla="*/ 401444 w 2256550"/>
              <a:gd name="connsiteY7" fmla="*/ 272593 h 3212541"/>
              <a:gd name="connsiteX0" fmla="*/ 0 w 2256550"/>
              <a:gd name="connsiteY0" fmla="*/ 3127305 h 3216975"/>
              <a:gd name="connsiteX1" fmla="*/ 1017167 w 2256550"/>
              <a:gd name="connsiteY1" fmla="*/ 3189840 h 3216975"/>
              <a:gd name="connsiteX2" fmla="*/ 1894920 w 2256550"/>
              <a:gd name="connsiteY2" fmla="*/ 2655609 h 3216975"/>
              <a:gd name="connsiteX3" fmla="*/ 2242598 w 2256550"/>
              <a:gd name="connsiteY3" fmla="*/ 1594560 h 3216975"/>
              <a:gd name="connsiteX4" fmla="*/ 2057859 w 2256550"/>
              <a:gd name="connsiteY4" fmla="*/ 503030 h 3216975"/>
              <a:gd name="connsiteX5" fmla="*/ 1252810 w 2256550"/>
              <a:gd name="connsiteY5" fmla="*/ 3528 h 3216975"/>
              <a:gd name="connsiteX6" fmla="*/ 401444 w 2256550"/>
              <a:gd name="connsiteY6" fmla="*/ 272593 h 3216975"/>
              <a:gd name="connsiteX7" fmla="*/ 401444 w 2256550"/>
              <a:gd name="connsiteY7" fmla="*/ 272593 h 3216975"/>
              <a:gd name="connsiteX0" fmla="*/ 0 w 2256550"/>
              <a:gd name="connsiteY0" fmla="*/ 3127305 h 3216975"/>
              <a:gd name="connsiteX1" fmla="*/ 1017167 w 2256550"/>
              <a:gd name="connsiteY1" fmla="*/ 3189840 h 3216975"/>
              <a:gd name="connsiteX2" fmla="*/ 1894920 w 2256550"/>
              <a:gd name="connsiteY2" fmla="*/ 2655609 h 3216975"/>
              <a:gd name="connsiteX3" fmla="*/ 2242598 w 2256550"/>
              <a:gd name="connsiteY3" fmla="*/ 1594560 h 3216975"/>
              <a:gd name="connsiteX4" fmla="*/ 2057859 w 2256550"/>
              <a:gd name="connsiteY4" fmla="*/ 503030 h 3216975"/>
              <a:gd name="connsiteX5" fmla="*/ 1252810 w 2256550"/>
              <a:gd name="connsiteY5" fmla="*/ 3528 h 3216975"/>
              <a:gd name="connsiteX6" fmla="*/ 401444 w 2256550"/>
              <a:gd name="connsiteY6" fmla="*/ 272593 h 3216975"/>
              <a:gd name="connsiteX7" fmla="*/ 401444 w 2256550"/>
              <a:gd name="connsiteY7" fmla="*/ 272593 h 3216975"/>
              <a:gd name="connsiteX0" fmla="*/ 0 w 2250420"/>
              <a:gd name="connsiteY0" fmla="*/ 3127305 h 3217417"/>
              <a:gd name="connsiteX1" fmla="*/ 1017167 w 2250420"/>
              <a:gd name="connsiteY1" fmla="*/ 3189840 h 3217417"/>
              <a:gd name="connsiteX2" fmla="*/ 1884759 w 2250420"/>
              <a:gd name="connsiteY2" fmla="*/ 2581694 h 3217417"/>
              <a:gd name="connsiteX3" fmla="*/ 2242598 w 2250420"/>
              <a:gd name="connsiteY3" fmla="*/ 1594560 h 3217417"/>
              <a:gd name="connsiteX4" fmla="*/ 2057859 w 2250420"/>
              <a:gd name="connsiteY4" fmla="*/ 503030 h 3217417"/>
              <a:gd name="connsiteX5" fmla="*/ 1252810 w 2250420"/>
              <a:gd name="connsiteY5" fmla="*/ 3528 h 3217417"/>
              <a:gd name="connsiteX6" fmla="*/ 401444 w 2250420"/>
              <a:gd name="connsiteY6" fmla="*/ 272593 h 3217417"/>
              <a:gd name="connsiteX7" fmla="*/ 401444 w 2250420"/>
              <a:gd name="connsiteY7" fmla="*/ 272593 h 3217417"/>
              <a:gd name="connsiteX0" fmla="*/ 0 w 2250420"/>
              <a:gd name="connsiteY0" fmla="*/ 3127305 h 3217418"/>
              <a:gd name="connsiteX1" fmla="*/ 1017167 w 2250420"/>
              <a:gd name="connsiteY1" fmla="*/ 3189840 h 3217418"/>
              <a:gd name="connsiteX2" fmla="*/ 1884759 w 2250420"/>
              <a:gd name="connsiteY2" fmla="*/ 2581694 h 3217418"/>
              <a:gd name="connsiteX3" fmla="*/ 2242598 w 2250420"/>
              <a:gd name="connsiteY3" fmla="*/ 1594560 h 3217418"/>
              <a:gd name="connsiteX4" fmla="*/ 2057859 w 2250420"/>
              <a:gd name="connsiteY4" fmla="*/ 503030 h 3217418"/>
              <a:gd name="connsiteX5" fmla="*/ 1252810 w 2250420"/>
              <a:gd name="connsiteY5" fmla="*/ 3528 h 3217418"/>
              <a:gd name="connsiteX6" fmla="*/ 401444 w 2250420"/>
              <a:gd name="connsiteY6" fmla="*/ 272593 h 3217418"/>
              <a:gd name="connsiteX7" fmla="*/ 401444 w 2250420"/>
              <a:gd name="connsiteY7" fmla="*/ 272593 h 3217418"/>
              <a:gd name="connsiteX0" fmla="*/ 0 w 2099990"/>
              <a:gd name="connsiteY0" fmla="*/ 3127305 h 3217418"/>
              <a:gd name="connsiteX1" fmla="*/ 1017167 w 2099990"/>
              <a:gd name="connsiteY1" fmla="*/ 3189840 h 3217418"/>
              <a:gd name="connsiteX2" fmla="*/ 1884759 w 2099990"/>
              <a:gd name="connsiteY2" fmla="*/ 2581694 h 3217418"/>
              <a:gd name="connsiteX3" fmla="*/ 2057859 w 2099990"/>
              <a:gd name="connsiteY3" fmla="*/ 503030 h 3217418"/>
              <a:gd name="connsiteX4" fmla="*/ 1252810 w 2099990"/>
              <a:gd name="connsiteY4" fmla="*/ 3528 h 3217418"/>
              <a:gd name="connsiteX5" fmla="*/ 401444 w 2099990"/>
              <a:gd name="connsiteY5" fmla="*/ 272593 h 3217418"/>
              <a:gd name="connsiteX6" fmla="*/ 401444 w 2099990"/>
              <a:gd name="connsiteY6" fmla="*/ 272593 h 3217418"/>
              <a:gd name="connsiteX0" fmla="*/ 0 w 2121903"/>
              <a:gd name="connsiteY0" fmla="*/ 3127305 h 3217418"/>
              <a:gd name="connsiteX1" fmla="*/ 1017167 w 2121903"/>
              <a:gd name="connsiteY1" fmla="*/ 3189840 h 3217418"/>
              <a:gd name="connsiteX2" fmla="*/ 1884759 w 2121903"/>
              <a:gd name="connsiteY2" fmla="*/ 2581694 h 3217418"/>
              <a:gd name="connsiteX3" fmla="*/ 2057859 w 2121903"/>
              <a:gd name="connsiteY3" fmla="*/ 503030 h 3217418"/>
              <a:gd name="connsiteX4" fmla="*/ 1252810 w 2121903"/>
              <a:gd name="connsiteY4" fmla="*/ 3528 h 3217418"/>
              <a:gd name="connsiteX5" fmla="*/ 401444 w 2121903"/>
              <a:gd name="connsiteY5" fmla="*/ 272593 h 3217418"/>
              <a:gd name="connsiteX6" fmla="*/ 401444 w 2121903"/>
              <a:gd name="connsiteY6" fmla="*/ 272593 h 3217418"/>
              <a:gd name="connsiteX0" fmla="*/ 0 w 2202043"/>
              <a:gd name="connsiteY0" fmla="*/ 3127305 h 3242207"/>
              <a:gd name="connsiteX1" fmla="*/ 1017167 w 2202043"/>
              <a:gd name="connsiteY1" fmla="*/ 3189840 h 3242207"/>
              <a:gd name="connsiteX2" fmla="*/ 2037174 w 2202043"/>
              <a:gd name="connsiteY2" fmla="*/ 2222680 h 3242207"/>
              <a:gd name="connsiteX3" fmla="*/ 2057859 w 2202043"/>
              <a:gd name="connsiteY3" fmla="*/ 503030 h 3242207"/>
              <a:gd name="connsiteX4" fmla="*/ 1252810 w 2202043"/>
              <a:gd name="connsiteY4" fmla="*/ 3528 h 3242207"/>
              <a:gd name="connsiteX5" fmla="*/ 401444 w 2202043"/>
              <a:gd name="connsiteY5" fmla="*/ 272593 h 3242207"/>
              <a:gd name="connsiteX6" fmla="*/ 401444 w 2202043"/>
              <a:gd name="connsiteY6" fmla="*/ 272593 h 3242207"/>
              <a:gd name="connsiteX0" fmla="*/ 0 w 2177297"/>
              <a:gd name="connsiteY0" fmla="*/ 3127305 h 3242207"/>
              <a:gd name="connsiteX1" fmla="*/ 1017167 w 2177297"/>
              <a:gd name="connsiteY1" fmla="*/ 3189840 h 3242207"/>
              <a:gd name="connsiteX2" fmla="*/ 2037174 w 2177297"/>
              <a:gd name="connsiteY2" fmla="*/ 2222680 h 3242207"/>
              <a:gd name="connsiteX3" fmla="*/ 2057859 w 2177297"/>
              <a:gd name="connsiteY3" fmla="*/ 503030 h 3242207"/>
              <a:gd name="connsiteX4" fmla="*/ 1252810 w 2177297"/>
              <a:gd name="connsiteY4" fmla="*/ 3528 h 3242207"/>
              <a:gd name="connsiteX5" fmla="*/ 401444 w 2177297"/>
              <a:gd name="connsiteY5" fmla="*/ 272593 h 3242207"/>
              <a:gd name="connsiteX6" fmla="*/ 401444 w 2177297"/>
              <a:gd name="connsiteY6" fmla="*/ 272593 h 3242207"/>
              <a:gd name="connsiteX0" fmla="*/ 0 w 2177297"/>
              <a:gd name="connsiteY0" fmla="*/ 3124753 h 3239655"/>
              <a:gd name="connsiteX1" fmla="*/ 1017167 w 2177297"/>
              <a:gd name="connsiteY1" fmla="*/ 3187288 h 3239655"/>
              <a:gd name="connsiteX2" fmla="*/ 2037174 w 2177297"/>
              <a:gd name="connsiteY2" fmla="*/ 2220128 h 3239655"/>
              <a:gd name="connsiteX3" fmla="*/ 2057859 w 2177297"/>
              <a:gd name="connsiteY3" fmla="*/ 500478 h 3239655"/>
              <a:gd name="connsiteX4" fmla="*/ 1252810 w 2177297"/>
              <a:gd name="connsiteY4" fmla="*/ 976 h 3239655"/>
              <a:gd name="connsiteX5" fmla="*/ 401444 w 2177297"/>
              <a:gd name="connsiteY5" fmla="*/ 270041 h 3239655"/>
              <a:gd name="connsiteX6" fmla="*/ 401444 w 2177297"/>
              <a:gd name="connsiteY6" fmla="*/ 270041 h 3239655"/>
              <a:gd name="connsiteX0" fmla="*/ 0 w 2177297"/>
              <a:gd name="connsiteY0" fmla="*/ 3124752 h 3217698"/>
              <a:gd name="connsiteX1" fmla="*/ 1017167 w 2177297"/>
              <a:gd name="connsiteY1" fmla="*/ 3187287 h 3217698"/>
              <a:gd name="connsiteX2" fmla="*/ 2037174 w 2177297"/>
              <a:gd name="connsiteY2" fmla="*/ 2220127 h 3217698"/>
              <a:gd name="connsiteX3" fmla="*/ 2057859 w 2177297"/>
              <a:gd name="connsiteY3" fmla="*/ 500477 h 3217698"/>
              <a:gd name="connsiteX4" fmla="*/ 1252810 w 2177297"/>
              <a:gd name="connsiteY4" fmla="*/ 975 h 3217698"/>
              <a:gd name="connsiteX5" fmla="*/ 401444 w 2177297"/>
              <a:gd name="connsiteY5" fmla="*/ 270040 h 3217698"/>
              <a:gd name="connsiteX6" fmla="*/ 401444 w 2177297"/>
              <a:gd name="connsiteY6" fmla="*/ 270040 h 3217698"/>
              <a:gd name="connsiteX0" fmla="*/ 0 w 2192655"/>
              <a:gd name="connsiteY0" fmla="*/ 3134378 h 3227325"/>
              <a:gd name="connsiteX1" fmla="*/ 1017167 w 2192655"/>
              <a:gd name="connsiteY1" fmla="*/ 3196913 h 3227325"/>
              <a:gd name="connsiteX2" fmla="*/ 2037174 w 2192655"/>
              <a:gd name="connsiteY2" fmla="*/ 2229753 h 3227325"/>
              <a:gd name="connsiteX3" fmla="*/ 2108611 w 2192655"/>
              <a:gd name="connsiteY3" fmla="*/ 714028 h 3227325"/>
              <a:gd name="connsiteX4" fmla="*/ 1252810 w 2192655"/>
              <a:gd name="connsiteY4" fmla="*/ 10601 h 3227325"/>
              <a:gd name="connsiteX5" fmla="*/ 401444 w 2192655"/>
              <a:gd name="connsiteY5" fmla="*/ 279666 h 3227325"/>
              <a:gd name="connsiteX6" fmla="*/ 401444 w 2192655"/>
              <a:gd name="connsiteY6" fmla="*/ 279666 h 3227325"/>
              <a:gd name="connsiteX0" fmla="*/ 0 w 2192655"/>
              <a:gd name="connsiteY0" fmla="*/ 3125645 h 3218592"/>
              <a:gd name="connsiteX1" fmla="*/ 1017167 w 2192655"/>
              <a:gd name="connsiteY1" fmla="*/ 3188180 h 3218592"/>
              <a:gd name="connsiteX2" fmla="*/ 2037174 w 2192655"/>
              <a:gd name="connsiteY2" fmla="*/ 2221020 h 3218592"/>
              <a:gd name="connsiteX3" fmla="*/ 2108611 w 2192655"/>
              <a:gd name="connsiteY3" fmla="*/ 705295 h 3218592"/>
              <a:gd name="connsiteX4" fmla="*/ 1252810 w 2192655"/>
              <a:gd name="connsiteY4" fmla="*/ 1868 h 3218592"/>
              <a:gd name="connsiteX5" fmla="*/ 401444 w 2192655"/>
              <a:gd name="connsiteY5" fmla="*/ 270933 h 3218592"/>
              <a:gd name="connsiteX6" fmla="*/ 401444 w 2192655"/>
              <a:gd name="connsiteY6" fmla="*/ 270933 h 3218592"/>
              <a:gd name="connsiteX0" fmla="*/ 0 w 2192655"/>
              <a:gd name="connsiteY0" fmla="*/ 3125645 h 3232618"/>
              <a:gd name="connsiteX1" fmla="*/ 1017167 w 2192655"/>
              <a:gd name="connsiteY1" fmla="*/ 3188180 h 3232618"/>
              <a:gd name="connsiteX2" fmla="*/ 2037174 w 2192655"/>
              <a:gd name="connsiteY2" fmla="*/ 2221020 h 3232618"/>
              <a:gd name="connsiteX3" fmla="*/ 2108611 w 2192655"/>
              <a:gd name="connsiteY3" fmla="*/ 705295 h 3232618"/>
              <a:gd name="connsiteX4" fmla="*/ 1252810 w 2192655"/>
              <a:gd name="connsiteY4" fmla="*/ 1868 h 3232618"/>
              <a:gd name="connsiteX5" fmla="*/ 401444 w 2192655"/>
              <a:gd name="connsiteY5" fmla="*/ 270933 h 3232618"/>
              <a:gd name="connsiteX6" fmla="*/ 401444 w 2192655"/>
              <a:gd name="connsiteY6" fmla="*/ 270933 h 3232618"/>
              <a:gd name="connsiteX0" fmla="*/ 0 w 2254849"/>
              <a:gd name="connsiteY0" fmla="*/ 3125645 h 3125646"/>
              <a:gd name="connsiteX1" fmla="*/ 2037174 w 2254849"/>
              <a:gd name="connsiteY1" fmla="*/ 2221020 h 3125646"/>
              <a:gd name="connsiteX2" fmla="*/ 2108611 w 2254849"/>
              <a:gd name="connsiteY2" fmla="*/ 705295 h 3125646"/>
              <a:gd name="connsiteX3" fmla="*/ 1252810 w 2254849"/>
              <a:gd name="connsiteY3" fmla="*/ 1868 h 3125646"/>
              <a:gd name="connsiteX4" fmla="*/ 401444 w 2254849"/>
              <a:gd name="connsiteY4" fmla="*/ 270933 h 3125646"/>
              <a:gd name="connsiteX5" fmla="*/ 401444 w 2254849"/>
              <a:gd name="connsiteY5" fmla="*/ 270933 h 3125646"/>
              <a:gd name="connsiteX0" fmla="*/ 0 w 2126644"/>
              <a:gd name="connsiteY0" fmla="*/ 3125645 h 3136895"/>
              <a:gd name="connsiteX1" fmla="*/ 1684971 w 2126644"/>
              <a:gd name="connsiteY1" fmla="*/ 2954823 h 3136895"/>
              <a:gd name="connsiteX2" fmla="*/ 2108611 w 2126644"/>
              <a:gd name="connsiteY2" fmla="*/ 705295 h 3136895"/>
              <a:gd name="connsiteX3" fmla="*/ 1252810 w 2126644"/>
              <a:gd name="connsiteY3" fmla="*/ 1868 h 3136895"/>
              <a:gd name="connsiteX4" fmla="*/ 401444 w 2126644"/>
              <a:gd name="connsiteY4" fmla="*/ 270933 h 3136895"/>
              <a:gd name="connsiteX5" fmla="*/ 401444 w 2126644"/>
              <a:gd name="connsiteY5" fmla="*/ 270933 h 3136895"/>
              <a:gd name="connsiteX0" fmla="*/ 0 w 2126644"/>
              <a:gd name="connsiteY0" fmla="*/ 3125645 h 3224145"/>
              <a:gd name="connsiteX1" fmla="*/ 1684971 w 2126644"/>
              <a:gd name="connsiteY1" fmla="*/ 2954823 h 3224145"/>
              <a:gd name="connsiteX2" fmla="*/ 2108611 w 2126644"/>
              <a:gd name="connsiteY2" fmla="*/ 705295 h 3224145"/>
              <a:gd name="connsiteX3" fmla="*/ 1252810 w 2126644"/>
              <a:gd name="connsiteY3" fmla="*/ 1868 h 3224145"/>
              <a:gd name="connsiteX4" fmla="*/ 401444 w 2126644"/>
              <a:gd name="connsiteY4" fmla="*/ 270933 h 3224145"/>
              <a:gd name="connsiteX5" fmla="*/ 401444 w 2126644"/>
              <a:gd name="connsiteY5" fmla="*/ 270933 h 3224145"/>
              <a:gd name="connsiteX0" fmla="*/ 0 w 2159874"/>
              <a:gd name="connsiteY0" fmla="*/ 3154853 h 3229110"/>
              <a:gd name="connsiteX1" fmla="*/ 1684971 w 2159874"/>
              <a:gd name="connsiteY1" fmla="*/ 2984031 h 3229110"/>
              <a:gd name="connsiteX2" fmla="*/ 2143832 w 2159874"/>
              <a:gd name="connsiteY2" fmla="*/ 1153819 h 3229110"/>
              <a:gd name="connsiteX3" fmla="*/ 1252810 w 2159874"/>
              <a:gd name="connsiteY3" fmla="*/ 31076 h 3229110"/>
              <a:gd name="connsiteX4" fmla="*/ 401444 w 2159874"/>
              <a:gd name="connsiteY4" fmla="*/ 300141 h 3229110"/>
              <a:gd name="connsiteX5" fmla="*/ 401444 w 2159874"/>
              <a:gd name="connsiteY5" fmla="*/ 300141 h 3229110"/>
              <a:gd name="connsiteX0" fmla="*/ 0 w 2176292"/>
              <a:gd name="connsiteY0" fmla="*/ 3154854 h 3229110"/>
              <a:gd name="connsiteX1" fmla="*/ 1684971 w 2176292"/>
              <a:gd name="connsiteY1" fmla="*/ 2984032 h 3229110"/>
              <a:gd name="connsiteX2" fmla="*/ 2143832 w 2176292"/>
              <a:gd name="connsiteY2" fmla="*/ 1153820 h 3229110"/>
              <a:gd name="connsiteX3" fmla="*/ 1252810 w 2176292"/>
              <a:gd name="connsiteY3" fmla="*/ 31077 h 3229110"/>
              <a:gd name="connsiteX4" fmla="*/ 401444 w 2176292"/>
              <a:gd name="connsiteY4" fmla="*/ 300142 h 3229110"/>
              <a:gd name="connsiteX5" fmla="*/ 401444 w 2176292"/>
              <a:gd name="connsiteY5" fmla="*/ 300142 h 3229110"/>
              <a:gd name="connsiteX0" fmla="*/ 0 w 2198207"/>
              <a:gd name="connsiteY0" fmla="*/ 3154854 h 3261424"/>
              <a:gd name="connsiteX1" fmla="*/ 1684971 w 2198207"/>
              <a:gd name="connsiteY1" fmla="*/ 2984032 h 3261424"/>
              <a:gd name="connsiteX2" fmla="*/ 2143832 w 2198207"/>
              <a:gd name="connsiteY2" fmla="*/ 1153820 h 3261424"/>
              <a:gd name="connsiteX3" fmla="*/ 1252810 w 2198207"/>
              <a:gd name="connsiteY3" fmla="*/ 31077 h 3261424"/>
              <a:gd name="connsiteX4" fmla="*/ 401444 w 2198207"/>
              <a:gd name="connsiteY4" fmla="*/ 300142 h 3261424"/>
              <a:gd name="connsiteX5" fmla="*/ 401444 w 2198207"/>
              <a:gd name="connsiteY5" fmla="*/ 300142 h 3261424"/>
              <a:gd name="connsiteX0" fmla="*/ 0 w 2144816"/>
              <a:gd name="connsiteY0" fmla="*/ 3154854 h 3364302"/>
              <a:gd name="connsiteX1" fmla="*/ 1367990 w 2144816"/>
              <a:gd name="connsiteY1" fmla="*/ 3154379 h 3364302"/>
              <a:gd name="connsiteX2" fmla="*/ 2143832 w 2144816"/>
              <a:gd name="connsiteY2" fmla="*/ 1153820 h 3364302"/>
              <a:gd name="connsiteX3" fmla="*/ 1252810 w 2144816"/>
              <a:gd name="connsiteY3" fmla="*/ 31077 h 3364302"/>
              <a:gd name="connsiteX4" fmla="*/ 401444 w 2144816"/>
              <a:gd name="connsiteY4" fmla="*/ 300142 h 3364302"/>
              <a:gd name="connsiteX5" fmla="*/ 401444 w 2144816"/>
              <a:gd name="connsiteY5" fmla="*/ 300142 h 3364302"/>
              <a:gd name="connsiteX0" fmla="*/ 0 w 2146885"/>
              <a:gd name="connsiteY0" fmla="*/ 3154854 h 3370080"/>
              <a:gd name="connsiteX1" fmla="*/ 1367990 w 2146885"/>
              <a:gd name="connsiteY1" fmla="*/ 3154379 h 3370080"/>
              <a:gd name="connsiteX2" fmla="*/ 2143832 w 2146885"/>
              <a:gd name="connsiteY2" fmla="*/ 1153820 h 3370080"/>
              <a:gd name="connsiteX3" fmla="*/ 1252810 w 2146885"/>
              <a:gd name="connsiteY3" fmla="*/ 31077 h 3370080"/>
              <a:gd name="connsiteX4" fmla="*/ 401444 w 2146885"/>
              <a:gd name="connsiteY4" fmla="*/ 300142 h 3370080"/>
              <a:gd name="connsiteX5" fmla="*/ 401444 w 2146885"/>
              <a:gd name="connsiteY5" fmla="*/ 300142 h 3370080"/>
              <a:gd name="connsiteX0" fmla="*/ 0 w 2173263"/>
              <a:gd name="connsiteY0" fmla="*/ 3154854 h 3241797"/>
              <a:gd name="connsiteX1" fmla="*/ 1532351 w 2173263"/>
              <a:gd name="connsiteY1" fmla="*/ 2931618 h 3241797"/>
              <a:gd name="connsiteX2" fmla="*/ 2143832 w 2173263"/>
              <a:gd name="connsiteY2" fmla="*/ 1153820 h 3241797"/>
              <a:gd name="connsiteX3" fmla="*/ 1252810 w 2173263"/>
              <a:gd name="connsiteY3" fmla="*/ 31077 h 3241797"/>
              <a:gd name="connsiteX4" fmla="*/ 401444 w 2173263"/>
              <a:gd name="connsiteY4" fmla="*/ 300142 h 3241797"/>
              <a:gd name="connsiteX5" fmla="*/ 401444 w 2173263"/>
              <a:gd name="connsiteY5" fmla="*/ 300142 h 3241797"/>
              <a:gd name="connsiteX0" fmla="*/ 0 w 2153316"/>
              <a:gd name="connsiteY0" fmla="*/ 3154854 h 3206982"/>
              <a:gd name="connsiteX1" fmla="*/ 1532351 w 2153316"/>
              <a:gd name="connsiteY1" fmla="*/ 2931618 h 3206982"/>
              <a:gd name="connsiteX2" fmla="*/ 2143832 w 2153316"/>
              <a:gd name="connsiteY2" fmla="*/ 1153820 h 3206982"/>
              <a:gd name="connsiteX3" fmla="*/ 1252810 w 2153316"/>
              <a:gd name="connsiteY3" fmla="*/ 31077 h 3206982"/>
              <a:gd name="connsiteX4" fmla="*/ 401444 w 2153316"/>
              <a:gd name="connsiteY4" fmla="*/ 300142 h 3206982"/>
              <a:gd name="connsiteX5" fmla="*/ 401444 w 2153316"/>
              <a:gd name="connsiteY5" fmla="*/ 300142 h 3206982"/>
              <a:gd name="connsiteX0" fmla="*/ 0 w 2153316"/>
              <a:gd name="connsiteY0" fmla="*/ 3150608 h 3202736"/>
              <a:gd name="connsiteX1" fmla="*/ 1532351 w 2153316"/>
              <a:gd name="connsiteY1" fmla="*/ 2927372 h 3202736"/>
              <a:gd name="connsiteX2" fmla="*/ 2143832 w 2153316"/>
              <a:gd name="connsiteY2" fmla="*/ 1149574 h 3202736"/>
              <a:gd name="connsiteX3" fmla="*/ 1252810 w 2153316"/>
              <a:gd name="connsiteY3" fmla="*/ 26831 h 3202736"/>
              <a:gd name="connsiteX4" fmla="*/ 401444 w 2153316"/>
              <a:gd name="connsiteY4" fmla="*/ 295896 h 3202736"/>
              <a:gd name="connsiteX5" fmla="*/ 401444 w 2153316"/>
              <a:gd name="connsiteY5" fmla="*/ 295896 h 3202736"/>
              <a:gd name="connsiteX0" fmla="*/ 0 w 2150068"/>
              <a:gd name="connsiteY0" fmla="*/ 3150608 h 3202736"/>
              <a:gd name="connsiteX1" fmla="*/ 1532351 w 2150068"/>
              <a:gd name="connsiteY1" fmla="*/ 2927372 h 3202736"/>
              <a:gd name="connsiteX2" fmla="*/ 2143832 w 2150068"/>
              <a:gd name="connsiteY2" fmla="*/ 1149574 h 3202736"/>
              <a:gd name="connsiteX3" fmla="*/ 1252810 w 2150068"/>
              <a:gd name="connsiteY3" fmla="*/ 26831 h 3202736"/>
              <a:gd name="connsiteX4" fmla="*/ 401444 w 2150068"/>
              <a:gd name="connsiteY4" fmla="*/ 295896 h 3202736"/>
              <a:gd name="connsiteX5" fmla="*/ 401444 w 2150068"/>
              <a:gd name="connsiteY5" fmla="*/ 295896 h 320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0068" h="3202736">
                <a:moveTo>
                  <a:pt x="0" y="3150608"/>
                </a:moveTo>
                <a:cubicBezTo>
                  <a:pt x="518332" y="3237322"/>
                  <a:pt x="1089776" y="3247775"/>
                  <a:pt x="1532351" y="2927372"/>
                </a:cubicBezTo>
                <a:cubicBezTo>
                  <a:pt x="1974926" y="2606969"/>
                  <a:pt x="2190422" y="1632998"/>
                  <a:pt x="2143832" y="1149574"/>
                </a:cubicBezTo>
                <a:cubicBezTo>
                  <a:pt x="2097242" y="666151"/>
                  <a:pt x="1801490" y="156007"/>
                  <a:pt x="1252810" y="26831"/>
                </a:cubicBezTo>
                <a:cubicBezTo>
                  <a:pt x="704130" y="-102345"/>
                  <a:pt x="423809" y="275811"/>
                  <a:pt x="401444" y="295896"/>
                </a:cubicBezTo>
                <a:lnTo>
                  <a:pt x="401444" y="295896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426F6F8-DB21-61AF-2F52-959D08DE31D3}"/>
              </a:ext>
            </a:extLst>
          </p:cNvPr>
          <p:cNvCxnSpPr>
            <a:cxnSpLocks/>
          </p:cNvCxnSpPr>
          <p:nvPr/>
        </p:nvCxnSpPr>
        <p:spPr>
          <a:xfrm>
            <a:off x="7610576" y="5384704"/>
            <a:ext cx="0" cy="6366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A9ECFEE-22DD-065A-FF71-3A7D6B8DD670}"/>
              </a:ext>
            </a:extLst>
          </p:cNvPr>
          <p:cNvSpPr txBox="1"/>
          <p:nvPr/>
        </p:nvSpPr>
        <p:spPr>
          <a:xfrm>
            <a:off x="6495527" y="6910968"/>
            <a:ext cx="2230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Centrifuged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Supernatant discarded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46805D2-2C00-500E-4F50-9484E0EE91AD}"/>
              </a:ext>
            </a:extLst>
          </p:cNvPr>
          <p:cNvCxnSpPr>
            <a:cxnSpLocks/>
          </p:cNvCxnSpPr>
          <p:nvPr/>
        </p:nvCxnSpPr>
        <p:spPr>
          <a:xfrm>
            <a:off x="7610576" y="6667645"/>
            <a:ext cx="0" cy="2433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0E3390CB-804F-1914-B02D-9A9B23CCB172}"/>
              </a:ext>
            </a:extLst>
          </p:cNvPr>
          <p:cNvSpPr txBox="1"/>
          <p:nvPr/>
        </p:nvSpPr>
        <p:spPr>
          <a:xfrm>
            <a:off x="7261772" y="785167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Dried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846A77A-9212-899D-7892-537554C6DAB5}"/>
              </a:ext>
            </a:extLst>
          </p:cNvPr>
          <p:cNvCxnSpPr>
            <a:cxnSpLocks/>
          </p:cNvCxnSpPr>
          <p:nvPr/>
        </p:nvCxnSpPr>
        <p:spPr>
          <a:xfrm>
            <a:off x="7610584" y="7557299"/>
            <a:ext cx="1" cy="2943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DA4D2BE-F04B-A013-E973-28F79A466D44}"/>
              </a:ext>
            </a:extLst>
          </p:cNvPr>
          <p:cNvCxnSpPr>
            <a:cxnSpLocks/>
            <a:stCxn id="140" idx="1"/>
            <a:endCxn id="8" idx="3"/>
          </p:cNvCxnSpPr>
          <p:nvPr/>
        </p:nvCxnSpPr>
        <p:spPr>
          <a:xfrm flipH="1">
            <a:off x="2389098" y="8036351"/>
            <a:ext cx="4872668" cy="901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866F777D-8B6C-36E4-E6A4-A2F30AE489D5}"/>
              </a:ext>
            </a:extLst>
          </p:cNvPr>
          <p:cNvSpPr txBox="1"/>
          <p:nvPr/>
        </p:nvSpPr>
        <p:spPr>
          <a:xfrm rot="5400000">
            <a:off x="11144038" y="3459974"/>
            <a:ext cx="222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Fe-OC extraction step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3x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99C5B22-0B0F-5AA1-1E0B-622A480917BB}"/>
              </a:ext>
            </a:extLst>
          </p:cNvPr>
          <p:cNvSpPr txBox="1"/>
          <p:nvPr/>
        </p:nvSpPr>
        <p:spPr>
          <a:xfrm rot="5400000">
            <a:off x="11537304" y="6310474"/>
            <a:ext cx="143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Rinsing step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3x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1978CC-026C-DB70-A100-2C00B838E020}"/>
              </a:ext>
            </a:extLst>
          </p:cNvPr>
          <p:cNvSpPr/>
          <p:nvPr/>
        </p:nvSpPr>
        <p:spPr>
          <a:xfrm>
            <a:off x="9610148" y="2092451"/>
            <a:ext cx="2020824" cy="2692698"/>
          </a:xfrm>
          <a:custGeom>
            <a:avLst/>
            <a:gdLst>
              <a:gd name="connsiteX0" fmla="*/ 0 w 2453467"/>
              <a:gd name="connsiteY0" fmla="*/ 3436411 h 3436411"/>
              <a:gd name="connsiteX1" fmla="*/ 1873405 w 2453467"/>
              <a:gd name="connsiteY1" fmla="*/ 3101875 h 3436411"/>
              <a:gd name="connsiteX2" fmla="*/ 2453268 w 2453467"/>
              <a:gd name="connsiteY2" fmla="*/ 1563006 h 3436411"/>
              <a:gd name="connsiteX3" fmla="*/ 1918009 w 2453467"/>
              <a:gd name="connsiteY3" fmla="*/ 24138 h 3436411"/>
              <a:gd name="connsiteX4" fmla="*/ 401444 w 2453467"/>
              <a:gd name="connsiteY4" fmla="*/ 581699 h 3436411"/>
              <a:gd name="connsiteX5" fmla="*/ 401444 w 2453467"/>
              <a:gd name="connsiteY5" fmla="*/ 581699 h 3436411"/>
              <a:gd name="connsiteX0" fmla="*/ 0 w 2454436"/>
              <a:gd name="connsiteY0" fmla="*/ 3131437 h 3131437"/>
              <a:gd name="connsiteX1" fmla="*/ 1873405 w 2454436"/>
              <a:gd name="connsiteY1" fmla="*/ 2796901 h 3131437"/>
              <a:gd name="connsiteX2" fmla="*/ 2453268 w 2454436"/>
              <a:gd name="connsiteY2" fmla="*/ 1258032 h 3131437"/>
              <a:gd name="connsiteX3" fmla="*/ 1765609 w 2454436"/>
              <a:gd name="connsiteY3" fmla="*/ 39204 h 3131437"/>
              <a:gd name="connsiteX4" fmla="*/ 401444 w 2454436"/>
              <a:gd name="connsiteY4" fmla="*/ 276725 h 3131437"/>
              <a:gd name="connsiteX5" fmla="*/ 401444 w 2454436"/>
              <a:gd name="connsiteY5" fmla="*/ 276725 h 3131437"/>
              <a:gd name="connsiteX0" fmla="*/ 0 w 2454436"/>
              <a:gd name="connsiteY0" fmla="*/ 3202046 h 3202046"/>
              <a:gd name="connsiteX1" fmla="*/ 1873405 w 2454436"/>
              <a:gd name="connsiteY1" fmla="*/ 2867510 h 3202046"/>
              <a:gd name="connsiteX2" fmla="*/ 2453268 w 2454436"/>
              <a:gd name="connsiteY2" fmla="*/ 1328641 h 3202046"/>
              <a:gd name="connsiteX3" fmla="*/ 1765609 w 2454436"/>
              <a:gd name="connsiteY3" fmla="*/ 109813 h 3202046"/>
              <a:gd name="connsiteX4" fmla="*/ 401444 w 2454436"/>
              <a:gd name="connsiteY4" fmla="*/ 347334 h 3202046"/>
              <a:gd name="connsiteX5" fmla="*/ 401444 w 2454436"/>
              <a:gd name="connsiteY5" fmla="*/ 347334 h 3202046"/>
              <a:gd name="connsiteX0" fmla="*/ 0 w 2463647"/>
              <a:gd name="connsiteY0" fmla="*/ 3202046 h 3202046"/>
              <a:gd name="connsiteX1" fmla="*/ 1873405 w 2463647"/>
              <a:gd name="connsiteY1" fmla="*/ 2867510 h 3202046"/>
              <a:gd name="connsiteX2" fmla="*/ 2453268 w 2463647"/>
              <a:gd name="connsiteY2" fmla="*/ 1328641 h 3202046"/>
              <a:gd name="connsiteX3" fmla="*/ 1765609 w 2463647"/>
              <a:gd name="connsiteY3" fmla="*/ 109813 h 3202046"/>
              <a:gd name="connsiteX4" fmla="*/ 401444 w 2463647"/>
              <a:gd name="connsiteY4" fmla="*/ 347334 h 3202046"/>
              <a:gd name="connsiteX5" fmla="*/ 401444 w 2463647"/>
              <a:gd name="connsiteY5" fmla="*/ 347334 h 3202046"/>
              <a:gd name="connsiteX0" fmla="*/ 0 w 2459898"/>
              <a:gd name="connsiteY0" fmla="*/ 3202046 h 3202046"/>
              <a:gd name="connsiteX1" fmla="*/ 1873405 w 2459898"/>
              <a:gd name="connsiteY1" fmla="*/ 2867510 h 3202046"/>
              <a:gd name="connsiteX2" fmla="*/ 2453268 w 2459898"/>
              <a:gd name="connsiteY2" fmla="*/ 1328641 h 3202046"/>
              <a:gd name="connsiteX3" fmla="*/ 1765609 w 2459898"/>
              <a:gd name="connsiteY3" fmla="*/ 109813 h 3202046"/>
              <a:gd name="connsiteX4" fmla="*/ 401444 w 2459898"/>
              <a:gd name="connsiteY4" fmla="*/ 347334 h 3202046"/>
              <a:gd name="connsiteX5" fmla="*/ 401444 w 2459898"/>
              <a:gd name="connsiteY5" fmla="*/ 347334 h 3202046"/>
              <a:gd name="connsiteX0" fmla="*/ 0 w 2459898"/>
              <a:gd name="connsiteY0" fmla="*/ 3142385 h 3142385"/>
              <a:gd name="connsiteX1" fmla="*/ 1873405 w 2459898"/>
              <a:gd name="connsiteY1" fmla="*/ 2807849 h 3142385"/>
              <a:gd name="connsiteX2" fmla="*/ 2453268 w 2459898"/>
              <a:gd name="connsiteY2" fmla="*/ 1451860 h 3142385"/>
              <a:gd name="connsiteX3" fmla="*/ 1765609 w 2459898"/>
              <a:gd name="connsiteY3" fmla="*/ 50152 h 3142385"/>
              <a:gd name="connsiteX4" fmla="*/ 401444 w 2459898"/>
              <a:gd name="connsiteY4" fmla="*/ 287673 h 3142385"/>
              <a:gd name="connsiteX5" fmla="*/ 401444 w 2459898"/>
              <a:gd name="connsiteY5" fmla="*/ 287673 h 3142385"/>
              <a:gd name="connsiteX0" fmla="*/ 0 w 2454726"/>
              <a:gd name="connsiteY0" fmla="*/ 3142385 h 3142385"/>
              <a:gd name="connsiteX1" fmla="*/ 1873405 w 2454726"/>
              <a:gd name="connsiteY1" fmla="*/ 2807849 h 3142385"/>
              <a:gd name="connsiteX2" fmla="*/ 2453268 w 2454726"/>
              <a:gd name="connsiteY2" fmla="*/ 1451860 h 3142385"/>
              <a:gd name="connsiteX3" fmla="*/ 1765609 w 2454726"/>
              <a:gd name="connsiteY3" fmla="*/ 50152 h 3142385"/>
              <a:gd name="connsiteX4" fmla="*/ 401444 w 2454726"/>
              <a:gd name="connsiteY4" fmla="*/ 287673 h 3142385"/>
              <a:gd name="connsiteX5" fmla="*/ 401444 w 2454726"/>
              <a:gd name="connsiteY5" fmla="*/ 287673 h 3142385"/>
              <a:gd name="connsiteX0" fmla="*/ 0 w 2453299"/>
              <a:gd name="connsiteY0" fmla="*/ 3142385 h 3142385"/>
              <a:gd name="connsiteX1" fmla="*/ 1873405 w 2453299"/>
              <a:gd name="connsiteY1" fmla="*/ 2807849 h 3142385"/>
              <a:gd name="connsiteX2" fmla="*/ 2453268 w 2453299"/>
              <a:gd name="connsiteY2" fmla="*/ 1451860 h 3142385"/>
              <a:gd name="connsiteX3" fmla="*/ 1765609 w 2453299"/>
              <a:gd name="connsiteY3" fmla="*/ 50152 h 3142385"/>
              <a:gd name="connsiteX4" fmla="*/ 401444 w 2453299"/>
              <a:gd name="connsiteY4" fmla="*/ 287673 h 3142385"/>
              <a:gd name="connsiteX5" fmla="*/ 401444 w 2453299"/>
              <a:gd name="connsiteY5" fmla="*/ 287673 h 3142385"/>
              <a:gd name="connsiteX0" fmla="*/ 0 w 2453268"/>
              <a:gd name="connsiteY0" fmla="*/ 2878596 h 2878596"/>
              <a:gd name="connsiteX1" fmla="*/ 1873405 w 2453268"/>
              <a:gd name="connsiteY1" fmla="*/ 2544060 h 2878596"/>
              <a:gd name="connsiteX2" fmla="*/ 2453268 w 2453268"/>
              <a:gd name="connsiteY2" fmla="*/ 1188071 h 2878596"/>
              <a:gd name="connsiteX3" fmla="*/ 1872289 w 2453268"/>
              <a:gd name="connsiteY3" fmla="*/ 121643 h 2878596"/>
              <a:gd name="connsiteX4" fmla="*/ 401444 w 2453268"/>
              <a:gd name="connsiteY4" fmla="*/ 23884 h 2878596"/>
              <a:gd name="connsiteX5" fmla="*/ 401444 w 2453268"/>
              <a:gd name="connsiteY5" fmla="*/ 23884 h 2878596"/>
              <a:gd name="connsiteX0" fmla="*/ 0 w 2453268"/>
              <a:gd name="connsiteY0" fmla="*/ 2973974 h 2973974"/>
              <a:gd name="connsiteX1" fmla="*/ 1873405 w 2453268"/>
              <a:gd name="connsiteY1" fmla="*/ 2639438 h 2973974"/>
              <a:gd name="connsiteX2" fmla="*/ 2453268 w 2453268"/>
              <a:gd name="connsiteY2" fmla="*/ 1283449 h 2973974"/>
              <a:gd name="connsiteX3" fmla="*/ 1872289 w 2453268"/>
              <a:gd name="connsiteY3" fmla="*/ 217021 h 2973974"/>
              <a:gd name="connsiteX4" fmla="*/ 401444 w 2453268"/>
              <a:gd name="connsiteY4" fmla="*/ 119262 h 2973974"/>
              <a:gd name="connsiteX5" fmla="*/ 401444 w 2453268"/>
              <a:gd name="connsiteY5" fmla="*/ 119262 h 2973974"/>
              <a:gd name="connsiteX0" fmla="*/ 0 w 2453268"/>
              <a:gd name="connsiteY0" fmla="*/ 2893396 h 2893396"/>
              <a:gd name="connsiteX1" fmla="*/ 1873405 w 2453268"/>
              <a:gd name="connsiteY1" fmla="*/ 2558860 h 2893396"/>
              <a:gd name="connsiteX2" fmla="*/ 2453268 w 2453268"/>
              <a:gd name="connsiteY2" fmla="*/ 1431471 h 2893396"/>
              <a:gd name="connsiteX3" fmla="*/ 1872289 w 2453268"/>
              <a:gd name="connsiteY3" fmla="*/ 136443 h 2893396"/>
              <a:gd name="connsiteX4" fmla="*/ 401444 w 2453268"/>
              <a:gd name="connsiteY4" fmla="*/ 38684 h 2893396"/>
              <a:gd name="connsiteX5" fmla="*/ 401444 w 2453268"/>
              <a:gd name="connsiteY5" fmla="*/ 38684 h 2893396"/>
              <a:gd name="connsiteX0" fmla="*/ 0 w 2464286"/>
              <a:gd name="connsiteY0" fmla="*/ 3115991 h 3115991"/>
              <a:gd name="connsiteX1" fmla="*/ 1873405 w 2464286"/>
              <a:gd name="connsiteY1" fmla="*/ 2781455 h 3115991"/>
              <a:gd name="connsiteX2" fmla="*/ 2453268 w 2464286"/>
              <a:gd name="connsiteY2" fmla="*/ 1654066 h 3115991"/>
              <a:gd name="connsiteX3" fmla="*/ 1476049 w 2464286"/>
              <a:gd name="connsiteY3" fmla="*/ 69478 h 3115991"/>
              <a:gd name="connsiteX4" fmla="*/ 401444 w 2464286"/>
              <a:gd name="connsiteY4" fmla="*/ 261279 h 3115991"/>
              <a:gd name="connsiteX5" fmla="*/ 401444 w 2464286"/>
              <a:gd name="connsiteY5" fmla="*/ 261279 h 3115991"/>
              <a:gd name="connsiteX0" fmla="*/ 0 w 2464286"/>
              <a:gd name="connsiteY0" fmla="*/ 3092387 h 3092387"/>
              <a:gd name="connsiteX1" fmla="*/ 1873405 w 2464286"/>
              <a:gd name="connsiteY1" fmla="*/ 2757851 h 3092387"/>
              <a:gd name="connsiteX2" fmla="*/ 2453268 w 2464286"/>
              <a:gd name="connsiteY2" fmla="*/ 1630462 h 3092387"/>
              <a:gd name="connsiteX3" fmla="*/ 1476049 w 2464286"/>
              <a:gd name="connsiteY3" fmla="*/ 45874 h 3092387"/>
              <a:gd name="connsiteX4" fmla="*/ 401444 w 2464286"/>
              <a:gd name="connsiteY4" fmla="*/ 237675 h 3092387"/>
              <a:gd name="connsiteX5" fmla="*/ 401444 w 2464286"/>
              <a:gd name="connsiteY5" fmla="*/ 237675 h 3092387"/>
              <a:gd name="connsiteX0" fmla="*/ 0 w 2434768"/>
              <a:gd name="connsiteY0" fmla="*/ 3092387 h 3092387"/>
              <a:gd name="connsiteX1" fmla="*/ 1873405 w 2434768"/>
              <a:gd name="connsiteY1" fmla="*/ 2757851 h 3092387"/>
              <a:gd name="connsiteX2" fmla="*/ 2422788 w 2434768"/>
              <a:gd name="connsiteY2" fmla="*/ 1264702 h 3092387"/>
              <a:gd name="connsiteX3" fmla="*/ 1476049 w 2434768"/>
              <a:gd name="connsiteY3" fmla="*/ 45874 h 3092387"/>
              <a:gd name="connsiteX4" fmla="*/ 401444 w 2434768"/>
              <a:gd name="connsiteY4" fmla="*/ 237675 h 3092387"/>
              <a:gd name="connsiteX5" fmla="*/ 401444 w 2434768"/>
              <a:gd name="connsiteY5" fmla="*/ 237675 h 3092387"/>
              <a:gd name="connsiteX0" fmla="*/ 0 w 2424469"/>
              <a:gd name="connsiteY0" fmla="*/ 3092387 h 3092387"/>
              <a:gd name="connsiteX1" fmla="*/ 1873405 w 2424469"/>
              <a:gd name="connsiteY1" fmla="*/ 2757851 h 3092387"/>
              <a:gd name="connsiteX2" fmla="*/ 2422788 w 2424469"/>
              <a:gd name="connsiteY2" fmla="*/ 1264702 h 3092387"/>
              <a:gd name="connsiteX3" fmla="*/ 1476049 w 2424469"/>
              <a:gd name="connsiteY3" fmla="*/ 45874 h 3092387"/>
              <a:gd name="connsiteX4" fmla="*/ 401444 w 2424469"/>
              <a:gd name="connsiteY4" fmla="*/ 237675 h 3092387"/>
              <a:gd name="connsiteX5" fmla="*/ 401444 w 2424469"/>
              <a:gd name="connsiteY5" fmla="*/ 237675 h 3092387"/>
              <a:gd name="connsiteX0" fmla="*/ 0 w 2424856"/>
              <a:gd name="connsiteY0" fmla="*/ 3335394 h 3335394"/>
              <a:gd name="connsiteX1" fmla="*/ 1873405 w 2424856"/>
              <a:gd name="connsiteY1" fmla="*/ 3000858 h 3335394"/>
              <a:gd name="connsiteX2" fmla="*/ 2422788 w 2424856"/>
              <a:gd name="connsiteY2" fmla="*/ 1507709 h 3335394"/>
              <a:gd name="connsiteX3" fmla="*/ 1735129 w 2424856"/>
              <a:gd name="connsiteY3" fmla="*/ 29801 h 3335394"/>
              <a:gd name="connsiteX4" fmla="*/ 401444 w 2424856"/>
              <a:gd name="connsiteY4" fmla="*/ 480682 h 3335394"/>
              <a:gd name="connsiteX5" fmla="*/ 401444 w 2424856"/>
              <a:gd name="connsiteY5" fmla="*/ 480682 h 3335394"/>
              <a:gd name="connsiteX0" fmla="*/ 0 w 2424856"/>
              <a:gd name="connsiteY0" fmla="*/ 3406774 h 3406774"/>
              <a:gd name="connsiteX1" fmla="*/ 1873405 w 2424856"/>
              <a:gd name="connsiteY1" fmla="*/ 3072238 h 3406774"/>
              <a:gd name="connsiteX2" fmla="*/ 2422788 w 2424856"/>
              <a:gd name="connsiteY2" fmla="*/ 1579089 h 3406774"/>
              <a:gd name="connsiteX3" fmla="*/ 1735129 w 2424856"/>
              <a:gd name="connsiteY3" fmla="*/ 101181 h 3406774"/>
              <a:gd name="connsiteX4" fmla="*/ 401444 w 2424856"/>
              <a:gd name="connsiteY4" fmla="*/ 552062 h 3406774"/>
              <a:gd name="connsiteX5" fmla="*/ 401444 w 2424856"/>
              <a:gd name="connsiteY5" fmla="*/ 552062 h 3406774"/>
              <a:gd name="connsiteX0" fmla="*/ 0 w 2430202"/>
              <a:gd name="connsiteY0" fmla="*/ 3406774 h 3406774"/>
              <a:gd name="connsiteX1" fmla="*/ 1873405 w 2430202"/>
              <a:gd name="connsiteY1" fmla="*/ 3072238 h 3406774"/>
              <a:gd name="connsiteX2" fmla="*/ 2422788 w 2430202"/>
              <a:gd name="connsiteY2" fmla="*/ 1579089 h 3406774"/>
              <a:gd name="connsiteX3" fmla="*/ 1735129 w 2430202"/>
              <a:gd name="connsiteY3" fmla="*/ 101181 h 3406774"/>
              <a:gd name="connsiteX4" fmla="*/ 401444 w 2430202"/>
              <a:gd name="connsiteY4" fmla="*/ 552062 h 3406774"/>
              <a:gd name="connsiteX5" fmla="*/ 401444 w 2430202"/>
              <a:gd name="connsiteY5" fmla="*/ 552062 h 3406774"/>
              <a:gd name="connsiteX0" fmla="*/ 0 w 2434223"/>
              <a:gd name="connsiteY0" fmla="*/ 3406774 h 3406774"/>
              <a:gd name="connsiteX1" fmla="*/ 1995325 w 2434223"/>
              <a:gd name="connsiteY1" fmla="*/ 3072238 h 3406774"/>
              <a:gd name="connsiteX2" fmla="*/ 2422788 w 2434223"/>
              <a:gd name="connsiteY2" fmla="*/ 1579089 h 3406774"/>
              <a:gd name="connsiteX3" fmla="*/ 1735129 w 2434223"/>
              <a:gd name="connsiteY3" fmla="*/ 101181 h 3406774"/>
              <a:gd name="connsiteX4" fmla="*/ 401444 w 2434223"/>
              <a:gd name="connsiteY4" fmla="*/ 552062 h 3406774"/>
              <a:gd name="connsiteX5" fmla="*/ 401444 w 2434223"/>
              <a:gd name="connsiteY5" fmla="*/ 552062 h 3406774"/>
              <a:gd name="connsiteX0" fmla="*/ 0 w 2481972"/>
              <a:gd name="connsiteY0" fmla="*/ 3406774 h 3410214"/>
              <a:gd name="connsiteX1" fmla="*/ 1995325 w 2481972"/>
              <a:gd name="connsiteY1" fmla="*/ 3072238 h 3410214"/>
              <a:gd name="connsiteX2" fmla="*/ 2422788 w 2481972"/>
              <a:gd name="connsiteY2" fmla="*/ 1579089 h 3410214"/>
              <a:gd name="connsiteX3" fmla="*/ 1735129 w 2481972"/>
              <a:gd name="connsiteY3" fmla="*/ 101181 h 3410214"/>
              <a:gd name="connsiteX4" fmla="*/ 401444 w 2481972"/>
              <a:gd name="connsiteY4" fmla="*/ 552062 h 3410214"/>
              <a:gd name="connsiteX5" fmla="*/ 401444 w 2481972"/>
              <a:gd name="connsiteY5" fmla="*/ 552062 h 3410214"/>
              <a:gd name="connsiteX0" fmla="*/ 0 w 2434223"/>
              <a:gd name="connsiteY0" fmla="*/ 3406774 h 3406774"/>
              <a:gd name="connsiteX1" fmla="*/ 1995325 w 2434223"/>
              <a:gd name="connsiteY1" fmla="*/ 3072238 h 3406774"/>
              <a:gd name="connsiteX2" fmla="*/ 2422788 w 2434223"/>
              <a:gd name="connsiteY2" fmla="*/ 1579089 h 3406774"/>
              <a:gd name="connsiteX3" fmla="*/ 1735129 w 2434223"/>
              <a:gd name="connsiteY3" fmla="*/ 101181 h 3406774"/>
              <a:gd name="connsiteX4" fmla="*/ 401444 w 2434223"/>
              <a:gd name="connsiteY4" fmla="*/ 552062 h 3406774"/>
              <a:gd name="connsiteX5" fmla="*/ 401444 w 2434223"/>
              <a:gd name="connsiteY5" fmla="*/ 552062 h 3406774"/>
              <a:gd name="connsiteX0" fmla="*/ 0 w 2434564"/>
              <a:gd name="connsiteY0" fmla="*/ 3406774 h 3406774"/>
              <a:gd name="connsiteX1" fmla="*/ 1995325 w 2434564"/>
              <a:gd name="connsiteY1" fmla="*/ 3072238 h 3406774"/>
              <a:gd name="connsiteX2" fmla="*/ 2422788 w 2434564"/>
              <a:gd name="connsiteY2" fmla="*/ 1579089 h 3406774"/>
              <a:gd name="connsiteX3" fmla="*/ 1735129 w 2434564"/>
              <a:gd name="connsiteY3" fmla="*/ 101181 h 3406774"/>
              <a:gd name="connsiteX4" fmla="*/ 401444 w 2434564"/>
              <a:gd name="connsiteY4" fmla="*/ 552062 h 3406774"/>
              <a:gd name="connsiteX5" fmla="*/ 401444 w 2434564"/>
              <a:gd name="connsiteY5" fmla="*/ 552062 h 3406774"/>
              <a:gd name="connsiteX0" fmla="*/ 0 w 2422864"/>
              <a:gd name="connsiteY0" fmla="*/ 3368764 h 3368764"/>
              <a:gd name="connsiteX1" fmla="*/ 1995325 w 2422864"/>
              <a:gd name="connsiteY1" fmla="*/ 3034228 h 3368764"/>
              <a:gd name="connsiteX2" fmla="*/ 2422788 w 2422864"/>
              <a:gd name="connsiteY2" fmla="*/ 1541079 h 3368764"/>
              <a:gd name="connsiteX3" fmla="*/ 1735129 w 2422864"/>
              <a:gd name="connsiteY3" fmla="*/ 63171 h 3368764"/>
              <a:gd name="connsiteX4" fmla="*/ 401444 w 2422864"/>
              <a:gd name="connsiteY4" fmla="*/ 514052 h 3368764"/>
              <a:gd name="connsiteX5" fmla="*/ 401444 w 2422864"/>
              <a:gd name="connsiteY5" fmla="*/ 514052 h 3368764"/>
              <a:gd name="connsiteX0" fmla="*/ 0 w 2250173"/>
              <a:gd name="connsiteY0" fmla="*/ 3333281 h 3333281"/>
              <a:gd name="connsiteX1" fmla="*/ 1995325 w 2250173"/>
              <a:gd name="connsiteY1" fmla="*/ 2998745 h 3333281"/>
              <a:gd name="connsiteX2" fmla="*/ 2224668 w 2250173"/>
              <a:gd name="connsiteY2" fmla="*/ 1459876 h 3333281"/>
              <a:gd name="connsiteX3" fmla="*/ 1735129 w 2250173"/>
              <a:gd name="connsiteY3" fmla="*/ 27688 h 3333281"/>
              <a:gd name="connsiteX4" fmla="*/ 401444 w 2250173"/>
              <a:gd name="connsiteY4" fmla="*/ 478569 h 3333281"/>
              <a:gd name="connsiteX5" fmla="*/ 401444 w 2250173"/>
              <a:gd name="connsiteY5" fmla="*/ 478569 h 3333281"/>
              <a:gd name="connsiteX0" fmla="*/ 0 w 2224719"/>
              <a:gd name="connsiteY0" fmla="*/ 3333281 h 3333281"/>
              <a:gd name="connsiteX1" fmla="*/ 1751485 w 2224719"/>
              <a:gd name="connsiteY1" fmla="*/ 2861585 h 3333281"/>
              <a:gd name="connsiteX2" fmla="*/ 2224668 w 2224719"/>
              <a:gd name="connsiteY2" fmla="*/ 1459876 h 3333281"/>
              <a:gd name="connsiteX3" fmla="*/ 1735129 w 2224719"/>
              <a:gd name="connsiteY3" fmla="*/ 27688 h 3333281"/>
              <a:gd name="connsiteX4" fmla="*/ 401444 w 2224719"/>
              <a:gd name="connsiteY4" fmla="*/ 478569 h 3333281"/>
              <a:gd name="connsiteX5" fmla="*/ 401444 w 2224719"/>
              <a:gd name="connsiteY5" fmla="*/ 478569 h 3333281"/>
              <a:gd name="connsiteX0" fmla="*/ 0 w 2338601"/>
              <a:gd name="connsiteY0" fmla="*/ 3337552 h 3337552"/>
              <a:gd name="connsiteX1" fmla="*/ 1751485 w 2338601"/>
              <a:gd name="connsiteY1" fmla="*/ 2865856 h 3337552"/>
              <a:gd name="connsiteX2" fmla="*/ 2224668 w 2338601"/>
              <a:gd name="connsiteY2" fmla="*/ 1464147 h 3337552"/>
              <a:gd name="connsiteX3" fmla="*/ 1735129 w 2338601"/>
              <a:gd name="connsiteY3" fmla="*/ 31959 h 3337552"/>
              <a:gd name="connsiteX4" fmla="*/ 401444 w 2338601"/>
              <a:gd name="connsiteY4" fmla="*/ 482840 h 3337552"/>
              <a:gd name="connsiteX5" fmla="*/ 401444 w 2338601"/>
              <a:gd name="connsiteY5" fmla="*/ 482840 h 3337552"/>
              <a:gd name="connsiteX0" fmla="*/ 0 w 2241960"/>
              <a:gd name="connsiteY0" fmla="*/ 3329194 h 3329194"/>
              <a:gd name="connsiteX1" fmla="*/ 1751485 w 2241960"/>
              <a:gd name="connsiteY1" fmla="*/ 2857498 h 3329194"/>
              <a:gd name="connsiteX2" fmla="*/ 2224668 w 2241960"/>
              <a:gd name="connsiteY2" fmla="*/ 1455789 h 3329194"/>
              <a:gd name="connsiteX3" fmla="*/ 1735129 w 2241960"/>
              <a:gd name="connsiteY3" fmla="*/ 23601 h 3329194"/>
              <a:gd name="connsiteX4" fmla="*/ 401444 w 2241960"/>
              <a:gd name="connsiteY4" fmla="*/ 474482 h 3329194"/>
              <a:gd name="connsiteX5" fmla="*/ 401444 w 2241960"/>
              <a:gd name="connsiteY5" fmla="*/ 474482 h 3329194"/>
              <a:gd name="connsiteX0" fmla="*/ 0 w 2224719"/>
              <a:gd name="connsiteY0" fmla="*/ 3415784 h 3415784"/>
              <a:gd name="connsiteX1" fmla="*/ 1751485 w 2224719"/>
              <a:gd name="connsiteY1" fmla="*/ 2944088 h 3415784"/>
              <a:gd name="connsiteX2" fmla="*/ 2224668 w 2224719"/>
              <a:gd name="connsiteY2" fmla="*/ 1542379 h 3415784"/>
              <a:gd name="connsiteX3" fmla="*/ 1735129 w 2224719"/>
              <a:gd name="connsiteY3" fmla="*/ 110191 h 3415784"/>
              <a:gd name="connsiteX4" fmla="*/ 804574 w 2224719"/>
              <a:gd name="connsiteY4" fmla="*/ 148571 h 3415784"/>
              <a:gd name="connsiteX5" fmla="*/ 401444 w 2224719"/>
              <a:gd name="connsiteY5" fmla="*/ 561072 h 3415784"/>
              <a:gd name="connsiteX6" fmla="*/ 401444 w 2224719"/>
              <a:gd name="connsiteY6" fmla="*/ 561072 h 3415784"/>
              <a:gd name="connsiteX0" fmla="*/ 0 w 2224719"/>
              <a:gd name="connsiteY0" fmla="*/ 3429656 h 3429656"/>
              <a:gd name="connsiteX1" fmla="*/ 1751485 w 2224719"/>
              <a:gd name="connsiteY1" fmla="*/ 2957960 h 3429656"/>
              <a:gd name="connsiteX2" fmla="*/ 2224668 w 2224719"/>
              <a:gd name="connsiteY2" fmla="*/ 1556251 h 3429656"/>
              <a:gd name="connsiteX3" fmla="*/ 1735129 w 2224719"/>
              <a:gd name="connsiteY3" fmla="*/ 124063 h 3429656"/>
              <a:gd name="connsiteX4" fmla="*/ 804574 w 2224719"/>
              <a:gd name="connsiteY4" fmla="*/ 162443 h 3429656"/>
              <a:gd name="connsiteX5" fmla="*/ 401444 w 2224719"/>
              <a:gd name="connsiteY5" fmla="*/ 574944 h 3429656"/>
              <a:gd name="connsiteX6" fmla="*/ 401444 w 2224719"/>
              <a:gd name="connsiteY6" fmla="*/ 574944 h 3429656"/>
              <a:gd name="connsiteX0" fmla="*/ 0 w 2224719"/>
              <a:gd name="connsiteY0" fmla="*/ 3429656 h 3429656"/>
              <a:gd name="connsiteX1" fmla="*/ 1751485 w 2224719"/>
              <a:gd name="connsiteY1" fmla="*/ 2957960 h 3429656"/>
              <a:gd name="connsiteX2" fmla="*/ 2224668 w 2224719"/>
              <a:gd name="connsiteY2" fmla="*/ 1556251 h 3429656"/>
              <a:gd name="connsiteX3" fmla="*/ 1735129 w 2224719"/>
              <a:gd name="connsiteY3" fmla="*/ 124063 h 3429656"/>
              <a:gd name="connsiteX4" fmla="*/ 804574 w 2224719"/>
              <a:gd name="connsiteY4" fmla="*/ 162443 h 3429656"/>
              <a:gd name="connsiteX5" fmla="*/ 401444 w 2224719"/>
              <a:gd name="connsiteY5" fmla="*/ 574944 h 3429656"/>
              <a:gd name="connsiteX6" fmla="*/ 401444 w 2224719"/>
              <a:gd name="connsiteY6" fmla="*/ 574944 h 3429656"/>
              <a:gd name="connsiteX0" fmla="*/ 0 w 2224719"/>
              <a:gd name="connsiteY0" fmla="*/ 3417641 h 3417641"/>
              <a:gd name="connsiteX1" fmla="*/ 1751485 w 2224719"/>
              <a:gd name="connsiteY1" fmla="*/ 2945945 h 3417641"/>
              <a:gd name="connsiteX2" fmla="*/ 2224668 w 2224719"/>
              <a:gd name="connsiteY2" fmla="*/ 1544236 h 3417641"/>
              <a:gd name="connsiteX3" fmla="*/ 1735129 w 2224719"/>
              <a:gd name="connsiteY3" fmla="*/ 112048 h 3417641"/>
              <a:gd name="connsiteX4" fmla="*/ 804574 w 2224719"/>
              <a:gd name="connsiteY4" fmla="*/ 150428 h 3417641"/>
              <a:gd name="connsiteX5" fmla="*/ 401444 w 2224719"/>
              <a:gd name="connsiteY5" fmla="*/ 562929 h 3417641"/>
              <a:gd name="connsiteX6" fmla="*/ 401444 w 2224719"/>
              <a:gd name="connsiteY6" fmla="*/ 562929 h 3417641"/>
              <a:gd name="connsiteX0" fmla="*/ 0 w 2224719"/>
              <a:gd name="connsiteY0" fmla="*/ 3436227 h 3436227"/>
              <a:gd name="connsiteX1" fmla="*/ 1751485 w 2224719"/>
              <a:gd name="connsiteY1" fmla="*/ 2964531 h 3436227"/>
              <a:gd name="connsiteX2" fmla="*/ 2224668 w 2224719"/>
              <a:gd name="connsiteY2" fmla="*/ 1562822 h 3436227"/>
              <a:gd name="connsiteX3" fmla="*/ 1735129 w 2224719"/>
              <a:gd name="connsiteY3" fmla="*/ 130634 h 3436227"/>
              <a:gd name="connsiteX4" fmla="*/ 804574 w 2224719"/>
              <a:gd name="connsiteY4" fmla="*/ 169014 h 3436227"/>
              <a:gd name="connsiteX5" fmla="*/ 401444 w 2224719"/>
              <a:gd name="connsiteY5" fmla="*/ 581515 h 3436227"/>
              <a:gd name="connsiteX6" fmla="*/ 401444 w 2224719"/>
              <a:gd name="connsiteY6" fmla="*/ 581515 h 3436227"/>
              <a:gd name="connsiteX0" fmla="*/ 0 w 2224719"/>
              <a:gd name="connsiteY0" fmla="*/ 3442849 h 3442849"/>
              <a:gd name="connsiteX1" fmla="*/ 1751485 w 2224719"/>
              <a:gd name="connsiteY1" fmla="*/ 2971153 h 3442849"/>
              <a:gd name="connsiteX2" fmla="*/ 2224668 w 2224719"/>
              <a:gd name="connsiteY2" fmla="*/ 1569444 h 3442849"/>
              <a:gd name="connsiteX3" fmla="*/ 1735129 w 2224719"/>
              <a:gd name="connsiteY3" fmla="*/ 137256 h 3442849"/>
              <a:gd name="connsiteX4" fmla="*/ 804574 w 2224719"/>
              <a:gd name="connsiteY4" fmla="*/ 175636 h 3442849"/>
              <a:gd name="connsiteX5" fmla="*/ 401444 w 2224719"/>
              <a:gd name="connsiteY5" fmla="*/ 588137 h 3442849"/>
              <a:gd name="connsiteX6" fmla="*/ 401444 w 2224719"/>
              <a:gd name="connsiteY6" fmla="*/ 588137 h 3442849"/>
              <a:gd name="connsiteX0" fmla="*/ 0 w 2232814"/>
              <a:gd name="connsiteY0" fmla="*/ 3268909 h 3268909"/>
              <a:gd name="connsiteX1" fmla="*/ 1751485 w 2232814"/>
              <a:gd name="connsiteY1" fmla="*/ 2797213 h 3268909"/>
              <a:gd name="connsiteX2" fmla="*/ 2224668 w 2232814"/>
              <a:gd name="connsiteY2" fmla="*/ 1395504 h 3268909"/>
              <a:gd name="connsiteX3" fmla="*/ 1878565 w 2232814"/>
              <a:gd name="connsiteY3" fmla="*/ 321904 h 3268909"/>
              <a:gd name="connsiteX4" fmla="*/ 804574 w 2232814"/>
              <a:gd name="connsiteY4" fmla="*/ 1696 h 3268909"/>
              <a:gd name="connsiteX5" fmla="*/ 401444 w 2232814"/>
              <a:gd name="connsiteY5" fmla="*/ 414197 h 3268909"/>
              <a:gd name="connsiteX6" fmla="*/ 401444 w 2232814"/>
              <a:gd name="connsiteY6" fmla="*/ 414197 h 3268909"/>
              <a:gd name="connsiteX0" fmla="*/ 0 w 2226434"/>
              <a:gd name="connsiteY0" fmla="*/ 3181045 h 3181045"/>
              <a:gd name="connsiteX1" fmla="*/ 1751485 w 2226434"/>
              <a:gd name="connsiteY1" fmla="*/ 2709349 h 3181045"/>
              <a:gd name="connsiteX2" fmla="*/ 2224668 w 2226434"/>
              <a:gd name="connsiteY2" fmla="*/ 1307640 h 3181045"/>
              <a:gd name="connsiteX3" fmla="*/ 1878565 w 2226434"/>
              <a:gd name="connsiteY3" fmla="*/ 234040 h 3181045"/>
              <a:gd name="connsiteX4" fmla="*/ 1055586 w 2226434"/>
              <a:gd name="connsiteY4" fmla="*/ 3479 h 3181045"/>
              <a:gd name="connsiteX5" fmla="*/ 401444 w 2226434"/>
              <a:gd name="connsiteY5" fmla="*/ 326333 h 3181045"/>
              <a:gd name="connsiteX6" fmla="*/ 401444 w 2226434"/>
              <a:gd name="connsiteY6" fmla="*/ 326333 h 3181045"/>
              <a:gd name="connsiteX0" fmla="*/ 0 w 2229815"/>
              <a:gd name="connsiteY0" fmla="*/ 3181045 h 3181045"/>
              <a:gd name="connsiteX1" fmla="*/ 1643908 w 2229815"/>
              <a:gd name="connsiteY1" fmla="*/ 2798996 h 3181045"/>
              <a:gd name="connsiteX2" fmla="*/ 2224668 w 2229815"/>
              <a:gd name="connsiteY2" fmla="*/ 1307640 h 3181045"/>
              <a:gd name="connsiteX3" fmla="*/ 1878565 w 2229815"/>
              <a:gd name="connsiteY3" fmla="*/ 234040 h 3181045"/>
              <a:gd name="connsiteX4" fmla="*/ 1055586 w 2229815"/>
              <a:gd name="connsiteY4" fmla="*/ 3479 h 3181045"/>
              <a:gd name="connsiteX5" fmla="*/ 401444 w 2229815"/>
              <a:gd name="connsiteY5" fmla="*/ 326333 h 3181045"/>
              <a:gd name="connsiteX6" fmla="*/ 401444 w 2229815"/>
              <a:gd name="connsiteY6" fmla="*/ 326333 h 3181045"/>
              <a:gd name="connsiteX0" fmla="*/ 0 w 2212246"/>
              <a:gd name="connsiteY0" fmla="*/ 3183534 h 3183534"/>
              <a:gd name="connsiteX1" fmla="*/ 1643908 w 2212246"/>
              <a:gd name="connsiteY1" fmla="*/ 2801485 h 3183534"/>
              <a:gd name="connsiteX2" fmla="*/ 2206739 w 2212246"/>
              <a:gd name="connsiteY2" fmla="*/ 1507353 h 3183534"/>
              <a:gd name="connsiteX3" fmla="*/ 1878565 w 2212246"/>
              <a:gd name="connsiteY3" fmla="*/ 236529 h 3183534"/>
              <a:gd name="connsiteX4" fmla="*/ 1055586 w 2212246"/>
              <a:gd name="connsiteY4" fmla="*/ 5968 h 3183534"/>
              <a:gd name="connsiteX5" fmla="*/ 401444 w 2212246"/>
              <a:gd name="connsiteY5" fmla="*/ 328822 h 3183534"/>
              <a:gd name="connsiteX6" fmla="*/ 401444 w 2212246"/>
              <a:gd name="connsiteY6" fmla="*/ 328822 h 3183534"/>
              <a:gd name="connsiteX0" fmla="*/ 0 w 2206794"/>
              <a:gd name="connsiteY0" fmla="*/ 3183534 h 3183534"/>
              <a:gd name="connsiteX1" fmla="*/ 1643908 w 2206794"/>
              <a:gd name="connsiteY1" fmla="*/ 2801485 h 3183534"/>
              <a:gd name="connsiteX2" fmla="*/ 2206739 w 2206794"/>
              <a:gd name="connsiteY2" fmla="*/ 1507353 h 3183534"/>
              <a:gd name="connsiteX3" fmla="*/ 1878565 w 2206794"/>
              <a:gd name="connsiteY3" fmla="*/ 236529 h 3183534"/>
              <a:gd name="connsiteX4" fmla="*/ 1055586 w 2206794"/>
              <a:gd name="connsiteY4" fmla="*/ 5968 h 3183534"/>
              <a:gd name="connsiteX5" fmla="*/ 401444 w 2206794"/>
              <a:gd name="connsiteY5" fmla="*/ 328822 h 3183534"/>
              <a:gd name="connsiteX6" fmla="*/ 401444 w 2206794"/>
              <a:gd name="connsiteY6" fmla="*/ 328822 h 3183534"/>
              <a:gd name="connsiteX0" fmla="*/ 0 w 2221254"/>
              <a:gd name="connsiteY0" fmla="*/ 3177875 h 3177875"/>
              <a:gd name="connsiteX1" fmla="*/ 1643908 w 2221254"/>
              <a:gd name="connsiteY1" fmla="*/ 2795826 h 3177875"/>
              <a:gd name="connsiteX2" fmla="*/ 2206739 w 2221254"/>
              <a:gd name="connsiteY2" fmla="*/ 1501694 h 3177875"/>
              <a:gd name="connsiteX3" fmla="*/ 1968212 w 2221254"/>
              <a:gd name="connsiteY3" fmla="*/ 392235 h 3177875"/>
              <a:gd name="connsiteX4" fmla="*/ 1055586 w 2221254"/>
              <a:gd name="connsiteY4" fmla="*/ 309 h 3177875"/>
              <a:gd name="connsiteX5" fmla="*/ 401444 w 2221254"/>
              <a:gd name="connsiteY5" fmla="*/ 323163 h 3177875"/>
              <a:gd name="connsiteX6" fmla="*/ 401444 w 2221254"/>
              <a:gd name="connsiteY6" fmla="*/ 323163 h 3177875"/>
              <a:gd name="connsiteX0" fmla="*/ 0 w 2220171"/>
              <a:gd name="connsiteY0" fmla="*/ 3177875 h 3177875"/>
              <a:gd name="connsiteX1" fmla="*/ 1661838 w 2220171"/>
              <a:gd name="connsiteY1" fmla="*/ 2885473 h 3177875"/>
              <a:gd name="connsiteX2" fmla="*/ 2206739 w 2220171"/>
              <a:gd name="connsiteY2" fmla="*/ 1501694 h 3177875"/>
              <a:gd name="connsiteX3" fmla="*/ 1968212 w 2220171"/>
              <a:gd name="connsiteY3" fmla="*/ 392235 h 3177875"/>
              <a:gd name="connsiteX4" fmla="*/ 1055586 w 2220171"/>
              <a:gd name="connsiteY4" fmla="*/ 309 h 3177875"/>
              <a:gd name="connsiteX5" fmla="*/ 401444 w 2220171"/>
              <a:gd name="connsiteY5" fmla="*/ 323163 h 3177875"/>
              <a:gd name="connsiteX6" fmla="*/ 401444 w 2220171"/>
              <a:gd name="connsiteY6" fmla="*/ 323163 h 3177875"/>
              <a:gd name="connsiteX0" fmla="*/ 0 w 2220171"/>
              <a:gd name="connsiteY0" fmla="*/ 3177875 h 3178716"/>
              <a:gd name="connsiteX1" fmla="*/ 981308 w 2220171"/>
              <a:gd name="connsiteY1" fmla="*/ 3150763 h 3178716"/>
              <a:gd name="connsiteX2" fmla="*/ 1661838 w 2220171"/>
              <a:gd name="connsiteY2" fmla="*/ 2885473 h 3178716"/>
              <a:gd name="connsiteX3" fmla="*/ 2206739 w 2220171"/>
              <a:gd name="connsiteY3" fmla="*/ 1501694 h 3178716"/>
              <a:gd name="connsiteX4" fmla="*/ 1968212 w 2220171"/>
              <a:gd name="connsiteY4" fmla="*/ 392235 h 3178716"/>
              <a:gd name="connsiteX5" fmla="*/ 1055586 w 2220171"/>
              <a:gd name="connsiteY5" fmla="*/ 309 h 3178716"/>
              <a:gd name="connsiteX6" fmla="*/ 401444 w 2220171"/>
              <a:gd name="connsiteY6" fmla="*/ 323163 h 3178716"/>
              <a:gd name="connsiteX7" fmla="*/ 401444 w 2220171"/>
              <a:gd name="connsiteY7" fmla="*/ 323163 h 3178716"/>
              <a:gd name="connsiteX0" fmla="*/ 0 w 2211297"/>
              <a:gd name="connsiteY0" fmla="*/ 3177875 h 3178716"/>
              <a:gd name="connsiteX1" fmla="*/ 981308 w 2211297"/>
              <a:gd name="connsiteY1" fmla="*/ 3150763 h 3178716"/>
              <a:gd name="connsiteX2" fmla="*/ 1823203 w 2211297"/>
              <a:gd name="connsiteY2" fmla="*/ 2706179 h 3178716"/>
              <a:gd name="connsiteX3" fmla="*/ 2206739 w 2211297"/>
              <a:gd name="connsiteY3" fmla="*/ 1501694 h 3178716"/>
              <a:gd name="connsiteX4" fmla="*/ 1968212 w 2211297"/>
              <a:gd name="connsiteY4" fmla="*/ 392235 h 3178716"/>
              <a:gd name="connsiteX5" fmla="*/ 1055586 w 2211297"/>
              <a:gd name="connsiteY5" fmla="*/ 309 h 3178716"/>
              <a:gd name="connsiteX6" fmla="*/ 401444 w 2211297"/>
              <a:gd name="connsiteY6" fmla="*/ 323163 h 3178716"/>
              <a:gd name="connsiteX7" fmla="*/ 401444 w 2211297"/>
              <a:gd name="connsiteY7" fmla="*/ 323163 h 3178716"/>
              <a:gd name="connsiteX0" fmla="*/ 0 w 2212175"/>
              <a:gd name="connsiteY0" fmla="*/ 3177875 h 3178716"/>
              <a:gd name="connsiteX1" fmla="*/ 981308 w 2212175"/>
              <a:gd name="connsiteY1" fmla="*/ 3150763 h 3178716"/>
              <a:gd name="connsiteX2" fmla="*/ 1805273 w 2212175"/>
              <a:gd name="connsiteY2" fmla="*/ 2831685 h 3178716"/>
              <a:gd name="connsiteX3" fmla="*/ 2206739 w 2212175"/>
              <a:gd name="connsiteY3" fmla="*/ 1501694 h 3178716"/>
              <a:gd name="connsiteX4" fmla="*/ 1968212 w 2212175"/>
              <a:gd name="connsiteY4" fmla="*/ 392235 h 3178716"/>
              <a:gd name="connsiteX5" fmla="*/ 1055586 w 2212175"/>
              <a:gd name="connsiteY5" fmla="*/ 309 h 3178716"/>
              <a:gd name="connsiteX6" fmla="*/ 401444 w 2212175"/>
              <a:gd name="connsiteY6" fmla="*/ 323163 h 3178716"/>
              <a:gd name="connsiteX7" fmla="*/ 401444 w 2212175"/>
              <a:gd name="connsiteY7" fmla="*/ 323163 h 3178716"/>
              <a:gd name="connsiteX0" fmla="*/ 0 w 2212175"/>
              <a:gd name="connsiteY0" fmla="*/ 3177875 h 3251971"/>
              <a:gd name="connsiteX1" fmla="*/ 1017167 w 2212175"/>
              <a:gd name="connsiteY1" fmla="*/ 3240410 h 3251971"/>
              <a:gd name="connsiteX2" fmla="*/ 1805273 w 2212175"/>
              <a:gd name="connsiteY2" fmla="*/ 2831685 h 3251971"/>
              <a:gd name="connsiteX3" fmla="*/ 2206739 w 2212175"/>
              <a:gd name="connsiteY3" fmla="*/ 1501694 h 3251971"/>
              <a:gd name="connsiteX4" fmla="*/ 1968212 w 2212175"/>
              <a:gd name="connsiteY4" fmla="*/ 392235 h 3251971"/>
              <a:gd name="connsiteX5" fmla="*/ 1055586 w 2212175"/>
              <a:gd name="connsiteY5" fmla="*/ 309 h 3251971"/>
              <a:gd name="connsiteX6" fmla="*/ 401444 w 2212175"/>
              <a:gd name="connsiteY6" fmla="*/ 323163 h 3251971"/>
              <a:gd name="connsiteX7" fmla="*/ 401444 w 2212175"/>
              <a:gd name="connsiteY7" fmla="*/ 323163 h 3251971"/>
              <a:gd name="connsiteX0" fmla="*/ 0 w 2212175"/>
              <a:gd name="connsiteY0" fmla="*/ 3177875 h 3251971"/>
              <a:gd name="connsiteX1" fmla="*/ 1017167 w 2212175"/>
              <a:gd name="connsiteY1" fmla="*/ 3240410 h 3251971"/>
              <a:gd name="connsiteX2" fmla="*/ 1805273 w 2212175"/>
              <a:gd name="connsiteY2" fmla="*/ 2831685 h 3251971"/>
              <a:gd name="connsiteX3" fmla="*/ 2206739 w 2212175"/>
              <a:gd name="connsiteY3" fmla="*/ 1501694 h 3251971"/>
              <a:gd name="connsiteX4" fmla="*/ 1968212 w 2212175"/>
              <a:gd name="connsiteY4" fmla="*/ 392235 h 3251971"/>
              <a:gd name="connsiteX5" fmla="*/ 1055586 w 2212175"/>
              <a:gd name="connsiteY5" fmla="*/ 309 h 3251971"/>
              <a:gd name="connsiteX6" fmla="*/ 401444 w 2212175"/>
              <a:gd name="connsiteY6" fmla="*/ 323163 h 3251971"/>
              <a:gd name="connsiteX7" fmla="*/ 401444 w 2212175"/>
              <a:gd name="connsiteY7" fmla="*/ 323163 h 3251971"/>
              <a:gd name="connsiteX0" fmla="*/ 0 w 2212175"/>
              <a:gd name="connsiteY0" fmla="*/ 3177875 h 3246144"/>
              <a:gd name="connsiteX1" fmla="*/ 1017167 w 2212175"/>
              <a:gd name="connsiteY1" fmla="*/ 3240410 h 3246144"/>
              <a:gd name="connsiteX2" fmla="*/ 1805273 w 2212175"/>
              <a:gd name="connsiteY2" fmla="*/ 2831685 h 3246144"/>
              <a:gd name="connsiteX3" fmla="*/ 2206739 w 2212175"/>
              <a:gd name="connsiteY3" fmla="*/ 1501694 h 3246144"/>
              <a:gd name="connsiteX4" fmla="*/ 1968212 w 2212175"/>
              <a:gd name="connsiteY4" fmla="*/ 392235 h 3246144"/>
              <a:gd name="connsiteX5" fmla="*/ 1055586 w 2212175"/>
              <a:gd name="connsiteY5" fmla="*/ 309 h 3246144"/>
              <a:gd name="connsiteX6" fmla="*/ 401444 w 2212175"/>
              <a:gd name="connsiteY6" fmla="*/ 323163 h 3246144"/>
              <a:gd name="connsiteX7" fmla="*/ 401444 w 2212175"/>
              <a:gd name="connsiteY7" fmla="*/ 323163 h 3246144"/>
              <a:gd name="connsiteX0" fmla="*/ 0 w 2212175"/>
              <a:gd name="connsiteY0" fmla="*/ 3177875 h 3258512"/>
              <a:gd name="connsiteX1" fmla="*/ 1017167 w 2212175"/>
              <a:gd name="connsiteY1" fmla="*/ 3240410 h 3258512"/>
              <a:gd name="connsiteX2" fmla="*/ 1805273 w 2212175"/>
              <a:gd name="connsiteY2" fmla="*/ 2831685 h 3258512"/>
              <a:gd name="connsiteX3" fmla="*/ 2206739 w 2212175"/>
              <a:gd name="connsiteY3" fmla="*/ 1501694 h 3258512"/>
              <a:gd name="connsiteX4" fmla="*/ 1968212 w 2212175"/>
              <a:gd name="connsiteY4" fmla="*/ 392235 h 3258512"/>
              <a:gd name="connsiteX5" fmla="*/ 1055586 w 2212175"/>
              <a:gd name="connsiteY5" fmla="*/ 309 h 3258512"/>
              <a:gd name="connsiteX6" fmla="*/ 401444 w 2212175"/>
              <a:gd name="connsiteY6" fmla="*/ 323163 h 3258512"/>
              <a:gd name="connsiteX7" fmla="*/ 401444 w 2212175"/>
              <a:gd name="connsiteY7" fmla="*/ 323163 h 3258512"/>
              <a:gd name="connsiteX0" fmla="*/ 0 w 2208275"/>
              <a:gd name="connsiteY0" fmla="*/ 3177875 h 3263111"/>
              <a:gd name="connsiteX1" fmla="*/ 1017167 w 2208275"/>
              <a:gd name="connsiteY1" fmla="*/ 3240410 h 3263111"/>
              <a:gd name="connsiteX2" fmla="*/ 1894920 w 2208275"/>
              <a:gd name="connsiteY2" fmla="*/ 2706179 h 3263111"/>
              <a:gd name="connsiteX3" fmla="*/ 2206739 w 2208275"/>
              <a:gd name="connsiteY3" fmla="*/ 1501694 h 3263111"/>
              <a:gd name="connsiteX4" fmla="*/ 1968212 w 2208275"/>
              <a:gd name="connsiteY4" fmla="*/ 392235 h 3263111"/>
              <a:gd name="connsiteX5" fmla="*/ 1055586 w 2208275"/>
              <a:gd name="connsiteY5" fmla="*/ 309 h 3263111"/>
              <a:gd name="connsiteX6" fmla="*/ 401444 w 2208275"/>
              <a:gd name="connsiteY6" fmla="*/ 323163 h 3263111"/>
              <a:gd name="connsiteX7" fmla="*/ 401444 w 2208275"/>
              <a:gd name="connsiteY7" fmla="*/ 323163 h 3263111"/>
              <a:gd name="connsiteX0" fmla="*/ 0 w 2208275"/>
              <a:gd name="connsiteY0" fmla="*/ 3177875 h 3263111"/>
              <a:gd name="connsiteX1" fmla="*/ 1017167 w 2208275"/>
              <a:gd name="connsiteY1" fmla="*/ 3240410 h 3263111"/>
              <a:gd name="connsiteX2" fmla="*/ 1894920 w 2208275"/>
              <a:gd name="connsiteY2" fmla="*/ 2706179 h 3263111"/>
              <a:gd name="connsiteX3" fmla="*/ 2206739 w 2208275"/>
              <a:gd name="connsiteY3" fmla="*/ 1501694 h 3263111"/>
              <a:gd name="connsiteX4" fmla="*/ 1968212 w 2208275"/>
              <a:gd name="connsiteY4" fmla="*/ 392235 h 3263111"/>
              <a:gd name="connsiteX5" fmla="*/ 1055586 w 2208275"/>
              <a:gd name="connsiteY5" fmla="*/ 309 h 3263111"/>
              <a:gd name="connsiteX6" fmla="*/ 401444 w 2208275"/>
              <a:gd name="connsiteY6" fmla="*/ 323163 h 3263111"/>
              <a:gd name="connsiteX7" fmla="*/ 401444 w 2208275"/>
              <a:gd name="connsiteY7" fmla="*/ 323163 h 3263111"/>
              <a:gd name="connsiteX0" fmla="*/ 0 w 2207822"/>
              <a:gd name="connsiteY0" fmla="*/ 3124148 h 3209384"/>
              <a:gd name="connsiteX1" fmla="*/ 1017167 w 2207822"/>
              <a:gd name="connsiteY1" fmla="*/ 3186683 h 3209384"/>
              <a:gd name="connsiteX2" fmla="*/ 1894920 w 2207822"/>
              <a:gd name="connsiteY2" fmla="*/ 2652452 h 3209384"/>
              <a:gd name="connsiteX3" fmla="*/ 2206739 w 2207822"/>
              <a:gd name="connsiteY3" fmla="*/ 1447967 h 3209384"/>
              <a:gd name="connsiteX4" fmla="*/ 1968212 w 2207822"/>
              <a:gd name="connsiteY4" fmla="*/ 338508 h 3209384"/>
              <a:gd name="connsiteX5" fmla="*/ 1252810 w 2207822"/>
              <a:gd name="connsiteY5" fmla="*/ 371 h 3209384"/>
              <a:gd name="connsiteX6" fmla="*/ 401444 w 2207822"/>
              <a:gd name="connsiteY6" fmla="*/ 269436 h 3209384"/>
              <a:gd name="connsiteX7" fmla="*/ 401444 w 2207822"/>
              <a:gd name="connsiteY7" fmla="*/ 269436 h 3209384"/>
              <a:gd name="connsiteX0" fmla="*/ 0 w 2217302"/>
              <a:gd name="connsiteY0" fmla="*/ 3127305 h 3212541"/>
              <a:gd name="connsiteX1" fmla="*/ 1017167 w 2217302"/>
              <a:gd name="connsiteY1" fmla="*/ 3189840 h 3212541"/>
              <a:gd name="connsiteX2" fmla="*/ 1894920 w 2217302"/>
              <a:gd name="connsiteY2" fmla="*/ 2655609 h 3212541"/>
              <a:gd name="connsiteX3" fmla="*/ 2206739 w 2217302"/>
              <a:gd name="connsiteY3" fmla="*/ 1451124 h 3212541"/>
              <a:gd name="connsiteX4" fmla="*/ 2057859 w 2217302"/>
              <a:gd name="connsiteY4" fmla="*/ 503030 h 3212541"/>
              <a:gd name="connsiteX5" fmla="*/ 1252810 w 2217302"/>
              <a:gd name="connsiteY5" fmla="*/ 3528 h 3212541"/>
              <a:gd name="connsiteX6" fmla="*/ 401444 w 2217302"/>
              <a:gd name="connsiteY6" fmla="*/ 272593 h 3212541"/>
              <a:gd name="connsiteX7" fmla="*/ 401444 w 2217302"/>
              <a:gd name="connsiteY7" fmla="*/ 272593 h 3212541"/>
              <a:gd name="connsiteX0" fmla="*/ 0 w 2249812"/>
              <a:gd name="connsiteY0" fmla="*/ 3127305 h 3212541"/>
              <a:gd name="connsiteX1" fmla="*/ 1017167 w 2249812"/>
              <a:gd name="connsiteY1" fmla="*/ 3189840 h 3212541"/>
              <a:gd name="connsiteX2" fmla="*/ 1894920 w 2249812"/>
              <a:gd name="connsiteY2" fmla="*/ 2655609 h 3212541"/>
              <a:gd name="connsiteX3" fmla="*/ 2242598 w 2249812"/>
              <a:gd name="connsiteY3" fmla="*/ 1594560 h 3212541"/>
              <a:gd name="connsiteX4" fmla="*/ 2057859 w 2249812"/>
              <a:gd name="connsiteY4" fmla="*/ 503030 h 3212541"/>
              <a:gd name="connsiteX5" fmla="*/ 1252810 w 2249812"/>
              <a:gd name="connsiteY5" fmla="*/ 3528 h 3212541"/>
              <a:gd name="connsiteX6" fmla="*/ 401444 w 2249812"/>
              <a:gd name="connsiteY6" fmla="*/ 272593 h 3212541"/>
              <a:gd name="connsiteX7" fmla="*/ 401444 w 2249812"/>
              <a:gd name="connsiteY7" fmla="*/ 272593 h 3212541"/>
              <a:gd name="connsiteX0" fmla="*/ 0 w 2256550"/>
              <a:gd name="connsiteY0" fmla="*/ 3127305 h 3212541"/>
              <a:gd name="connsiteX1" fmla="*/ 1017167 w 2256550"/>
              <a:gd name="connsiteY1" fmla="*/ 3189840 h 3212541"/>
              <a:gd name="connsiteX2" fmla="*/ 1894920 w 2256550"/>
              <a:gd name="connsiteY2" fmla="*/ 2655609 h 3212541"/>
              <a:gd name="connsiteX3" fmla="*/ 2242598 w 2256550"/>
              <a:gd name="connsiteY3" fmla="*/ 1594560 h 3212541"/>
              <a:gd name="connsiteX4" fmla="*/ 2057859 w 2256550"/>
              <a:gd name="connsiteY4" fmla="*/ 503030 h 3212541"/>
              <a:gd name="connsiteX5" fmla="*/ 1252810 w 2256550"/>
              <a:gd name="connsiteY5" fmla="*/ 3528 h 3212541"/>
              <a:gd name="connsiteX6" fmla="*/ 401444 w 2256550"/>
              <a:gd name="connsiteY6" fmla="*/ 272593 h 3212541"/>
              <a:gd name="connsiteX7" fmla="*/ 401444 w 2256550"/>
              <a:gd name="connsiteY7" fmla="*/ 272593 h 3212541"/>
              <a:gd name="connsiteX0" fmla="*/ 0 w 2256550"/>
              <a:gd name="connsiteY0" fmla="*/ 3127305 h 3216975"/>
              <a:gd name="connsiteX1" fmla="*/ 1017167 w 2256550"/>
              <a:gd name="connsiteY1" fmla="*/ 3189840 h 3216975"/>
              <a:gd name="connsiteX2" fmla="*/ 1894920 w 2256550"/>
              <a:gd name="connsiteY2" fmla="*/ 2655609 h 3216975"/>
              <a:gd name="connsiteX3" fmla="*/ 2242598 w 2256550"/>
              <a:gd name="connsiteY3" fmla="*/ 1594560 h 3216975"/>
              <a:gd name="connsiteX4" fmla="*/ 2057859 w 2256550"/>
              <a:gd name="connsiteY4" fmla="*/ 503030 h 3216975"/>
              <a:gd name="connsiteX5" fmla="*/ 1252810 w 2256550"/>
              <a:gd name="connsiteY5" fmla="*/ 3528 h 3216975"/>
              <a:gd name="connsiteX6" fmla="*/ 401444 w 2256550"/>
              <a:gd name="connsiteY6" fmla="*/ 272593 h 3216975"/>
              <a:gd name="connsiteX7" fmla="*/ 401444 w 2256550"/>
              <a:gd name="connsiteY7" fmla="*/ 272593 h 3216975"/>
              <a:gd name="connsiteX0" fmla="*/ 0 w 2256550"/>
              <a:gd name="connsiteY0" fmla="*/ 3127305 h 3216975"/>
              <a:gd name="connsiteX1" fmla="*/ 1017167 w 2256550"/>
              <a:gd name="connsiteY1" fmla="*/ 3189840 h 3216975"/>
              <a:gd name="connsiteX2" fmla="*/ 1894920 w 2256550"/>
              <a:gd name="connsiteY2" fmla="*/ 2655609 h 3216975"/>
              <a:gd name="connsiteX3" fmla="*/ 2242598 w 2256550"/>
              <a:gd name="connsiteY3" fmla="*/ 1594560 h 3216975"/>
              <a:gd name="connsiteX4" fmla="*/ 2057859 w 2256550"/>
              <a:gd name="connsiteY4" fmla="*/ 503030 h 3216975"/>
              <a:gd name="connsiteX5" fmla="*/ 1252810 w 2256550"/>
              <a:gd name="connsiteY5" fmla="*/ 3528 h 3216975"/>
              <a:gd name="connsiteX6" fmla="*/ 401444 w 2256550"/>
              <a:gd name="connsiteY6" fmla="*/ 272593 h 3216975"/>
              <a:gd name="connsiteX7" fmla="*/ 401444 w 2256550"/>
              <a:gd name="connsiteY7" fmla="*/ 272593 h 3216975"/>
              <a:gd name="connsiteX0" fmla="*/ 0 w 2250420"/>
              <a:gd name="connsiteY0" fmla="*/ 3127305 h 3217417"/>
              <a:gd name="connsiteX1" fmla="*/ 1017167 w 2250420"/>
              <a:gd name="connsiteY1" fmla="*/ 3189840 h 3217417"/>
              <a:gd name="connsiteX2" fmla="*/ 1884759 w 2250420"/>
              <a:gd name="connsiteY2" fmla="*/ 2581694 h 3217417"/>
              <a:gd name="connsiteX3" fmla="*/ 2242598 w 2250420"/>
              <a:gd name="connsiteY3" fmla="*/ 1594560 h 3217417"/>
              <a:gd name="connsiteX4" fmla="*/ 2057859 w 2250420"/>
              <a:gd name="connsiteY4" fmla="*/ 503030 h 3217417"/>
              <a:gd name="connsiteX5" fmla="*/ 1252810 w 2250420"/>
              <a:gd name="connsiteY5" fmla="*/ 3528 h 3217417"/>
              <a:gd name="connsiteX6" fmla="*/ 401444 w 2250420"/>
              <a:gd name="connsiteY6" fmla="*/ 272593 h 3217417"/>
              <a:gd name="connsiteX7" fmla="*/ 401444 w 2250420"/>
              <a:gd name="connsiteY7" fmla="*/ 272593 h 3217417"/>
              <a:gd name="connsiteX0" fmla="*/ 0 w 2250420"/>
              <a:gd name="connsiteY0" fmla="*/ 3127305 h 3217418"/>
              <a:gd name="connsiteX1" fmla="*/ 1017167 w 2250420"/>
              <a:gd name="connsiteY1" fmla="*/ 3189840 h 3217418"/>
              <a:gd name="connsiteX2" fmla="*/ 1884759 w 2250420"/>
              <a:gd name="connsiteY2" fmla="*/ 2581694 h 3217418"/>
              <a:gd name="connsiteX3" fmla="*/ 2242598 w 2250420"/>
              <a:gd name="connsiteY3" fmla="*/ 1594560 h 3217418"/>
              <a:gd name="connsiteX4" fmla="*/ 2057859 w 2250420"/>
              <a:gd name="connsiteY4" fmla="*/ 503030 h 3217418"/>
              <a:gd name="connsiteX5" fmla="*/ 1252810 w 2250420"/>
              <a:gd name="connsiteY5" fmla="*/ 3528 h 3217418"/>
              <a:gd name="connsiteX6" fmla="*/ 401444 w 2250420"/>
              <a:gd name="connsiteY6" fmla="*/ 272593 h 3217418"/>
              <a:gd name="connsiteX7" fmla="*/ 401444 w 2250420"/>
              <a:gd name="connsiteY7" fmla="*/ 272593 h 3217418"/>
              <a:gd name="connsiteX0" fmla="*/ 0 w 2099990"/>
              <a:gd name="connsiteY0" fmla="*/ 3127305 h 3217418"/>
              <a:gd name="connsiteX1" fmla="*/ 1017167 w 2099990"/>
              <a:gd name="connsiteY1" fmla="*/ 3189840 h 3217418"/>
              <a:gd name="connsiteX2" fmla="*/ 1884759 w 2099990"/>
              <a:gd name="connsiteY2" fmla="*/ 2581694 h 3217418"/>
              <a:gd name="connsiteX3" fmla="*/ 2057859 w 2099990"/>
              <a:gd name="connsiteY3" fmla="*/ 503030 h 3217418"/>
              <a:gd name="connsiteX4" fmla="*/ 1252810 w 2099990"/>
              <a:gd name="connsiteY4" fmla="*/ 3528 h 3217418"/>
              <a:gd name="connsiteX5" fmla="*/ 401444 w 2099990"/>
              <a:gd name="connsiteY5" fmla="*/ 272593 h 3217418"/>
              <a:gd name="connsiteX6" fmla="*/ 401444 w 2099990"/>
              <a:gd name="connsiteY6" fmla="*/ 272593 h 3217418"/>
              <a:gd name="connsiteX0" fmla="*/ 0 w 2121903"/>
              <a:gd name="connsiteY0" fmla="*/ 3127305 h 3217418"/>
              <a:gd name="connsiteX1" fmla="*/ 1017167 w 2121903"/>
              <a:gd name="connsiteY1" fmla="*/ 3189840 h 3217418"/>
              <a:gd name="connsiteX2" fmla="*/ 1884759 w 2121903"/>
              <a:gd name="connsiteY2" fmla="*/ 2581694 h 3217418"/>
              <a:gd name="connsiteX3" fmla="*/ 2057859 w 2121903"/>
              <a:gd name="connsiteY3" fmla="*/ 503030 h 3217418"/>
              <a:gd name="connsiteX4" fmla="*/ 1252810 w 2121903"/>
              <a:gd name="connsiteY4" fmla="*/ 3528 h 3217418"/>
              <a:gd name="connsiteX5" fmla="*/ 401444 w 2121903"/>
              <a:gd name="connsiteY5" fmla="*/ 272593 h 3217418"/>
              <a:gd name="connsiteX6" fmla="*/ 401444 w 2121903"/>
              <a:gd name="connsiteY6" fmla="*/ 272593 h 3217418"/>
              <a:gd name="connsiteX0" fmla="*/ 0 w 2202043"/>
              <a:gd name="connsiteY0" fmla="*/ 3127305 h 3242207"/>
              <a:gd name="connsiteX1" fmla="*/ 1017167 w 2202043"/>
              <a:gd name="connsiteY1" fmla="*/ 3189840 h 3242207"/>
              <a:gd name="connsiteX2" fmla="*/ 2037174 w 2202043"/>
              <a:gd name="connsiteY2" fmla="*/ 2222680 h 3242207"/>
              <a:gd name="connsiteX3" fmla="*/ 2057859 w 2202043"/>
              <a:gd name="connsiteY3" fmla="*/ 503030 h 3242207"/>
              <a:gd name="connsiteX4" fmla="*/ 1252810 w 2202043"/>
              <a:gd name="connsiteY4" fmla="*/ 3528 h 3242207"/>
              <a:gd name="connsiteX5" fmla="*/ 401444 w 2202043"/>
              <a:gd name="connsiteY5" fmla="*/ 272593 h 3242207"/>
              <a:gd name="connsiteX6" fmla="*/ 401444 w 2202043"/>
              <a:gd name="connsiteY6" fmla="*/ 272593 h 3242207"/>
              <a:gd name="connsiteX0" fmla="*/ 0 w 2177297"/>
              <a:gd name="connsiteY0" fmla="*/ 3127305 h 3242207"/>
              <a:gd name="connsiteX1" fmla="*/ 1017167 w 2177297"/>
              <a:gd name="connsiteY1" fmla="*/ 3189840 h 3242207"/>
              <a:gd name="connsiteX2" fmla="*/ 2037174 w 2177297"/>
              <a:gd name="connsiteY2" fmla="*/ 2222680 h 3242207"/>
              <a:gd name="connsiteX3" fmla="*/ 2057859 w 2177297"/>
              <a:gd name="connsiteY3" fmla="*/ 503030 h 3242207"/>
              <a:gd name="connsiteX4" fmla="*/ 1252810 w 2177297"/>
              <a:gd name="connsiteY4" fmla="*/ 3528 h 3242207"/>
              <a:gd name="connsiteX5" fmla="*/ 401444 w 2177297"/>
              <a:gd name="connsiteY5" fmla="*/ 272593 h 3242207"/>
              <a:gd name="connsiteX6" fmla="*/ 401444 w 2177297"/>
              <a:gd name="connsiteY6" fmla="*/ 272593 h 3242207"/>
              <a:gd name="connsiteX0" fmla="*/ 0 w 2177297"/>
              <a:gd name="connsiteY0" fmla="*/ 3124753 h 3239655"/>
              <a:gd name="connsiteX1" fmla="*/ 1017167 w 2177297"/>
              <a:gd name="connsiteY1" fmla="*/ 3187288 h 3239655"/>
              <a:gd name="connsiteX2" fmla="*/ 2037174 w 2177297"/>
              <a:gd name="connsiteY2" fmla="*/ 2220128 h 3239655"/>
              <a:gd name="connsiteX3" fmla="*/ 2057859 w 2177297"/>
              <a:gd name="connsiteY3" fmla="*/ 500478 h 3239655"/>
              <a:gd name="connsiteX4" fmla="*/ 1252810 w 2177297"/>
              <a:gd name="connsiteY4" fmla="*/ 976 h 3239655"/>
              <a:gd name="connsiteX5" fmla="*/ 401444 w 2177297"/>
              <a:gd name="connsiteY5" fmla="*/ 270041 h 3239655"/>
              <a:gd name="connsiteX6" fmla="*/ 401444 w 2177297"/>
              <a:gd name="connsiteY6" fmla="*/ 270041 h 3239655"/>
              <a:gd name="connsiteX0" fmla="*/ 0 w 2177297"/>
              <a:gd name="connsiteY0" fmla="*/ 3124752 h 3217698"/>
              <a:gd name="connsiteX1" fmla="*/ 1017167 w 2177297"/>
              <a:gd name="connsiteY1" fmla="*/ 3187287 h 3217698"/>
              <a:gd name="connsiteX2" fmla="*/ 2037174 w 2177297"/>
              <a:gd name="connsiteY2" fmla="*/ 2220127 h 3217698"/>
              <a:gd name="connsiteX3" fmla="*/ 2057859 w 2177297"/>
              <a:gd name="connsiteY3" fmla="*/ 500477 h 3217698"/>
              <a:gd name="connsiteX4" fmla="*/ 1252810 w 2177297"/>
              <a:gd name="connsiteY4" fmla="*/ 975 h 3217698"/>
              <a:gd name="connsiteX5" fmla="*/ 401444 w 2177297"/>
              <a:gd name="connsiteY5" fmla="*/ 270040 h 3217698"/>
              <a:gd name="connsiteX6" fmla="*/ 401444 w 2177297"/>
              <a:gd name="connsiteY6" fmla="*/ 270040 h 3217698"/>
              <a:gd name="connsiteX0" fmla="*/ 0 w 2192655"/>
              <a:gd name="connsiteY0" fmla="*/ 3134378 h 3227325"/>
              <a:gd name="connsiteX1" fmla="*/ 1017167 w 2192655"/>
              <a:gd name="connsiteY1" fmla="*/ 3196913 h 3227325"/>
              <a:gd name="connsiteX2" fmla="*/ 2037174 w 2192655"/>
              <a:gd name="connsiteY2" fmla="*/ 2229753 h 3227325"/>
              <a:gd name="connsiteX3" fmla="*/ 2108611 w 2192655"/>
              <a:gd name="connsiteY3" fmla="*/ 714028 h 3227325"/>
              <a:gd name="connsiteX4" fmla="*/ 1252810 w 2192655"/>
              <a:gd name="connsiteY4" fmla="*/ 10601 h 3227325"/>
              <a:gd name="connsiteX5" fmla="*/ 401444 w 2192655"/>
              <a:gd name="connsiteY5" fmla="*/ 279666 h 3227325"/>
              <a:gd name="connsiteX6" fmla="*/ 401444 w 2192655"/>
              <a:gd name="connsiteY6" fmla="*/ 279666 h 3227325"/>
              <a:gd name="connsiteX0" fmla="*/ 0 w 2192655"/>
              <a:gd name="connsiteY0" fmla="*/ 3125645 h 3218592"/>
              <a:gd name="connsiteX1" fmla="*/ 1017167 w 2192655"/>
              <a:gd name="connsiteY1" fmla="*/ 3188180 h 3218592"/>
              <a:gd name="connsiteX2" fmla="*/ 2037174 w 2192655"/>
              <a:gd name="connsiteY2" fmla="*/ 2221020 h 3218592"/>
              <a:gd name="connsiteX3" fmla="*/ 2108611 w 2192655"/>
              <a:gd name="connsiteY3" fmla="*/ 705295 h 3218592"/>
              <a:gd name="connsiteX4" fmla="*/ 1252810 w 2192655"/>
              <a:gd name="connsiteY4" fmla="*/ 1868 h 3218592"/>
              <a:gd name="connsiteX5" fmla="*/ 401444 w 2192655"/>
              <a:gd name="connsiteY5" fmla="*/ 270933 h 3218592"/>
              <a:gd name="connsiteX6" fmla="*/ 401444 w 2192655"/>
              <a:gd name="connsiteY6" fmla="*/ 270933 h 3218592"/>
              <a:gd name="connsiteX0" fmla="*/ 0 w 2192655"/>
              <a:gd name="connsiteY0" fmla="*/ 3125645 h 3232618"/>
              <a:gd name="connsiteX1" fmla="*/ 1017167 w 2192655"/>
              <a:gd name="connsiteY1" fmla="*/ 3188180 h 3232618"/>
              <a:gd name="connsiteX2" fmla="*/ 2037174 w 2192655"/>
              <a:gd name="connsiteY2" fmla="*/ 2221020 h 3232618"/>
              <a:gd name="connsiteX3" fmla="*/ 2108611 w 2192655"/>
              <a:gd name="connsiteY3" fmla="*/ 705295 h 3232618"/>
              <a:gd name="connsiteX4" fmla="*/ 1252810 w 2192655"/>
              <a:gd name="connsiteY4" fmla="*/ 1868 h 3232618"/>
              <a:gd name="connsiteX5" fmla="*/ 401444 w 2192655"/>
              <a:gd name="connsiteY5" fmla="*/ 270933 h 3232618"/>
              <a:gd name="connsiteX6" fmla="*/ 401444 w 2192655"/>
              <a:gd name="connsiteY6" fmla="*/ 270933 h 3232618"/>
              <a:gd name="connsiteX0" fmla="*/ 0 w 2254849"/>
              <a:gd name="connsiteY0" fmla="*/ 3125645 h 3125646"/>
              <a:gd name="connsiteX1" fmla="*/ 2037174 w 2254849"/>
              <a:gd name="connsiteY1" fmla="*/ 2221020 h 3125646"/>
              <a:gd name="connsiteX2" fmla="*/ 2108611 w 2254849"/>
              <a:gd name="connsiteY2" fmla="*/ 705295 h 3125646"/>
              <a:gd name="connsiteX3" fmla="*/ 1252810 w 2254849"/>
              <a:gd name="connsiteY3" fmla="*/ 1868 h 3125646"/>
              <a:gd name="connsiteX4" fmla="*/ 401444 w 2254849"/>
              <a:gd name="connsiteY4" fmla="*/ 270933 h 3125646"/>
              <a:gd name="connsiteX5" fmla="*/ 401444 w 2254849"/>
              <a:gd name="connsiteY5" fmla="*/ 270933 h 3125646"/>
              <a:gd name="connsiteX0" fmla="*/ 0 w 2126644"/>
              <a:gd name="connsiteY0" fmla="*/ 3125645 h 3136895"/>
              <a:gd name="connsiteX1" fmla="*/ 1684971 w 2126644"/>
              <a:gd name="connsiteY1" fmla="*/ 2954823 h 3136895"/>
              <a:gd name="connsiteX2" fmla="*/ 2108611 w 2126644"/>
              <a:gd name="connsiteY2" fmla="*/ 705295 h 3136895"/>
              <a:gd name="connsiteX3" fmla="*/ 1252810 w 2126644"/>
              <a:gd name="connsiteY3" fmla="*/ 1868 h 3136895"/>
              <a:gd name="connsiteX4" fmla="*/ 401444 w 2126644"/>
              <a:gd name="connsiteY4" fmla="*/ 270933 h 3136895"/>
              <a:gd name="connsiteX5" fmla="*/ 401444 w 2126644"/>
              <a:gd name="connsiteY5" fmla="*/ 270933 h 3136895"/>
              <a:gd name="connsiteX0" fmla="*/ 0 w 2126644"/>
              <a:gd name="connsiteY0" fmla="*/ 3125645 h 3224145"/>
              <a:gd name="connsiteX1" fmla="*/ 1684971 w 2126644"/>
              <a:gd name="connsiteY1" fmla="*/ 2954823 h 3224145"/>
              <a:gd name="connsiteX2" fmla="*/ 2108611 w 2126644"/>
              <a:gd name="connsiteY2" fmla="*/ 705295 h 3224145"/>
              <a:gd name="connsiteX3" fmla="*/ 1252810 w 2126644"/>
              <a:gd name="connsiteY3" fmla="*/ 1868 h 3224145"/>
              <a:gd name="connsiteX4" fmla="*/ 401444 w 2126644"/>
              <a:gd name="connsiteY4" fmla="*/ 270933 h 3224145"/>
              <a:gd name="connsiteX5" fmla="*/ 401444 w 2126644"/>
              <a:gd name="connsiteY5" fmla="*/ 270933 h 3224145"/>
              <a:gd name="connsiteX0" fmla="*/ 0 w 2159874"/>
              <a:gd name="connsiteY0" fmla="*/ 3154853 h 3229110"/>
              <a:gd name="connsiteX1" fmla="*/ 1684971 w 2159874"/>
              <a:gd name="connsiteY1" fmla="*/ 2984031 h 3229110"/>
              <a:gd name="connsiteX2" fmla="*/ 2143832 w 2159874"/>
              <a:gd name="connsiteY2" fmla="*/ 1153819 h 3229110"/>
              <a:gd name="connsiteX3" fmla="*/ 1252810 w 2159874"/>
              <a:gd name="connsiteY3" fmla="*/ 31076 h 3229110"/>
              <a:gd name="connsiteX4" fmla="*/ 401444 w 2159874"/>
              <a:gd name="connsiteY4" fmla="*/ 300141 h 3229110"/>
              <a:gd name="connsiteX5" fmla="*/ 401444 w 2159874"/>
              <a:gd name="connsiteY5" fmla="*/ 300141 h 3229110"/>
              <a:gd name="connsiteX0" fmla="*/ 0 w 2176292"/>
              <a:gd name="connsiteY0" fmla="*/ 3154854 h 3229110"/>
              <a:gd name="connsiteX1" fmla="*/ 1684971 w 2176292"/>
              <a:gd name="connsiteY1" fmla="*/ 2984032 h 3229110"/>
              <a:gd name="connsiteX2" fmla="*/ 2143832 w 2176292"/>
              <a:gd name="connsiteY2" fmla="*/ 1153820 h 3229110"/>
              <a:gd name="connsiteX3" fmla="*/ 1252810 w 2176292"/>
              <a:gd name="connsiteY3" fmla="*/ 31077 h 3229110"/>
              <a:gd name="connsiteX4" fmla="*/ 401444 w 2176292"/>
              <a:gd name="connsiteY4" fmla="*/ 300142 h 3229110"/>
              <a:gd name="connsiteX5" fmla="*/ 401444 w 2176292"/>
              <a:gd name="connsiteY5" fmla="*/ 300142 h 3229110"/>
              <a:gd name="connsiteX0" fmla="*/ 0 w 2198207"/>
              <a:gd name="connsiteY0" fmla="*/ 3154854 h 3261424"/>
              <a:gd name="connsiteX1" fmla="*/ 1684971 w 2198207"/>
              <a:gd name="connsiteY1" fmla="*/ 2984032 h 3261424"/>
              <a:gd name="connsiteX2" fmla="*/ 2143832 w 2198207"/>
              <a:gd name="connsiteY2" fmla="*/ 1153820 h 3261424"/>
              <a:gd name="connsiteX3" fmla="*/ 1252810 w 2198207"/>
              <a:gd name="connsiteY3" fmla="*/ 31077 h 3261424"/>
              <a:gd name="connsiteX4" fmla="*/ 401444 w 2198207"/>
              <a:gd name="connsiteY4" fmla="*/ 300142 h 3261424"/>
              <a:gd name="connsiteX5" fmla="*/ 401444 w 2198207"/>
              <a:gd name="connsiteY5" fmla="*/ 300142 h 3261424"/>
              <a:gd name="connsiteX0" fmla="*/ 0 w 2144816"/>
              <a:gd name="connsiteY0" fmla="*/ 3154854 h 3364302"/>
              <a:gd name="connsiteX1" fmla="*/ 1367990 w 2144816"/>
              <a:gd name="connsiteY1" fmla="*/ 3154379 h 3364302"/>
              <a:gd name="connsiteX2" fmla="*/ 2143832 w 2144816"/>
              <a:gd name="connsiteY2" fmla="*/ 1153820 h 3364302"/>
              <a:gd name="connsiteX3" fmla="*/ 1252810 w 2144816"/>
              <a:gd name="connsiteY3" fmla="*/ 31077 h 3364302"/>
              <a:gd name="connsiteX4" fmla="*/ 401444 w 2144816"/>
              <a:gd name="connsiteY4" fmla="*/ 300142 h 3364302"/>
              <a:gd name="connsiteX5" fmla="*/ 401444 w 2144816"/>
              <a:gd name="connsiteY5" fmla="*/ 300142 h 3364302"/>
              <a:gd name="connsiteX0" fmla="*/ 0 w 2146885"/>
              <a:gd name="connsiteY0" fmla="*/ 3154854 h 3370080"/>
              <a:gd name="connsiteX1" fmla="*/ 1367990 w 2146885"/>
              <a:gd name="connsiteY1" fmla="*/ 3154379 h 3370080"/>
              <a:gd name="connsiteX2" fmla="*/ 2143832 w 2146885"/>
              <a:gd name="connsiteY2" fmla="*/ 1153820 h 3370080"/>
              <a:gd name="connsiteX3" fmla="*/ 1252810 w 2146885"/>
              <a:gd name="connsiteY3" fmla="*/ 31077 h 3370080"/>
              <a:gd name="connsiteX4" fmla="*/ 401444 w 2146885"/>
              <a:gd name="connsiteY4" fmla="*/ 300142 h 3370080"/>
              <a:gd name="connsiteX5" fmla="*/ 401444 w 2146885"/>
              <a:gd name="connsiteY5" fmla="*/ 300142 h 3370080"/>
              <a:gd name="connsiteX0" fmla="*/ 0 w 2173263"/>
              <a:gd name="connsiteY0" fmla="*/ 3154854 h 3241797"/>
              <a:gd name="connsiteX1" fmla="*/ 1532351 w 2173263"/>
              <a:gd name="connsiteY1" fmla="*/ 2931618 h 3241797"/>
              <a:gd name="connsiteX2" fmla="*/ 2143832 w 2173263"/>
              <a:gd name="connsiteY2" fmla="*/ 1153820 h 3241797"/>
              <a:gd name="connsiteX3" fmla="*/ 1252810 w 2173263"/>
              <a:gd name="connsiteY3" fmla="*/ 31077 h 3241797"/>
              <a:gd name="connsiteX4" fmla="*/ 401444 w 2173263"/>
              <a:gd name="connsiteY4" fmla="*/ 300142 h 3241797"/>
              <a:gd name="connsiteX5" fmla="*/ 401444 w 2173263"/>
              <a:gd name="connsiteY5" fmla="*/ 300142 h 3241797"/>
              <a:gd name="connsiteX0" fmla="*/ 0 w 2153316"/>
              <a:gd name="connsiteY0" fmla="*/ 3154854 h 3206982"/>
              <a:gd name="connsiteX1" fmla="*/ 1532351 w 2153316"/>
              <a:gd name="connsiteY1" fmla="*/ 2931618 h 3206982"/>
              <a:gd name="connsiteX2" fmla="*/ 2143832 w 2153316"/>
              <a:gd name="connsiteY2" fmla="*/ 1153820 h 3206982"/>
              <a:gd name="connsiteX3" fmla="*/ 1252810 w 2153316"/>
              <a:gd name="connsiteY3" fmla="*/ 31077 h 3206982"/>
              <a:gd name="connsiteX4" fmla="*/ 401444 w 2153316"/>
              <a:gd name="connsiteY4" fmla="*/ 300142 h 3206982"/>
              <a:gd name="connsiteX5" fmla="*/ 401444 w 2153316"/>
              <a:gd name="connsiteY5" fmla="*/ 300142 h 3206982"/>
              <a:gd name="connsiteX0" fmla="*/ 0 w 2153316"/>
              <a:gd name="connsiteY0" fmla="*/ 3150608 h 3202736"/>
              <a:gd name="connsiteX1" fmla="*/ 1532351 w 2153316"/>
              <a:gd name="connsiteY1" fmla="*/ 2927372 h 3202736"/>
              <a:gd name="connsiteX2" fmla="*/ 2143832 w 2153316"/>
              <a:gd name="connsiteY2" fmla="*/ 1149574 h 3202736"/>
              <a:gd name="connsiteX3" fmla="*/ 1252810 w 2153316"/>
              <a:gd name="connsiteY3" fmla="*/ 26831 h 3202736"/>
              <a:gd name="connsiteX4" fmla="*/ 401444 w 2153316"/>
              <a:gd name="connsiteY4" fmla="*/ 295896 h 3202736"/>
              <a:gd name="connsiteX5" fmla="*/ 401444 w 2153316"/>
              <a:gd name="connsiteY5" fmla="*/ 295896 h 3202736"/>
              <a:gd name="connsiteX0" fmla="*/ 0 w 2150068"/>
              <a:gd name="connsiteY0" fmla="*/ 3150608 h 3202736"/>
              <a:gd name="connsiteX1" fmla="*/ 1532351 w 2150068"/>
              <a:gd name="connsiteY1" fmla="*/ 2927372 h 3202736"/>
              <a:gd name="connsiteX2" fmla="*/ 2143832 w 2150068"/>
              <a:gd name="connsiteY2" fmla="*/ 1149574 h 3202736"/>
              <a:gd name="connsiteX3" fmla="*/ 1252810 w 2150068"/>
              <a:gd name="connsiteY3" fmla="*/ 26831 h 3202736"/>
              <a:gd name="connsiteX4" fmla="*/ 401444 w 2150068"/>
              <a:gd name="connsiteY4" fmla="*/ 295896 h 3202736"/>
              <a:gd name="connsiteX5" fmla="*/ 401444 w 2150068"/>
              <a:gd name="connsiteY5" fmla="*/ 295896 h 320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0068" h="3202736">
                <a:moveTo>
                  <a:pt x="0" y="3150608"/>
                </a:moveTo>
                <a:cubicBezTo>
                  <a:pt x="518332" y="3237322"/>
                  <a:pt x="1089776" y="3247775"/>
                  <a:pt x="1532351" y="2927372"/>
                </a:cubicBezTo>
                <a:cubicBezTo>
                  <a:pt x="1974926" y="2606969"/>
                  <a:pt x="2190422" y="1632998"/>
                  <a:pt x="2143832" y="1149574"/>
                </a:cubicBezTo>
                <a:cubicBezTo>
                  <a:pt x="2097242" y="666151"/>
                  <a:pt x="1801490" y="156007"/>
                  <a:pt x="1252810" y="26831"/>
                </a:cubicBezTo>
                <a:cubicBezTo>
                  <a:pt x="704130" y="-102345"/>
                  <a:pt x="423809" y="275811"/>
                  <a:pt x="401444" y="295896"/>
                </a:cubicBezTo>
                <a:lnTo>
                  <a:pt x="401444" y="295896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5C9C295A-3CAA-3C01-1145-098902ECDDFD}"/>
              </a:ext>
            </a:extLst>
          </p:cNvPr>
          <p:cNvSpPr/>
          <p:nvPr/>
        </p:nvSpPr>
        <p:spPr>
          <a:xfrm rot="20578051">
            <a:off x="8885826" y="5823794"/>
            <a:ext cx="1070733" cy="1426725"/>
          </a:xfrm>
          <a:custGeom>
            <a:avLst/>
            <a:gdLst>
              <a:gd name="connsiteX0" fmla="*/ 0 w 2453467"/>
              <a:gd name="connsiteY0" fmla="*/ 3436411 h 3436411"/>
              <a:gd name="connsiteX1" fmla="*/ 1873405 w 2453467"/>
              <a:gd name="connsiteY1" fmla="*/ 3101875 h 3436411"/>
              <a:gd name="connsiteX2" fmla="*/ 2453268 w 2453467"/>
              <a:gd name="connsiteY2" fmla="*/ 1563006 h 3436411"/>
              <a:gd name="connsiteX3" fmla="*/ 1918009 w 2453467"/>
              <a:gd name="connsiteY3" fmla="*/ 24138 h 3436411"/>
              <a:gd name="connsiteX4" fmla="*/ 401444 w 2453467"/>
              <a:gd name="connsiteY4" fmla="*/ 581699 h 3436411"/>
              <a:gd name="connsiteX5" fmla="*/ 401444 w 2453467"/>
              <a:gd name="connsiteY5" fmla="*/ 581699 h 3436411"/>
              <a:gd name="connsiteX0" fmla="*/ 0 w 2454436"/>
              <a:gd name="connsiteY0" fmla="*/ 3131437 h 3131437"/>
              <a:gd name="connsiteX1" fmla="*/ 1873405 w 2454436"/>
              <a:gd name="connsiteY1" fmla="*/ 2796901 h 3131437"/>
              <a:gd name="connsiteX2" fmla="*/ 2453268 w 2454436"/>
              <a:gd name="connsiteY2" fmla="*/ 1258032 h 3131437"/>
              <a:gd name="connsiteX3" fmla="*/ 1765609 w 2454436"/>
              <a:gd name="connsiteY3" fmla="*/ 39204 h 3131437"/>
              <a:gd name="connsiteX4" fmla="*/ 401444 w 2454436"/>
              <a:gd name="connsiteY4" fmla="*/ 276725 h 3131437"/>
              <a:gd name="connsiteX5" fmla="*/ 401444 w 2454436"/>
              <a:gd name="connsiteY5" fmla="*/ 276725 h 3131437"/>
              <a:gd name="connsiteX0" fmla="*/ 0 w 2454436"/>
              <a:gd name="connsiteY0" fmla="*/ 3202046 h 3202046"/>
              <a:gd name="connsiteX1" fmla="*/ 1873405 w 2454436"/>
              <a:gd name="connsiteY1" fmla="*/ 2867510 h 3202046"/>
              <a:gd name="connsiteX2" fmla="*/ 2453268 w 2454436"/>
              <a:gd name="connsiteY2" fmla="*/ 1328641 h 3202046"/>
              <a:gd name="connsiteX3" fmla="*/ 1765609 w 2454436"/>
              <a:gd name="connsiteY3" fmla="*/ 109813 h 3202046"/>
              <a:gd name="connsiteX4" fmla="*/ 401444 w 2454436"/>
              <a:gd name="connsiteY4" fmla="*/ 347334 h 3202046"/>
              <a:gd name="connsiteX5" fmla="*/ 401444 w 2454436"/>
              <a:gd name="connsiteY5" fmla="*/ 347334 h 3202046"/>
              <a:gd name="connsiteX0" fmla="*/ 0 w 2463647"/>
              <a:gd name="connsiteY0" fmla="*/ 3202046 h 3202046"/>
              <a:gd name="connsiteX1" fmla="*/ 1873405 w 2463647"/>
              <a:gd name="connsiteY1" fmla="*/ 2867510 h 3202046"/>
              <a:gd name="connsiteX2" fmla="*/ 2453268 w 2463647"/>
              <a:gd name="connsiteY2" fmla="*/ 1328641 h 3202046"/>
              <a:gd name="connsiteX3" fmla="*/ 1765609 w 2463647"/>
              <a:gd name="connsiteY3" fmla="*/ 109813 h 3202046"/>
              <a:gd name="connsiteX4" fmla="*/ 401444 w 2463647"/>
              <a:gd name="connsiteY4" fmla="*/ 347334 h 3202046"/>
              <a:gd name="connsiteX5" fmla="*/ 401444 w 2463647"/>
              <a:gd name="connsiteY5" fmla="*/ 347334 h 3202046"/>
              <a:gd name="connsiteX0" fmla="*/ 0 w 2459898"/>
              <a:gd name="connsiteY0" fmla="*/ 3202046 h 3202046"/>
              <a:gd name="connsiteX1" fmla="*/ 1873405 w 2459898"/>
              <a:gd name="connsiteY1" fmla="*/ 2867510 h 3202046"/>
              <a:gd name="connsiteX2" fmla="*/ 2453268 w 2459898"/>
              <a:gd name="connsiteY2" fmla="*/ 1328641 h 3202046"/>
              <a:gd name="connsiteX3" fmla="*/ 1765609 w 2459898"/>
              <a:gd name="connsiteY3" fmla="*/ 109813 h 3202046"/>
              <a:gd name="connsiteX4" fmla="*/ 401444 w 2459898"/>
              <a:gd name="connsiteY4" fmla="*/ 347334 h 3202046"/>
              <a:gd name="connsiteX5" fmla="*/ 401444 w 2459898"/>
              <a:gd name="connsiteY5" fmla="*/ 347334 h 3202046"/>
              <a:gd name="connsiteX0" fmla="*/ 0 w 2459898"/>
              <a:gd name="connsiteY0" fmla="*/ 3142385 h 3142385"/>
              <a:gd name="connsiteX1" fmla="*/ 1873405 w 2459898"/>
              <a:gd name="connsiteY1" fmla="*/ 2807849 h 3142385"/>
              <a:gd name="connsiteX2" fmla="*/ 2453268 w 2459898"/>
              <a:gd name="connsiteY2" fmla="*/ 1451860 h 3142385"/>
              <a:gd name="connsiteX3" fmla="*/ 1765609 w 2459898"/>
              <a:gd name="connsiteY3" fmla="*/ 50152 h 3142385"/>
              <a:gd name="connsiteX4" fmla="*/ 401444 w 2459898"/>
              <a:gd name="connsiteY4" fmla="*/ 287673 h 3142385"/>
              <a:gd name="connsiteX5" fmla="*/ 401444 w 2459898"/>
              <a:gd name="connsiteY5" fmla="*/ 287673 h 3142385"/>
              <a:gd name="connsiteX0" fmla="*/ 0 w 2454726"/>
              <a:gd name="connsiteY0" fmla="*/ 3142385 h 3142385"/>
              <a:gd name="connsiteX1" fmla="*/ 1873405 w 2454726"/>
              <a:gd name="connsiteY1" fmla="*/ 2807849 h 3142385"/>
              <a:gd name="connsiteX2" fmla="*/ 2453268 w 2454726"/>
              <a:gd name="connsiteY2" fmla="*/ 1451860 h 3142385"/>
              <a:gd name="connsiteX3" fmla="*/ 1765609 w 2454726"/>
              <a:gd name="connsiteY3" fmla="*/ 50152 h 3142385"/>
              <a:gd name="connsiteX4" fmla="*/ 401444 w 2454726"/>
              <a:gd name="connsiteY4" fmla="*/ 287673 h 3142385"/>
              <a:gd name="connsiteX5" fmla="*/ 401444 w 2454726"/>
              <a:gd name="connsiteY5" fmla="*/ 287673 h 3142385"/>
              <a:gd name="connsiteX0" fmla="*/ 0 w 2453299"/>
              <a:gd name="connsiteY0" fmla="*/ 3142385 h 3142385"/>
              <a:gd name="connsiteX1" fmla="*/ 1873405 w 2453299"/>
              <a:gd name="connsiteY1" fmla="*/ 2807849 h 3142385"/>
              <a:gd name="connsiteX2" fmla="*/ 2453268 w 2453299"/>
              <a:gd name="connsiteY2" fmla="*/ 1451860 h 3142385"/>
              <a:gd name="connsiteX3" fmla="*/ 1765609 w 2453299"/>
              <a:gd name="connsiteY3" fmla="*/ 50152 h 3142385"/>
              <a:gd name="connsiteX4" fmla="*/ 401444 w 2453299"/>
              <a:gd name="connsiteY4" fmla="*/ 287673 h 3142385"/>
              <a:gd name="connsiteX5" fmla="*/ 401444 w 2453299"/>
              <a:gd name="connsiteY5" fmla="*/ 287673 h 3142385"/>
              <a:gd name="connsiteX0" fmla="*/ 0 w 2453268"/>
              <a:gd name="connsiteY0" fmla="*/ 2878596 h 2878596"/>
              <a:gd name="connsiteX1" fmla="*/ 1873405 w 2453268"/>
              <a:gd name="connsiteY1" fmla="*/ 2544060 h 2878596"/>
              <a:gd name="connsiteX2" fmla="*/ 2453268 w 2453268"/>
              <a:gd name="connsiteY2" fmla="*/ 1188071 h 2878596"/>
              <a:gd name="connsiteX3" fmla="*/ 1872289 w 2453268"/>
              <a:gd name="connsiteY3" fmla="*/ 121643 h 2878596"/>
              <a:gd name="connsiteX4" fmla="*/ 401444 w 2453268"/>
              <a:gd name="connsiteY4" fmla="*/ 23884 h 2878596"/>
              <a:gd name="connsiteX5" fmla="*/ 401444 w 2453268"/>
              <a:gd name="connsiteY5" fmla="*/ 23884 h 2878596"/>
              <a:gd name="connsiteX0" fmla="*/ 0 w 2453268"/>
              <a:gd name="connsiteY0" fmla="*/ 2973974 h 2973974"/>
              <a:gd name="connsiteX1" fmla="*/ 1873405 w 2453268"/>
              <a:gd name="connsiteY1" fmla="*/ 2639438 h 2973974"/>
              <a:gd name="connsiteX2" fmla="*/ 2453268 w 2453268"/>
              <a:gd name="connsiteY2" fmla="*/ 1283449 h 2973974"/>
              <a:gd name="connsiteX3" fmla="*/ 1872289 w 2453268"/>
              <a:gd name="connsiteY3" fmla="*/ 217021 h 2973974"/>
              <a:gd name="connsiteX4" fmla="*/ 401444 w 2453268"/>
              <a:gd name="connsiteY4" fmla="*/ 119262 h 2973974"/>
              <a:gd name="connsiteX5" fmla="*/ 401444 w 2453268"/>
              <a:gd name="connsiteY5" fmla="*/ 119262 h 2973974"/>
              <a:gd name="connsiteX0" fmla="*/ 0 w 2453268"/>
              <a:gd name="connsiteY0" fmla="*/ 2893396 h 2893396"/>
              <a:gd name="connsiteX1" fmla="*/ 1873405 w 2453268"/>
              <a:gd name="connsiteY1" fmla="*/ 2558860 h 2893396"/>
              <a:gd name="connsiteX2" fmla="*/ 2453268 w 2453268"/>
              <a:gd name="connsiteY2" fmla="*/ 1431471 h 2893396"/>
              <a:gd name="connsiteX3" fmla="*/ 1872289 w 2453268"/>
              <a:gd name="connsiteY3" fmla="*/ 136443 h 2893396"/>
              <a:gd name="connsiteX4" fmla="*/ 401444 w 2453268"/>
              <a:gd name="connsiteY4" fmla="*/ 38684 h 2893396"/>
              <a:gd name="connsiteX5" fmla="*/ 401444 w 2453268"/>
              <a:gd name="connsiteY5" fmla="*/ 38684 h 2893396"/>
              <a:gd name="connsiteX0" fmla="*/ 0 w 2464286"/>
              <a:gd name="connsiteY0" fmla="*/ 3115991 h 3115991"/>
              <a:gd name="connsiteX1" fmla="*/ 1873405 w 2464286"/>
              <a:gd name="connsiteY1" fmla="*/ 2781455 h 3115991"/>
              <a:gd name="connsiteX2" fmla="*/ 2453268 w 2464286"/>
              <a:gd name="connsiteY2" fmla="*/ 1654066 h 3115991"/>
              <a:gd name="connsiteX3" fmla="*/ 1476049 w 2464286"/>
              <a:gd name="connsiteY3" fmla="*/ 69478 h 3115991"/>
              <a:gd name="connsiteX4" fmla="*/ 401444 w 2464286"/>
              <a:gd name="connsiteY4" fmla="*/ 261279 h 3115991"/>
              <a:gd name="connsiteX5" fmla="*/ 401444 w 2464286"/>
              <a:gd name="connsiteY5" fmla="*/ 261279 h 3115991"/>
              <a:gd name="connsiteX0" fmla="*/ 0 w 2464286"/>
              <a:gd name="connsiteY0" fmla="*/ 3092387 h 3092387"/>
              <a:gd name="connsiteX1" fmla="*/ 1873405 w 2464286"/>
              <a:gd name="connsiteY1" fmla="*/ 2757851 h 3092387"/>
              <a:gd name="connsiteX2" fmla="*/ 2453268 w 2464286"/>
              <a:gd name="connsiteY2" fmla="*/ 1630462 h 3092387"/>
              <a:gd name="connsiteX3" fmla="*/ 1476049 w 2464286"/>
              <a:gd name="connsiteY3" fmla="*/ 45874 h 3092387"/>
              <a:gd name="connsiteX4" fmla="*/ 401444 w 2464286"/>
              <a:gd name="connsiteY4" fmla="*/ 237675 h 3092387"/>
              <a:gd name="connsiteX5" fmla="*/ 401444 w 2464286"/>
              <a:gd name="connsiteY5" fmla="*/ 237675 h 3092387"/>
              <a:gd name="connsiteX0" fmla="*/ 0 w 2434768"/>
              <a:gd name="connsiteY0" fmla="*/ 3092387 h 3092387"/>
              <a:gd name="connsiteX1" fmla="*/ 1873405 w 2434768"/>
              <a:gd name="connsiteY1" fmla="*/ 2757851 h 3092387"/>
              <a:gd name="connsiteX2" fmla="*/ 2422788 w 2434768"/>
              <a:gd name="connsiteY2" fmla="*/ 1264702 h 3092387"/>
              <a:gd name="connsiteX3" fmla="*/ 1476049 w 2434768"/>
              <a:gd name="connsiteY3" fmla="*/ 45874 h 3092387"/>
              <a:gd name="connsiteX4" fmla="*/ 401444 w 2434768"/>
              <a:gd name="connsiteY4" fmla="*/ 237675 h 3092387"/>
              <a:gd name="connsiteX5" fmla="*/ 401444 w 2434768"/>
              <a:gd name="connsiteY5" fmla="*/ 237675 h 3092387"/>
              <a:gd name="connsiteX0" fmla="*/ 0 w 2424469"/>
              <a:gd name="connsiteY0" fmla="*/ 3092387 h 3092387"/>
              <a:gd name="connsiteX1" fmla="*/ 1873405 w 2424469"/>
              <a:gd name="connsiteY1" fmla="*/ 2757851 h 3092387"/>
              <a:gd name="connsiteX2" fmla="*/ 2422788 w 2424469"/>
              <a:gd name="connsiteY2" fmla="*/ 1264702 h 3092387"/>
              <a:gd name="connsiteX3" fmla="*/ 1476049 w 2424469"/>
              <a:gd name="connsiteY3" fmla="*/ 45874 h 3092387"/>
              <a:gd name="connsiteX4" fmla="*/ 401444 w 2424469"/>
              <a:gd name="connsiteY4" fmla="*/ 237675 h 3092387"/>
              <a:gd name="connsiteX5" fmla="*/ 401444 w 2424469"/>
              <a:gd name="connsiteY5" fmla="*/ 237675 h 3092387"/>
              <a:gd name="connsiteX0" fmla="*/ 0 w 2424856"/>
              <a:gd name="connsiteY0" fmla="*/ 3335394 h 3335394"/>
              <a:gd name="connsiteX1" fmla="*/ 1873405 w 2424856"/>
              <a:gd name="connsiteY1" fmla="*/ 3000858 h 3335394"/>
              <a:gd name="connsiteX2" fmla="*/ 2422788 w 2424856"/>
              <a:gd name="connsiteY2" fmla="*/ 1507709 h 3335394"/>
              <a:gd name="connsiteX3" fmla="*/ 1735129 w 2424856"/>
              <a:gd name="connsiteY3" fmla="*/ 29801 h 3335394"/>
              <a:gd name="connsiteX4" fmla="*/ 401444 w 2424856"/>
              <a:gd name="connsiteY4" fmla="*/ 480682 h 3335394"/>
              <a:gd name="connsiteX5" fmla="*/ 401444 w 2424856"/>
              <a:gd name="connsiteY5" fmla="*/ 480682 h 3335394"/>
              <a:gd name="connsiteX0" fmla="*/ 0 w 2424856"/>
              <a:gd name="connsiteY0" fmla="*/ 3406774 h 3406774"/>
              <a:gd name="connsiteX1" fmla="*/ 1873405 w 2424856"/>
              <a:gd name="connsiteY1" fmla="*/ 3072238 h 3406774"/>
              <a:gd name="connsiteX2" fmla="*/ 2422788 w 2424856"/>
              <a:gd name="connsiteY2" fmla="*/ 1579089 h 3406774"/>
              <a:gd name="connsiteX3" fmla="*/ 1735129 w 2424856"/>
              <a:gd name="connsiteY3" fmla="*/ 101181 h 3406774"/>
              <a:gd name="connsiteX4" fmla="*/ 401444 w 2424856"/>
              <a:gd name="connsiteY4" fmla="*/ 552062 h 3406774"/>
              <a:gd name="connsiteX5" fmla="*/ 401444 w 2424856"/>
              <a:gd name="connsiteY5" fmla="*/ 552062 h 3406774"/>
              <a:gd name="connsiteX0" fmla="*/ 0 w 2430202"/>
              <a:gd name="connsiteY0" fmla="*/ 3406774 h 3406774"/>
              <a:gd name="connsiteX1" fmla="*/ 1873405 w 2430202"/>
              <a:gd name="connsiteY1" fmla="*/ 3072238 h 3406774"/>
              <a:gd name="connsiteX2" fmla="*/ 2422788 w 2430202"/>
              <a:gd name="connsiteY2" fmla="*/ 1579089 h 3406774"/>
              <a:gd name="connsiteX3" fmla="*/ 1735129 w 2430202"/>
              <a:gd name="connsiteY3" fmla="*/ 101181 h 3406774"/>
              <a:gd name="connsiteX4" fmla="*/ 401444 w 2430202"/>
              <a:gd name="connsiteY4" fmla="*/ 552062 h 3406774"/>
              <a:gd name="connsiteX5" fmla="*/ 401444 w 2430202"/>
              <a:gd name="connsiteY5" fmla="*/ 552062 h 3406774"/>
              <a:gd name="connsiteX0" fmla="*/ 0 w 2434223"/>
              <a:gd name="connsiteY0" fmla="*/ 3406774 h 3406774"/>
              <a:gd name="connsiteX1" fmla="*/ 1995325 w 2434223"/>
              <a:gd name="connsiteY1" fmla="*/ 3072238 h 3406774"/>
              <a:gd name="connsiteX2" fmla="*/ 2422788 w 2434223"/>
              <a:gd name="connsiteY2" fmla="*/ 1579089 h 3406774"/>
              <a:gd name="connsiteX3" fmla="*/ 1735129 w 2434223"/>
              <a:gd name="connsiteY3" fmla="*/ 101181 h 3406774"/>
              <a:gd name="connsiteX4" fmla="*/ 401444 w 2434223"/>
              <a:gd name="connsiteY4" fmla="*/ 552062 h 3406774"/>
              <a:gd name="connsiteX5" fmla="*/ 401444 w 2434223"/>
              <a:gd name="connsiteY5" fmla="*/ 552062 h 3406774"/>
              <a:gd name="connsiteX0" fmla="*/ 0 w 2481972"/>
              <a:gd name="connsiteY0" fmla="*/ 3406774 h 3410214"/>
              <a:gd name="connsiteX1" fmla="*/ 1995325 w 2481972"/>
              <a:gd name="connsiteY1" fmla="*/ 3072238 h 3410214"/>
              <a:gd name="connsiteX2" fmla="*/ 2422788 w 2481972"/>
              <a:gd name="connsiteY2" fmla="*/ 1579089 h 3410214"/>
              <a:gd name="connsiteX3" fmla="*/ 1735129 w 2481972"/>
              <a:gd name="connsiteY3" fmla="*/ 101181 h 3410214"/>
              <a:gd name="connsiteX4" fmla="*/ 401444 w 2481972"/>
              <a:gd name="connsiteY4" fmla="*/ 552062 h 3410214"/>
              <a:gd name="connsiteX5" fmla="*/ 401444 w 2481972"/>
              <a:gd name="connsiteY5" fmla="*/ 552062 h 3410214"/>
              <a:gd name="connsiteX0" fmla="*/ 0 w 2434223"/>
              <a:gd name="connsiteY0" fmla="*/ 3406774 h 3406774"/>
              <a:gd name="connsiteX1" fmla="*/ 1995325 w 2434223"/>
              <a:gd name="connsiteY1" fmla="*/ 3072238 h 3406774"/>
              <a:gd name="connsiteX2" fmla="*/ 2422788 w 2434223"/>
              <a:gd name="connsiteY2" fmla="*/ 1579089 h 3406774"/>
              <a:gd name="connsiteX3" fmla="*/ 1735129 w 2434223"/>
              <a:gd name="connsiteY3" fmla="*/ 101181 h 3406774"/>
              <a:gd name="connsiteX4" fmla="*/ 401444 w 2434223"/>
              <a:gd name="connsiteY4" fmla="*/ 552062 h 3406774"/>
              <a:gd name="connsiteX5" fmla="*/ 401444 w 2434223"/>
              <a:gd name="connsiteY5" fmla="*/ 552062 h 3406774"/>
              <a:gd name="connsiteX0" fmla="*/ 0 w 2434564"/>
              <a:gd name="connsiteY0" fmla="*/ 3406774 h 3406774"/>
              <a:gd name="connsiteX1" fmla="*/ 1995325 w 2434564"/>
              <a:gd name="connsiteY1" fmla="*/ 3072238 h 3406774"/>
              <a:gd name="connsiteX2" fmla="*/ 2422788 w 2434564"/>
              <a:gd name="connsiteY2" fmla="*/ 1579089 h 3406774"/>
              <a:gd name="connsiteX3" fmla="*/ 1735129 w 2434564"/>
              <a:gd name="connsiteY3" fmla="*/ 101181 h 3406774"/>
              <a:gd name="connsiteX4" fmla="*/ 401444 w 2434564"/>
              <a:gd name="connsiteY4" fmla="*/ 552062 h 3406774"/>
              <a:gd name="connsiteX5" fmla="*/ 401444 w 2434564"/>
              <a:gd name="connsiteY5" fmla="*/ 552062 h 3406774"/>
              <a:gd name="connsiteX0" fmla="*/ 0 w 2422864"/>
              <a:gd name="connsiteY0" fmla="*/ 3368764 h 3368764"/>
              <a:gd name="connsiteX1" fmla="*/ 1995325 w 2422864"/>
              <a:gd name="connsiteY1" fmla="*/ 3034228 h 3368764"/>
              <a:gd name="connsiteX2" fmla="*/ 2422788 w 2422864"/>
              <a:gd name="connsiteY2" fmla="*/ 1541079 h 3368764"/>
              <a:gd name="connsiteX3" fmla="*/ 1735129 w 2422864"/>
              <a:gd name="connsiteY3" fmla="*/ 63171 h 3368764"/>
              <a:gd name="connsiteX4" fmla="*/ 401444 w 2422864"/>
              <a:gd name="connsiteY4" fmla="*/ 514052 h 3368764"/>
              <a:gd name="connsiteX5" fmla="*/ 401444 w 2422864"/>
              <a:gd name="connsiteY5" fmla="*/ 514052 h 3368764"/>
              <a:gd name="connsiteX0" fmla="*/ 0 w 2250173"/>
              <a:gd name="connsiteY0" fmla="*/ 3333281 h 3333281"/>
              <a:gd name="connsiteX1" fmla="*/ 1995325 w 2250173"/>
              <a:gd name="connsiteY1" fmla="*/ 2998745 h 3333281"/>
              <a:gd name="connsiteX2" fmla="*/ 2224668 w 2250173"/>
              <a:gd name="connsiteY2" fmla="*/ 1459876 h 3333281"/>
              <a:gd name="connsiteX3" fmla="*/ 1735129 w 2250173"/>
              <a:gd name="connsiteY3" fmla="*/ 27688 h 3333281"/>
              <a:gd name="connsiteX4" fmla="*/ 401444 w 2250173"/>
              <a:gd name="connsiteY4" fmla="*/ 478569 h 3333281"/>
              <a:gd name="connsiteX5" fmla="*/ 401444 w 2250173"/>
              <a:gd name="connsiteY5" fmla="*/ 478569 h 3333281"/>
              <a:gd name="connsiteX0" fmla="*/ 0 w 2224719"/>
              <a:gd name="connsiteY0" fmla="*/ 3333281 h 3333281"/>
              <a:gd name="connsiteX1" fmla="*/ 1751485 w 2224719"/>
              <a:gd name="connsiteY1" fmla="*/ 2861585 h 3333281"/>
              <a:gd name="connsiteX2" fmla="*/ 2224668 w 2224719"/>
              <a:gd name="connsiteY2" fmla="*/ 1459876 h 3333281"/>
              <a:gd name="connsiteX3" fmla="*/ 1735129 w 2224719"/>
              <a:gd name="connsiteY3" fmla="*/ 27688 h 3333281"/>
              <a:gd name="connsiteX4" fmla="*/ 401444 w 2224719"/>
              <a:gd name="connsiteY4" fmla="*/ 478569 h 3333281"/>
              <a:gd name="connsiteX5" fmla="*/ 401444 w 2224719"/>
              <a:gd name="connsiteY5" fmla="*/ 478569 h 3333281"/>
              <a:gd name="connsiteX0" fmla="*/ 0 w 2338601"/>
              <a:gd name="connsiteY0" fmla="*/ 3337552 h 3337552"/>
              <a:gd name="connsiteX1" fmla="*/ 1751485 w 2338601"/>
              <a:gd name="connsiteY1" fmla="*/ 2865856 h 3337552"/>
              <a:gd name="connsiteX2" fmla="*/ 2224668 w 2338601"/>
              <a:gd name="connsiteY2" fmla="*/ 1464147 h 3337552"/>
              <a:gd name="connsiteX3" fmla="*/ 1735129 w 2338601"/>
              <a:gd name="connsiteY3" fmla="*/ 31959 h 3337552"/>
              <a:gd name="connsiteX4" fmla="*/ 401444 w 2338601"/>
              <a:gd name="connsiteY4" fmla="*/ 482840 h 3337552"/>
              <a:gd name="connsiteX5" fmla="*/ 401444 w 2338601"/>
              <a:gd name="connsiteY5" fmla="*/ 482840 h 3337552"/>
              <a:gd name="connsiteX0" fmla="*/ 0 w 2241960"/>
              <a:gd name="connsiteY0" fmla="*/ 3329194 h 3329194"/>
              <a:gd name="connsiteX1" fmla="*/ 1751485 w 2241960"/>
              <a:gd name="connsiteY1" fmla="*/ 2857498 h 3329194"/>
              <a:gd name="connsiteX2" fmla="*/ 2224668 w 2241960"/>
              <a:gd name="connsiteY2" fmla="*/ 1455789 h 3329194"/>
              <a:gd name="connsiteX3" fmla="*/ 1735129 w 2241960"/>
              <a:gd name="connsiteY3" fmla="*/ 23601 h 3329194"/>
              <a:gd name="connsiteX4" fmla="*/ 401444 w 2241960"/>
              <a:gd name="connsiteY4" fmla="*/ 474482 h 3329194"/>
              <a:gd name="connsiteX5" fmla="*/ 401444 w 2241960"/>
              <a:gd name="connsiteY5" fmla="*/ 474482 h 3329194"/>
              <a:gd name="connsiteX0" fmla="*/ 0 w 2224719"/>
              <a:gd name="connsiteY0" fmla="*/ 3415784 h 3415784"/>
              <a:gd name="connsiteX1" fmla="*/ 1751485 w 2224719"/>
              <a:gd name="connsiteY1" fmla="*/ 2944088 h 3415784"/>
              <a:gd name="connsiteX2" fmla="*/ 2224668 w 2224719"/>
              <a:gd name="connsiteY2" fmla="*/ 1542379 h 3415784"/>
              <a:gd name="connsiteX3" fmla="*/ 1735129 w 2224719"/>
              <a:gd name="connsiteY3" fmla="*/ 110191 h 3415784"/>
              <a:gd name="connsiteX4" fmla="*/ 804574 w 2224719"/>
              <a:gd name="connsiteY4" fmla="*/ 148571 h 3415784"/>
              <a:gd name="connsiteX5" fmla="*/ 401444 w 2224719"/>
              <a:gd name="connsiteY5" fmla="*/ 561072 h 3415784"/>
              <a:gd name="connsiteX6" fmla="*/ 401444 w 2224719"/>
              <a:gd name="connsiteY6" fmla="*/ 561072 h 3415784"/>
              <a:gd name="connsiteX0" fmla="*/ 0 w 2224719"/>
              <a:gd name="connsiteY0" fmla="*/ 3429656 h 3429656"/>
              <a:gd name="connsiteX1" fmla="*/ 1751485 w 2224719"/>
              <a:gd name="connsiteY1" fmla="*/ 2957960 h 3429656"/>
              <a:gd name="connsiteX2" fmla="*/ 2224668 w 2224719"/>
              <a:gd name="connsiteY2" fmla="*/ 1556251 h 3429656"/>
              <a:gd name="connsiteX3" fmla="*/ 1735129 w 2224719"/>
              <a:gd name="connsiteY3" fmla="*/ 124063 h 3429656"/>
              <a:gd name="connsiteX4" fmla="*/ 804574 w 2224719"/>
              <a:gd name="connsiteY4" fmla="*/ 162443 h 3429656"/>
              <a:gd name="connsiteX5" fmla="*/ 401444 w 2224719"/>
              <a:gd name="connsiteY5" fmla="*/ 574944 h 3429656"/>
              <a:gd name="connsiteX6" fmla="*/ 401444 w 2224719"/>
              <a:gd name="connsiteY6" fmla="*/ 574944 h 3429656"/>
              <a:gd name="connsiteX0" fmla="*/ 0 w 2224719"/>
              <a:gd name="connsiteY0" fmla="*/ 3429656 h 3429656"/>
              <a:gd name="connsiteX1" fmla="*/ 1751485 w 2224719"/>
              <a:gd name="connsiteY1" fmla="*/ 2957960 h 3429656"/>
              <a:gd name="connsiteX2" fmla="*/ 2224668 w 2224719"/>
              <a:gd name="connsiteY2" fmla="*/ 1556251 h 3429656"/>
              <a:gd name="connsiteX3" fmla="*/ 1735129 w 2224719"/>
              <a:gd name="connsiteY3" fmla="*/ 124063 h 3429656"/>
              <a:gd name="connsiteX4" fmla="*/ 804574 w 2224719"/>
              <a:gd name="connsiteY4" fmla="*/ 162443 h 3429656"/>
              <a:gd name="connsiteX5" fmla="*/ 401444 w 2224719"/>
              <a:gd name="connsiteY5" fmla="*/ 574944 h 3429656"/>
              <a:gd name="connsiteX6" fmla="*/ 401444 w 2224719"/>
              <a:gd name="connsiteY6" fmla="*/ 574944 h 3429656"/>
              <a:gd name="connsiteX0" fmla="*/ 0 w 2224719"/>
              <a:gd name="connsiteY0" fmla="*/ 3417641 h 3417641"/>
              <a:gd name="connsiteX1" fmla="*/ 1751485 w 2224719"/>
              <a:gd name="connsiteY1" fmla="*/ 2945945 h 3417641"/>
              <a:gd name="connsiteX2" fmla="*/ 2224668 w 2224719"/>
              <a:gd name="connsiteY2" fmla="*/ 1544236 h 3417641"/>
              <a:gd name="connsiteX3" fmla="*/ 1735129 w 2224719"/>
              <a:gd name="connsiteY3" fmla="*/ 112048 h 3417641"/>
              <a:gd name="connsiteX4" fmla="*/ 804574 w 2224719"/>
              <a:gd name="connsiteY4" fmla="*/ 150428 h 3417641"/>
              <a:gd name="connsiteX5" fmla="*/ 401444 w 2224719"/>
              <a:gd name="connsiteY5" fmla="*/ 562929 h 3417641"/>
              <a:gd name="connsiteX6" fmla="*/ 401444 w 2224719"/>
              <a:gd name="connsiteY6" fmla="*/ 562929 h 3417641"/>
              <a:gd name="connsiteX0" fmla="*/ 0 w 2224719"/>
              <a:gd name="connsiteY0" fmla="*/ 3436227 h 3436227"/>
              <a:gd name="connsiteX1" fmla="*/ 1751485 w 2224719"/>
              <a:gd name="connsiteY1" fmla="*/ 2964531 h 3436227"/>
              <a:gd name="connsiteX2" fmla="*/ 2224668 w 2224719"/>
              <a:gd name="connsiteY2" fmla="*/ 1562822 h 3436227"/>
              <a:gd name="connsiteX3" fmla="*/ 1735129 w 2224719"/>
              <a:gd name="connsiteY3" fmla="*/ 130634 h 3436227"/>
              <a:gd name="connsiteX4" fmla="*/ 804574 w 2224719"/>
              <a:gd name="connsiteY4" fmla="*/ 169014 h 3436227"/>
              <a:gd name="connsiteX5" fmla="*/ 401444 w 2224719"/>
              <a:gd name="connsiteY5" fmla="*/ 581515 h 3436227"/>
              <a:gd name="connsiteX6" fmla="*/ 401444 w 2224719"/>
              <a:gd name="connsiteY6" fmla="*/ 581515 h 3436227"/>
              <a:gd name="connsiteX0" fmla="*/ 0 w 2224719"/>
              <a:gd name="connsiteY0" fmla="*/ 3442849 h 3442849"/>
              <a:gd name="connsiteX1" fmla="*/ 1751485 w 2224719"/>
              <a:gd name="connsiteY1" fmla="*/ 2971153 h 3442849"/>
              <a:gd name="connsiteX2" fmla="*/ 2224668 w 2224719"/>
              <a:gd name="connsiteY2" fmla="*/ 1569444 h 3442849"/>
              <a:gd name="connsiteX3" fmla="*/ 1735129 w 2224719"/>
              <a:gd name="connsiteY3" fmla="*/ 137256 h 3442849"/>
              <a:gd name="connsiteX4" fmla="*/ 804574 w 2224719"/>
              <a:gd name="connsiteY4" fmla="*/ 175636 h 3442849"/>
              <a:gd name="connsiteX5" fmla="*/ 401444 w 2224719"/>
              <a:gd name="connsiteY5" fmla="*/ 588137 h 3442849"/>
              <a:gd name="connsiteX6" fmla="*/ 401444 w 2224719"/>
              <a:gd name="connsiteY6" fmla="*/ 588137 h 3442849"/>
              <a:gd name="connsiteX0" fmla="*/ 0 w 2232814"/>
              <a:gd name="connsiteY0" fmla="*/ 3268909 h 3268909"/>
              <a:gd name="connsiteX1" fmla="*/ 1751485 w 2232814"/>
              <a:gd name="connsiteY1" fmla="*/ 2797213 h 3268909"/>
              <a:gd name="connsiteX2" fmla="*/ 2224668 w 2232814"/>
              <a:gd name="connsiteY2" fmla="*/ 1395504 h 3268909"/>
              <a:gd name="connsiteX3" fmla="*/ 1878565 w 2232814"/>
              <a:gd name="connsiteY3" fmla="*/ 321904 h 3268909"/>
              <a:gd name="connsiteX4" fmla="*/ 804574 w 2232814"/>
              <a:gd name="connsiteY4" fmla="*/ 1696 h 3268909"/>
              <a:gd name="connsiteX5" fmla="*/ 401444 w 2232814"/>
              <a:gd name="connsiteY5" fmla="*/ 414197 h 3268909"/>
              <a:gd name="connsiteX6" fmla="*/ 401444 w 2232814"/>
              <a:gd name="connsiteY6" fmla="*/ 414197 h 3268909"/>
              <a:gd name="connsiteX0" fmla="*/ 0 w 2226434"/>
              <a:gd name="connsiteY0" fmla="*/ 3181045 h 3181045"/>
              <a:gd name="connsiteX1" fmla="*/ 1751485 w 2226434"/>
              <a:gd name="connsiteY1" fmla="*/ 2709349 h 3181045"/>
              <a:gd name="connsiteX2" fmla="*/ 2224668 w 2226434"/>
              <a:gd name="connsiteY2" fmla="*/ 1307640 h 3181045"/>
              <a:gd name="connsiteX3" fmla="*/ 1878565 w 2226434"/>
              <a:gd name="connsiteY3" fmla="*/ 234040 h 3181045"/>
              <a:gd name="connsiteX4" fmla="*/ 1055586 w 2226434"/>
              <a:gd name="connsiteY4" fmla="*/ 3479 h 3181045"/>
              <a:gd name="connsiteX5" fmla="*/ 401444 w 2226434"/>
              <a:gd name="connsiteY5" fmla="*/ 326333 h 3181045"/>
              <a:gd name="connsiteX6" fmla="*/ 401444 w 2226434"/>
              <a:gd name="connsiteY6" fmla="*/ 326333 h 3181045"/>
              <a:gd name="connsiteX0" fmla="*/ 0 w 2229815"/>
              <a:gd name="connsiteY0" fmla="*/ 3181045 h 3181045"/>
              <a:gd name="connsiteX1" fmla="*/ 1643908 w 2229815"/>
              <a:gd name="connsiteY1" fmla="*/ 2798996 h 3181045"/>
              <a:gd name="connsiteX2" fmla="*/ 2224668 w 2229815"/>
              <a:gd name="connsiteY2" fmla="*/ 1307640 h 3181045"/>
              <a:gd name="connsiteX3" fmla="*/ 1878565 w 2229815"/>
              <a:gd name="connsiteY3" fmla="*/ 234040 h 3181045"/>
              <a:gd name="connsiteX4" fmla="*/ 1055586 w 2229815"/>
              <a:gd name="connsiteY4" fmla="*/ 3479 h 3181045"/>
              <a:gd name="connsiteX5" fmla="*/ 401444 w 2229815"/>
              <a:gd name="connsiteY5" fmla="*/ 326333 h 3181045"/>
              <a:gd name="connsiteX6" fmla="*/ 401444 w 2229815"/>
              <a:gd name="connsiteY6" fmla="*/ 326333 h 3181045"/>
              <a:gd name="connsiteX0" fmla="*/ 0 w 2212246"/>
              <a:gd name="connsiteY0" fmla="*/ 3183534 h 3183534"/>
              <a:gd name="connsiteX1" fmla="*/ 1643908 w 2212246"/>
              <a:gd name="connsiteY1" fmla="*/ 2801485 h 3183534"/>
              <a:gd name="connsiteX2" fmla="*/ 2206739 w 2212246"/>
              <a:gd name="connsiteY2" fmla="*/ 1507353 h 3183534"/>
              <a:gd name="connsiteX3" fmla="*/ 1878565 w 2212246"/>
              <a:gd name="connsiteY3" fmla="*/ 236529 h 3183534"/>
              <a:gd name="connsiteX4" fmla="*/ 1055586 w 2212246"/>
              <a:gd name="connsiteY4" fmla="*/ 5968 h 3183534"/>
              <a:gd name="connsiteX5" fmla="*/ 401444 w 2212246"/>
              <a:gd name="connsiteY5" fmla="*/ 328822 h 3183534"/>
              <a:gd name="connsiteX6" fmla="*/ 401444 w 2212246"/>
              <a:gd name="connsiteY6" fmla="*/ 328822 h 3183534"/>
              <a:gd name="connsiteX0" fmla="*/ 0 w 2206794"/>
              <a:gd name="connsiteY0" fmla="*/ 3183534 h 3183534"/>
              <a:gd name="connsiteX1" fmla="*/ 1643908 w 2206794"/>
              <a:gd name="connsiteY1" fmla="*/ 2801485 h 3183534"/>
              <a:gd name="connsiteX2" fmla="*/ 2206739 w 2206794"/>
              <a:gd name="connsiteY2" fmla="*/ 1507353 h 3183534"/>
              <a:gd name="connsiteX3" fmla="*/ 1878565 w 2206794"/>
              <a:gd name="connsiteY3" fmla="*/ 236529 h 3183534"/>
              <a:gd name="connsiteX4" fmla="*/ 1055586 w 2206794"/>
              <a:gd name="connsiteY4" fmla="*/ 5968 h 3183534"/>
              <a:gd name="connsiteX5" fmla="*/ 401444 w 2206794"/>
              <a:gd name="connsiteY5" fmla="*/ 328822 h 3183534"/>
              <a:gd name="connsiteX6" fmla="*/ 401444 w 2206794"/>
              <a:gd name="connsiteY6" fmla="*/ 328822 h 3183534"/>
              <a:gd name="connsiteX0" fmla="*/ 0 w 2221254"/>
              <a:gd name="connsiteY0" fmla="*/ 3177875 h 3177875"/>
              <a:gd name="connsiteX1" fmla="*/ 1643908 w 2221254"/>
              <a:gd name="connsiteY1" fmla="*/ 2795826 h 3177875"/>
              <a:gd name="connsiteX2" fmla="*/ 2206739 w 2221254"/>
              <a:gd name="connsiteY2" fmla="*/ 1501694 h 3177875"/>
              <a:gd name="connsiteX3" fmla="*/ 1968212 w 2221254"/>
              <a:gd name="connsiteY3" fmla="*/ 392235 h 3177875"/>
              <a:gd name="connsiteX4" fmla="*/ 1055586 w 2221254"/>
              <a:gd name="connsiteY4" fmla="*/ 309 h 3177875"/>
              <a:gd name="connsiteX5" fmla="*/ 401444 w 2221254"/>
              <a:gd name="connsiteY5" fmla="*/ 323163 h 3177875"/>
              <a:gd name="connsiteX6" fmla="*/ 401444 w 2221254"/>
              <a:gd name="connsiteY6" fmla="*/ 323163 h 3177875"/>
              <a:gd name="connsiteX0" fmla="*/ 0 w 2220171"/>
              <a:gd name="connsiteY0" fmla="*/ 3177875 h 3177875"/>
              <a:gd name="connsiteX1" fmla="*/ 1661838 w 2220171"/>
              <a:gd name="connsiteY1" fmla="*/ 2885473 h 3177875"/>
              <a:gd name="connsiteX2" fmla="*/ 2206739 w 2220171"/>
              <a:gd name="connsiteY2" fmla="*/ 1501694 h 3177875"/>
              <a:gd name="connsiteX3" fmla="*/ 1968212 w 2220171"/>
              <a:gd name="connsiteY3" fmla="*/ 392235 h 3177875"/>
              <a:gd name="connsiteX4" fmla="*/ 1055586 w 2220171"/>
              <a:gd name="connsiteY4" fmla="*/ 309 h 3177875"/>
              <a:gd name="connsiteX5" fmla="*/ 401444 w 2220171"/>
              <a:gd name="connsiteY5" fmla="*/ 323163 h 3177875"/>
              <a:gd name="connsiteX6" fmla="*/ 401444 w 2220171"/>
              <a:gd name="connsiteY6" fmla="*/ 323163 h 3177875"/>
              <a:gd name="connsiteX0" fmla="*/ 0 w 2220171"/>
              <a:gd name="connsiteY0" fmla="*/ 3177875 h 3178716"/>
              <a:gd name="connsiteX1" fmla="*/ 981308 w 2220171"/>
              <a:gd name="connsiteY1" fmla="*/ 3150763 h 3178716"/>
              <a:gd name="connsiteX2" fmla="*/ 1661838 w 2220171"/>
              <a:gd name="connsiteY2" fmla="*/ 2885473 h 3178716"/>
              <a:gd name="connsiteX3" fmla="*/ 2206739 w 2220171"/>
              <a:gd name="connsiteY3" fmla="*/ 1501694 h 3178716"/>
              <a:gd name="connsiteX4" fmla="*/ 1968212 w 2220171"/>
              <a:gd name="connsiteY4" fmla="*/ 392235 h 3178716"/>
              <a:gd name="connsiteX5" fmla="*/ 1055586 w 2220171"/>
              <a:gd name="connsiteY5" fmla="*/ 309 h 3178716"/>
              <a:gd name="connsiteX6" fmla="*/ 401444 w 2220171"/>
              <a:gd name="connsiteY6" fmla="*/ 323163 h 3178716"/>
              <a:gd name="connsiteX7" fmla="*/ 401444 w 2220171"/>
              <a:gd name="connsiteY7" fmla="*/ 323163 h 3178716"/>
              <a:gd name="connsiteX0" fmla="*/ 0 w 2211297"/>
              <a:gd name="connsiteY0" fmla="*/ 3177875 h 3178716"/>
              <a:gd name="connsiteX1" fmla="*/ 981308 w 2211297"/>
              <a:gd name="connsiteY1" fmla="*/ 3150763 h 3178716"/>
              <a:gd name="connsiteX2" fmla="*/ 1823203 w 2211297"/>
              <a:gd name="connsiteY2" fmla="*/ 2706179 h 3178716"/>
              <a:gd name="connsiteX3" fmla="*/ 2206739 w 2211297"/>
              <a:gd name="connsiteY3" fmla="*/ 1501694 h 3178716"/>
              <a:gd name="connsiteX4" fmla="*/ 1968212 w 2211297"/>
              <a:gd name="connsiteY4" fmla="*/ 392235 h 3178716"/>
              <a:gd name="connsiteX5" fmla="*/ 1055586 w 2211297"/>
              <a:gd name="connsiteY5" fmla="*/ 309 h 3178716"/>
              <a:gd name="connsiteX6" fmla="*/ 401444 w 2211297"/>
              <a:gd name="connsiteY6" fmla="*/ 323163 h 3178716"/>
              <a:gd name="connsiteX7" fmla="*/ 401444 w 2211297"/>
              <a:gd name="connsiteY7" fmla="*/ 323163 h 3178716"/>
              <a:gd name="connsiteX0" fmla="*/ 0 w 2212175"/>
              <a:gd name="connsiteY0" fmla="*/ 3177875 h 3178716"/>
              <a:gd name="connsiteX1" fmla="*/ 981308 w 2212175"/>
              <a:gd name="connsiteY1" fmla="*/ 3150763 h 3178716"/>
              <a:gd name="connsiteX2" fmla="*/ 1805273 w 2212175"/>
              <a:gd name="connsiteY2" fmla="*/ 2831685 h 3178716"/>
              <a:gd name="connsiteX3" fmla="*/ 2206739 w 2212175"/>
              <a:gd name="connsiteY3" fmla="*/ 1501694 h 3178716"/>
              <a:gd name="connsiteX4" fmla="*/ 1968212 w 2212175"/>
              <a:gd name="connsiteY4" fmla="*/ 392235 h 3178716"/>
              <a:gd name="connsiteX5" fmla="*/ 1055586 w 2212175"/>
              <a:gd name="connsiteY5" fmla="*/ 309 h 3178716"/>
              <a:gd name="connsiteX6" fmla="*/ 401444 w 2212175"/>
              <a:gd name="connsiteY6" fmla="*/ 323163 h 3178716"/>
              <a:gd name="connsiteX7" fmla="*/ 401444 w 2212175"/>
              <a:gd name="connsiteY7" fmla="*/ 323163 h 3178716"/>
              <a:gd name="connsiteX0" fmla="*/ 0 w 2212175"/>
              <a:gd name="connsiteY0" fmla="*/ 3177875 h 3251971"/>
              <a:gd name="connsiteX1" fmla="*/ 1017167 w 2212175"/>
              <a:gd name="connsiteY1" fmla="*/ 3240410 h 3251971"/>
              <a:gd name="connsiteX2" fmla="*/ 1805273 w 2212175"/>
              <a:gd name="connsiteY2" fmla="*/ 2831685 h 3251971"/>
              <a:gd name="connsiteX3" fmla="*/ 2206739 w 2212175"/>
              <a:gd name="connsiteY3" fmla="*/ 1501694 h 3251971"/>
              <a:gd name="connsiteX4" fmla="*/ 1968212 w 2212175"/>
              <a:gd name="connsiteY4" fmla="*/ 392235 h 3251971"/>
              <a:gd name="connsiteX5" fmla="*/ 1055586 w 2212175"/>
              <a:gd name="connsiteY5" fmla="*/ 309 h 3251971"/>
              <a:gd name="connsiteX6" fmla="*/ 401444 w 2212175"/>
              <a:gd name="connsiteY6" fmla="*/ 323163 h 3251971"/>
              <a:gd name="connsiteX7" fmla="*/ 401444 w 2212175"/>
              <a:gd name="connsiteY7" fmla="*/ 323163 h 3251971"/>
              <a:gd name="connsiteX0" fmla="*/ 0 w 2212175"/>
              <a:gd name="connsiteY0" fmla="*/ 3177875 h 3251971"/>
              <a:gd name="connsiteX1" fmla="*/ 1017167 w 2212175"/>
              <a:gd name="connsiteY1" fmla="*/ 3240410 h 3251971"/>
              <a:gd name="connsiteX2" fmla="*/ 1805273 w 2212175"/>
              <a:gd name="connsiteY2" fmla="*/ 2831685 h 3251971"/>
              <a:gd name="connsiteX3" fmla="*/ 2206739 w 2212175"/>
              <a:gd name="connsiteY3" fmla="*/ 1501694 h 3251971"/>
              <a:gd name="connsiteX4" fmla="*/ 1968212 w 2212175"/>
              <a:gd name="connsiteY4" fmla="*/ 392235 h 3251971"/>
              <a:gd name="connsiteX5" fmla="*/ 1055586 w 2212175"/>
              <a:gd name="connsiteY5" fmla="*/ 309 h 3251971"/>
              <a:gd name="connsiteX6" fmla="*/ 401444 w 2212175"/>
              <a:gd name="connsiteY6" fmla="*/ 323163 h 3251971"/>
              <a:gd name="connsiteX7" fmla="*/ 401444 w 2212175"/>
              <a:gd name="connsiteY7" fmla="*/ 323163 h 3251971"/>
              <a:gd name="connsiteX0" fmla="*/ 0 w 2212175"/>
              <a:gd name="connsiteY0" fmla="*/ 3177875 h 3246144"/>
              <a:gd name="connsiteX1" fmla="*/ 1017167 w 2212175"/>
              <a:gd name="connsiteY1" fmla="*/ 3240410 h 3246144"/>
              <a:gd name="connsiteX2" fmla="*/ 1805273 w 2212175"/>
              <a:gd name="connsiteY2" fmla="*/ 2831685 h 3246144"/>
              <a:gd name="connsiteX3" fmla="*/ 2206739 w 2212175"/>
              <a:gd name="connsiteY3" fmla="*/ 1501694 h 3246144"/>
              <a:gd name="connsiteX4" fmla="*/ 1968212 w 2212175"/>
              <a:gd name="connsiteY4" fmla="*/ 392235 h 3246144"/>
              <a:gd name="connsiteX5" fmla="*/ 1055586 w 2212175"/>
              <a:gd name="connsiteY5" fmla="*/ 309 h 3246144"/>
              <a:gd name="connsiteX6" fmla="*/ 401444 w 2212175"/>
              <a:gd name="connsiteY6" fmla="*/ 323163 h 3246144"/>
              <a:gd name="connsiteX7" fmla="*/ 401444 w 2212175"/>
              <a:gd name="connsiteY7" fmla="*/ 323163 h 3246144"/>
              <a:gd name="connsiteX0" fmla="*/ 0 w 2212175"/>
              <a:gd name="connsiteY0" fmla="*/ 3177875 h 3258512"/>
              <a:gd name="connsiteX1" fmla="*/ 1017167 w 2212175"/>
              <a:gd name="connsiteY1" fmla="*/ 3240410 h 3258512"/>
              <a:gd name="connsiteX2" fmla="*/ 1805273 w 2212175"/>
              <a:gd name="connsiteY2" fmla="*/ 2831685 h 3258512"/>
              <a:gd name="connsiteX3" fmla="*/ 2206739 w 2212175"/>
              <a:gd name="connsiteY3" fmla="*/ 1501694 h 3258512"/>
              <a:gd name="connsiteX4" fmla="*/ 1968212 w 2212175"/>
              <a:gd name="connsiteY4" fmla="*/ 392235 h 3258512"/>
              <a:gd name="connsiteX5" fmla="*/ 1055586 w 2212175"/>
              <a:gd name="connsiteY5" fmla="*/ 309 h 3258512"/>
              <a:gd name="connsiteX6" fmla="*/ 401444 w 2212175"/>
              <a:gd name="connsiteY6" fmla="*/ 323163 h 3258512"/>
              <a:gd name="connsiteX7" fmla="*/ 401444 w 2212175"/>
              <a:gd name="connsiteY7" fmla="*/ 323163 h 3258512"/>
              <a:gd name="connsiteX0" fmla="*/ 0 w 2208275"/>
              <a:gd name="connsiteY0" fmla="*/ 3177875 h 3263111"/>
              <a:gd name="connsiteX1" fmla="*/ 1017167 w 2208275"/>
              <a:gd name="connsiteY1" fmla="*/ 3240410 h 3263111"/>
              <a:gd name="connsiteX2" fmla="*/ 1894920 w 2208275"/>
              <a:gd name="connsiteY2" fmla="*/ 2706179 h 3263111"/>
              <a:gd name="connsiteX3" fmla="*/ 2206739 w 2208275"/>
              <a:gd name="connsiteY3" fmla="*/ 1501694 h 3263111"/>
              <a:gd name="connsiteX4" fmla="*/ 1968212 w 2208275"/>
              <a:gd name="connsiteY4" fmla="*/ 392235 h 3263111"/>
              <a:gd name="connsiteX5" fmla="*/ 1055586 w 2208275"/>
              <a:gd name="connsiteY5" fmla="*/ 309 h 3263111"/>
              <a:gd name="connsiteX6" fmla="*/ 401444 w 2208275"/>
              <a:gd name="connsiteY6" fmla="*/ 323163 h 3263111"/>
              <a:gd name="connsiteX7" fmla="*/ 401444 w 2208275"/>
              <a:gd name="connsiteY7" fmla="*/ 323163 h 3263111"/>
              <a:gd name="connsiteX0" fmla="*/ 0 w 2208275"/>
              <a:gd name="connsiteY0" fmla="*/ 3177875 h 3263111"/>
              <a:gd name="connsiteX1" fmla="*/ 1017167 w 2208275"/>
              <a:gd name="connsiteY1" fmla="*/ 3240410 h 3263111"/>
              <a:gd name="connsiteX2" fmla="*/ 1894920 w 2208275"/>
              <a:gd name="connsiteY2" fmla="*/ 2706179 h 3263111"/>
              <a:gd name="connsiteX3" fmla="*/ 2206739 w 2208275"/>
              <a:gd name="connsiteY3" fmla="*/ 1501694 h 3263111"/>
              <a:gd name="connsiteX4" fmla="*/ 1968212 w 2208275"/>
              <a:gd name="connsiteY4" fmla="*/ 392235 h 3263111"/>
              <a:gd name="connsiteX5" fmla="*/ 1055586 w 2208275"/>
              <a:gd name="connsiteY5" fmla="*/ 309 h 3263111"/>
              <a:gd name="connsiteX6" fmla="*/ 401444 w 2208275"/>
              <a:gd name="connsiteY6" fmla="*/ 323163 h 3263111"/>
              <a:gd name="connsiteX7" fmla="*/ 401444 w 2208275"/>
              <a:gd name="connsiteY7" fmla="*/ 323163 h 3263111"/>
              <a:gd name="connsiteX0" fmla="*/ 0 w 2207822"/>
              <a:gd name="connsiteY0" fmla="*/ 3124148 h 3209384"/>
              <a:gd name="connsiteX1" fmla="*/ 1017167 w 2207822"/>
              <a:gd name="connsiteY1" fmla="*/ 3186683 h 3209384"/>
              <a:gd name="connsiteX2" fmla="*/ 1894920 w 2207822"/>
              <a:gd name="connsiteY2" fmla="*/ 2652452 h 3209384"/>
              <a:gd name="connsiteX3" fmla="*/ 2206739 w 2207822"/>
              <a:gd name="connsiteY3" fmla="*/ 1447967 h 3209384"/>
              <a:gd name="connsiteX4" fmla="*/ 1968212 w 2207822"/>
              <a:gd name="connsiteY4" fmla="*/ 338508 h 3209384"/>
              <a:gd name="connsiteX5" fmla="*/ 1252810 w 2207822"/>
              <a:gd name="connsiteY5" fmla="*/ 371 h 3209384"/>
              <a:gd name="connsiteX6" fmla="*/ 401444 w 2207822"/>
              <a:gd name="connsiteY6" fmla="*/ 269436 h 3209384"/>
              <a:gd name="connsiteX7" fmla="*/ 401444 w 2207822"/>
              <a:gd name="connsiteY7" fmla="*/ 269436 h 3209384"/>
              <a:gd name="connsiteX0" fmla="*/ 0 w 2217302"/>
              <a:gd name="connsiteY0" fmla="*/ 3127305 h 3212541"/>
              <a:gd name="connsiteX1" fmla="*/ 1017167 w 2217302"/>
              <a:gd name="connsiteY1" fmla="*/ 3189840 h 3212541"/>
              <a:gd name="connsiteX2" fmla="*/ 1894920 w 2217302"/>
              <a:gd name="connsiteY2" fmla="*/ 2655609 h 3212541"/>
              <a:gd name="connsiteX3" fmla="*/ 2206739 w 2217302"/>
              <a:gd name="connsiteY3" fmla="*/ 1451124 h 3212541"/>
              <a:gd name="connsiteX4" fmla="*/ 2057859 w 2217302"/>
              <a:gd name="connsiteY4" fmla="*/ 503030 h 3212541"/>
              <a:gd name="connsiteX5" fmla="*/ 1252810 w 2217302"/>
              <a:gd name="connsiteY5" fmla="*/ 3528 h 3212541"/>
              <a:gd name="connsiteX6" fmla="*/ 401444 w 2217302"/>
              <a:gd name="connsiteY6" fmla="*/ 272593 h 3212541"/>
              <a:gd name="connsiteX7" fmla="*/ 401444 w 2217302"/>
              <a:gd name="connsiteY7" fmla="*/ 272593 h 3212541"/>
              <a:gd name="connsiteX0" fmla="*/ 0 w 2249812"/>
              <a:gd name="connsiteY0" fmla="*/ 3127305 h 3212541"/>
              <a:gd name="connsiteX1" fmla="*/ 1017167 w 2249812"/>
              <a:gd name="connsiteY1" fmla="*/ 3189840 h 3212541"/>
              <a:gd name="connsiteX2" fmla="*/ 1894920 w 2249812"/>
              <a:gd name="connsiteY2" fmla="*/ 2655609 h 3212541"/>
              <a:gd name="connsiteX3" fmla="*/ 2242598 w 2249812"/>
              <a:gd name="connsiteY3" fmla="*/ 1594560 h 3212541"/>
              <a:gd name="connsiteX4" fmla="*/ 2057859 w 2249812"/>
              <a:gd name="connsiteY4" fmla="*/ 503030 h 3212541"/>
              <a:gd name="connsiteX5" fmla="*/ 1252810 w 2249812"/>
              <a:gd name="connsiteY5" fmla="*/ 3528 h 3212541"/>
              <a:gd name="connsiteX6" fmla="*/ 401444 w 2249812"/>
              <a:gd name="connsiteY6" fmla="*/ 272593 h 3212541"/>
              <a:gd name="connsiteX7" fmla="*/ 401444 w 2249812"/>
              <a:gd name="connsiteY7" fmla="*/ 272593 h 3212541"/>
              <a:gd name="connsiteX0" fmla="*/ 0 w 2256550"/>
              <a:gd name="connsiteY0" fmla="*/ 3127305 h 3212541"/>
              <a:gd name="connsiteX1" fmla="*/ 1017167 w 2256550"/>
              <a:gd name="connsiteY1" fmla="*/ 3189840 h 3212541"/>
              <a:gd name="connsiteX2" fmla="*/ 1894920 w 2256550"/>
              <a:gd name="connsiteY2" fmla="*/ 2655609 h 3212541"/>
              <a:gd name="connsiteX3" fmla="*/ 2242598 w 2256550"/>
              <a:gd name="connsiteY3" fmla="*/ 1594560 h 3212541"/>
              <a:gd name="connsiteX4" fmla="*/ 2057859 w 2256550"/>
              <a:gd name="connsiteY4" fmla="*/ 503030 h 3212541"/>
              <a:gd name="connsiteX5" fmla="*/ 1252810 w 2256550"/>
              <a:gd name="connsiteY5" fmla="*/ 3528 h 3212541"/>
              <a:gd name="connsiteX6" fmla="*/ 401444 w 2256550"/>
              <a:gd name="connsiteY6" fmla="*/ 272593 h 3212541"/>
              <a:gd name="connsiteX7" fmla="*/ 401444 w 2256550"/>
              <a:gd name="connsiteY7" fmla="*/ 272593 h 3212541"/>
              <a:gd name="connsiteX0" fmla="*/ 0 w 2256550"/>
              <a:gd name="connsiteY0" fmla="*/ 3127305 h 3216975"/>
              <a:gd name="connsiteX1" fmla="*/ 1017167 w 2256550"/>
              <a:gd name="connsiteY1" fmla="*/ 3189840 h 3216975"/>
              <a:gd name="connsiteX2" fmla="*/ 1894920 w 2256550"/>
              <a:gd name="connsiteY2" fmla="*/ 2655609 h 3216975"/>
              <a:gd name="connsiteX3" fmla="*/ 2242598 w 2256550"/>
              <a:gd name="connsiteY3" fmla="*/ 1594560 h 3216975"/>
              <a:gd name="connsiteX4" fmla="*/ 2057859 w 2256550"/>
              <a:gd name="connsiteY4" fmla="*/ 503030 h 3216975"/>
              <a:gd name="connsiteX5" fmla="*/ 1252810 w 2256550"/>
              <a:gd name="connsiteY5" fmla="*/ 3528 h 3216975"/>
              <a:gd name="connsiteX6" fmla="*/ 401444 w 2256550"/>
              <a:gd name="connsiteY6" fmla="*/ 272593 h 3216975"/>
              <a:gd name="connsiteX7" fmla="*/ 401444 w 2256550"/>
              <a:gd name="connsiteY7" fmla="*/ 272593 h 3216975"/>
              <a:gd name="connsiteX0" fmla="*/ 0 w 2256550"/>
              <a:gd name="connsiteY0" fmla="*/ 3127305 h 3216975"/>
              <a:gd name="connsiteX1" fmla="*/ 1017167 w 2256550"/>
              <a:gd name="connsiteY1" fmla="*/ 3189840 h 3216975"/>
              <a:gd name="connsiteX2" fmla="*/ 1894920 w 2256550"/>
              <a:gd name="connsiteY2" fmla="*/ 2655609 h 3216975"/>
              <a:gd name="connsiteX3" fmla="*/ 2242598 w 2256550"/>
              <a:gd name="connsiteY3" fmla="*/ 1594560 h 3216975"/>
              <a:gd name="connsiteX4" fmla="*/ 2057859 w 2256550"/>
              <a:gd name="connsiteY4" fmla="*/ 503030 h 3216975"/>
              <a:gd name="connsiteX5" fmla="*/ 1252810 w 2256550"/>
              <a:gd name="connsiteY5" fmla="*/ 3528 h 3216975"/>
              <a:gd name="connsiteX6" fmla="*/ 401444 w 2256550"/>
              <a:gd name="connsiteY6" fmla="*/ 272593 h 3216975"/>
              <a:gd name="connsiteX7" fmla="*/ 401444 w 2256550"/>
              <a:gd name="connsiteY7" fmla="*/ 272593 h 3216975"/>
              <a:gd name="connsiteX0" fmla="*/ 0 w 2250420"/>
              <a:gd name="connsiteY0" fmla="*/ 3127305 h 3217417"/>
              <a:gd name="connsiteX1" fmla="*/ 1017167 w 2250420"/>
              <a:gd name="connsiteY1" fmla="*/ 3189840 h 3217417"/>
              <a:gd name="connsiteX2" fmla="*/ 1884759 w 2250420"/>
              <a:gd name="connsiteY2" fmla="*/ 2581694 h 3217417"/>
              <a:gd name="connsiteX3" fmla="*/ 2242598 w 2250420"/>
              <a:gd name="connsiteY3" fmla="*/ 1594560 h 3217417"/>
              <a:gd name="connsiteX4" fmla="*/ 2057859 w 2250420"/>
              <a:gd name="connsiteY4" fmla="*/ 503030 h 3217417"/>
              <a:gd name="connsiteX5" fmla="*/ 1252810 w 2250420"/>
              <a:gd name="connsiteY5" fmla="*/ 3528 h 3217417"/>
              <a:gd name="connsiteX6" fmla="*/ 401444 w 2250420"/>
              <a:gd name="connsiteY6" fmla="*/ 272593 h 3217417"/>
              <a:gd name="connsiteX7" fmla="*/ 401444 w 2250420"/>
              <a:gd name="connsiteY7" fmla="*/ 272593 h 3217417"/>
              <a:gd name="connsiteX0" fmla="*/ 0 w 2250420"/>
              <a:gd name="connsiteY0" fmla="*/ 3127305 h 3217418"/>
              <a:gd name="connsiteX1" fmla="*/ 1017167 w 2250420"/>
              <a:gd name="connsiteY1" fmla="*/ 3189840 h 3217418"/>
              <a:gd name="connsiteX2" fmla="*/ 1884759 w 2250420"/>
              <a:gd name="connsiteY2" fmla="*/ 2581694 h 3217418"/>
              <a:gd name="connsiteX3" fmla="*/ 2242598 w 2250420"/>
              <a:gd name="connsiteY3" fmla="*/ 1594560 h 3217418"/>
              <a:gd name="connsiteX4" fmla="*/ 2057859 w 2250420"/>
              <a:gd name="connsiteY4" fmla="*/ 503030 h 3217418"/>
              <a:gd name="connsiteX5" fmla="*/ 1252810 w 2250420"/>
              <a:gd name="connsiteY5" fmla="*/ 3528 h 3217418"/>
              <a:gd name="connsiteX6" fmla="*/ 401444 w 2250420"/>
              <a:gd name="connsiteY6" fmla="*/ 272593 h 3217418"/>
              <a:gd name="connsiteX7" fmla="*/ 401444 w 2250420"/>
              <a:gd name="connsiteY7" fmla="*/ 272593 h 3217418"/>
              <a:gd name="connsiteX0" fmla="*/ 0 w 2099990"/>
              <a:gd name="connsiteY0" fmla="*/ 3127305 h 3217418"/>
              <a:gd name="connsiteX1" fmla="*/ 1017167 w 2099990"/>
              <a:gd name="connsiteY1" fmla="*/ 3189840 h 3217418"/>
              <a:gd name="connsiteX2" fmla="*/ 1884759 w 2099990"/>
              <a:gd name="connsiteY2" fmla="*/ 2581694 h 3217418"/>
              <a:gd name="connsiteX3" fmla="*/ 2057859 w 2099990"/>
              <a:gd name="connsiteY3" fmla="*/ 503030 h 3217418"/>
              <a:gd name="connsiteX4" fmla="*/ 1252810 w 2099990"/>
              <a:gd name="connsiteY4" fmla="*/ 3528 h 3217418"/>
              <a:gd name="connsiteX5" fmla="*/ 401444 w 2099990"/>
              <a:gd name="connsiteY5" fmla="*/ 272593 h 3217418"/>
              <a:gd name="connsiteX6" fmla="*/ 401444 w 2099990"/>
              <a:gd name="connsiteY6" fmla="*/ 272593 h 3217418"/>
              <a:gd name="connsiteX0" fmla="*/ 0 w 2121903"/>
              <a:gd name="connsiteY0" fmla="*/ 3127305 h 3217418"/>
              <a:gd name="connsiteX1" fmla="*/ 1017167 w 2121903"/>
              <a:gd name="connsiteY1" fmla="*/ 3189840 h 3217418"/>
              <a:gd name="connsiteX2" fmla="*/ 1884759 w 2121903"/>
              <a:gd name="connsiteY2" fmla="*/ 2581694 h 3217418"/>
              <a:gd name="connsiteX3" fmla="*/ 2057859 w 2121903"/>
              <a:gd name="connsiteY3" fmla="*/ 503030 h 3217418"/>
              <a:gd name="connsiteX4" fmla="*/ 1252810 w 2121903"/>
              <a:gd name="connsiteY4" fmla="*/ 3528 h 3217418"/>
              <a:gd name="connsiteX5" fmla="*/ 401444 w 2121903"/>
              <a:gd name="connsiteY5" fmla="*/ 272593 h 3217418"/>
              <a:gd name="connsiteX6" fmla="*/ 401444 w 2121903"/>
              <a:gd name="connsiteY6" fmla="*/ 272593 h 3217418"/>
              <a:gd name="connsiteX0" fmla="*/ 0 w 2202043"/>
              <a:gd name="connsiteY0" fmla="*/ 3127305 h 3242207"/>
              <a:gd name="connsiteX1" fmla="*/ 1017167 w 2202043"/>
              <a:gd name="connsiteY1" fmla="*/ 3189840 h 3242207"/>
              <a:gd name="connsiteX2" fmla="*/ 2037174 w 2202043"/>
              <a:gd name="connsiteY2" fmla="*/ 2222680 h 3242207"/>
              <a:gd name="connsiteX3" fmla="*/ 2057859 w 2202043"/>
              <a:gd name="connsiteY3" fmla="*/ 503030 h 3242207"/>
              <a:gd name="connsiteX4" fmla="*/ 1252810 w 2202043"/>
              <a:gd name="connsiteY4" fmla="*/ 3528 h 3242207"/>
              <a:gd name="connsiteX5" fmla="*/ 401444 w 2202043"/>
              <a:gd name="connsiteY5" fmla="*/ 272593 h 3242207"/>
              <a:gd name="connsiteX6" fmla="*/ 401444 w 2202043"/>
              <a:gd name="connsiteY6" fmla="*/ 272593 h 3242207"/>
              <a:gd name="connsiteX0" fmla="*/ 0 w 2177297"/>
              <a:gd name="connsiteY0" fmla="*/ 3127305 h 3242207"/>
              <a:gd name="connsiteX1" fmla="*/ 1017167 w 2177297"/>
              <a:gd name="connsiteY1" fmla="*/ 3189840 h 3242207"/>
              <a:gd name="connsiteX2" fmla="*/ 2037174 w 2177297"/>
              <a:gd name="connsiteY2" fmla="*/ 2222680 h 3242207"/>
              <a:gd name="connsiteX3" fmla="*/ 2057859 w 2177297"/>
              <a:gd name="connsiteY3" fmla="*/ 503030 h 3242207"/>
              <a:gd name="connsiteX4" fmla="*/ 1252810 w 2177297"/>
              <a:gd name="connsiteY4" fmla="*/ 3528 h 3242207"/>
              <a:gd name="connsiteX5" fmla="*/ 401444 w 2177297"/>
              <a:gd name="connsiteY5" fmla="*/ 272593 h 3242207"/>
              <a:gd name="connsiteX6" fmla="*/ 401444 w 2177297"/>
              <a:gd name="connsiteY6" fmla="*/ 272593 h 3242207"/>
              <a:gd name="connsiteX0" fmla="*/ 0 w 2177297"/>
              <a:gd name="connsiteY0" fmla="*/ 3124753 h 3239655"/>
              <a:gd name="connsiteX1" fmla="*/ 1017167 w 2177297"/>
              <a:gd name="connsiteY1" fmla="*/ 3187288 h 3239655"/>
              <a:gd name="connsiteX2" fmla="*/ 2037174 w 2177297"/>
              <a:gd name="connsiteY2" fmla="*/ 2220128 h 3239655"/>
              <a:gd name="connsiteX3" fmla="*/ 2057859 w 2177297"/>
              <a:gd name="connsiteY3" fmla="*/ 500478 h 3239655"/>
              <a:gd name="connsiteX4" fmla="*/ 1252810 w 2177297"/>
              <a:gd name="connsiteY4" fmla="*/ 976 h 3239655"/>
              <a:gd name="connsiteX5" fmla="*/ 401444 w 2177297"/>
              <a:gd name="connsiteY5" fmla="*/ 270041 h 3239655"/>
              <a:gd name="connsiteX6" fmla="*/ 401444 w 2177297"/>
              <a:gd name="connsiteY6" fmla="*/ 270041 h 3239655"/>
              <a:gd name="connsiteX0" fmla="*/ 0 w 2177297"/>
              <a:gd name="connsiteY0" fmla="*/ 3124752 h 3217698"/>
              <a:gd name="connsiteX1" fmla="*/ 1017167 w 2177297"/>
              <a:gd name="connsiteY1" fmla="*/ 3187287 h 3217698"/>
              <a:gd name="connsiteX2" fmla="*/ 2037174 w 2177297"/>
              <a:gd name="connsiteY2" fmla="*/ 2220127 h 3217698"/>
              <a:gd name="connsiteX3" fmla="*/ 2057859 w 2177297"/>
              <a:gd name="connsiteY3" fmla="*/ 500477 h 3217698"/>
              <a:gd name="connsiteX4" fmla="*/ 1252810 w 2177297"/>
              <a:gd name="connsiteY4" fmla="*/ 975 h 3217698"/>
              <a:gd name="connsiteX5" fmla="*/ 401444 w 2177297"/>
              <a:gd name="connsiteY5" fmla="*/ 270040 h 3217698"/>
              <a:gd name="connsiteX6" fmla="*/ 401444 w 2177297"/>
              <a:gd name="connsiteY6" fmla="*/ 270040 h 3217698"/>
              <a:gd name="connsiteX0" fmla="*/ 0 w 2192655"/>
              <a:gd name="connsiteY0" fmla="*/ 3134378 h 3227325"/>
              <a:gd name="connsiteX1" fmla="*/ 1017167 w 2192655"/>
              <a:gd name="connsiteY1" fmla="*/ 3196913 h 3227325"/>
              <a:gd name="connsiteX2" fmla="*/ 2037174 w 2192655"/>
              <a:gd name="connsiteY2" fmla="*/ 2229753 h 3227325"/>
              <a:gd name="connsiteX3" fmla="*/ 2108611 w 2192655"/>
              <a:gd name="connsiteY3" fmla="*/ 714028 h 3227325"/>
              <a:gd name="connsiteX4" fmla="*/ 1252810 w 2192655"/>
              <a:gd name="connsiteY4" fmla="*/ 10601 h 3227325"/>
              <a:gd name="connsiteX5" fmla="*/ 401444 w 2192655"/>
              <a:gd name="connsiteY5" fmla="*/ 279666 h 3227325"/>
              <a:gd name="connsiteX6" fmla="*/ 401444 w 2192655"/>
              <a:gd name="connsiteY6" fmla="*/ 279666 h 3227325"/>
              <a:gd name="connsiteX0" fmla="*/ 0 w 2192655"/>
              <a:gd name="connsiteY0" fmla="*/ 3125645 h 3218592"/>
              <a:gd name="connsiteX1" fmla="*/ 1017167 w 2192655"/>
              <a:gd name="connsiteY1" fmla="*/ 3188180 h 3218592"/>
              <a:gd name="connsiteX2" fmla="*/ 2037174 w 2192655"/>
              <a:gd name="connsiteY2" fmla="*/ 2221020 h 3218592"/>
              <a:gd name="connsiteX3" fmla="*/ 2108611 w 2192655"/>
              <a:gd name="connsiteY3" fmla="*/ 705295 h 3218592"/>
              <a:gd name="connsiteX4" fmla="*/ 1252810 w 2192655"/>
              <a:gd name="connsiteY4" fmla="*/ 1868 h 3218592"/>
              <a:gd name="connsiteX5" fmla="*/ 401444 w 2192655"/>
              <a:gd name="connsiteY5" fmla="*/ 270933 h 3218592"/>
              <a:gd name="connsiteX6" fmla="*/ 401444 w 2192655"/>
              <a:gd name="connsiteY6" fmla="*/ 270933 h 3218592"/>
              <a:gd name="connsiteX0" fmla="*/ 0 w 2192655"/>
              <a:gd name="connsiteY0" fmla="*/ 3125645 h 3232618"/>
              <a:gd name="connsiteX1" fmla="*/ 1017167 w 2192655"/>
              <a:gd name="connsiteY1" fmla="*/ 3188180 h 3232618"/>
              <a:gd name="connsiteX2" fmla="*/ 2037174 w 2192655"/>
              <a:gd name="connsiteY2" fmla="*/ 2221020 h 3232618"/>
              <a:gd name="connsiteX3" fmla="*/ 2108611 w 2192655"/>
              <a:gd name="connsiteY3" fmla="*/ 705295 h 3232618"/>
              <a:gd name="connsiteX4" fmla="*/ 1252810 w 2192655"/>
              <a:gd name="connsiteY4" fmla="*/ 1868 h 3232618"/>
              <a:gd name="connsiteX5" fmla="*/ 401444 w 2192655"/>
              <a:gd name="connsiteY5" fmla="*/ 270933 h 3232618"/>
              <a:gd name="connsiteX6" fmla="*/ 401444 w 2192655"/>
              <a:gd name="connsiteY6" fmla="*/ 270933 h 3232618"/>
              <a:gd name="connsiteX0" fmla="*/ 0 w 2254849"/>
              <a:gd name="connsiteY0" fmla="*/ 3125645 h 3125646"/>
              <a:gd name="connsiteX1" fmla="*/ 2037174 w 2254849"/>
              <a:gd name="connsiteY1" fmla="*/ 2221020 h 3125646"/>
              <a:gd name="connsiteX2" fmla="*/ 2108611 w 2254849"/>
              <a:gd name="connsiteY2" fmla="*/ 705295 h 3125646"/>
              <a:gd name="connsiteX3" fmla="*/ 1252810 w 2254849"/>
              <a:gd name="connsiteY3" fmla="*/ 1868 h 3125646"/>
              <a:gd name="connsiteX4" fmla="*/ 401444 w 2254849"/>
              <a:gd name="connsiteY4" fmla="*/ 270933 h 3125646"/>
              <a:gd name="connsiteX5" fmla="*/ 401444 w 2254849"/>
              <a:gd name="connsiteY5" fmla="*/ 270933 h 3125646"/>
              <a:gd name="connsiteX0" fmla="*/ 0 w 2126644"/>
              <a:gd name="connsiteY0" fmla="*/ 3125645 h 3136895"/>
              <a:gd name="connsiteX1" fmla="*/ 1684971 w 2126644"/>
              <a:gd name="connsiteY1" fmla="*/ 2954823 h 3136895"/>
              <a:gd name="connsiteX2" fmla="*/ 2108611 w 2126644"/>
              <a:gd name="connsiteY2" fmla="*/ 705295 h 3136895"/>
              <a:gd name="connsiteX3" fmla="*/ 1252810 w 2126644"/>
              <a:gd name="connsiteY3" fmla="*/ 1868 h 3136895"/>
              <a:gd name="connsiteX4" fmla="*/ 401444 w 2126644"/>
              <a:gd name="connsiteY4" fmla="*/ 270933 h 3136895"/>
              <a:gd name="connsiteX5" fmla="*/ 401444 w 2126644"/>
              <a:gd name="connsiteY5" fmla="*/ 270933 h 3136895"/>
              <a:gd name="connsiteX0" fmla="*/ 0 w 2126644"/>
              <a:gd name="connsiteY0" fmla="*/ 3125645 h 3224145"/>
              <a:gd name="connsiteX1" fmla="*/ 1684971 w 2126644"/>
              <a:gd name="connsiteY1" fmla="*/ 2954823 h 3224145"/>
              <a:gd name="connsiteX2" fmla="*/ 2108611 w 2126644"/>
              <a:gd name="connsiteY2" fmla="*/ 705295 h 3224145"/>
              <a:gd name="connsiteX3" fmla="*/ 1252810 w 2126644"/>
              <a:gd name="connsiteY3" fmla="*/ 1868 h 3224145"/>
              <a:gd name="connsiteX4" fmla="*/ 401444 w 2126644"/>
              <a:gd name="connsiteY4" fmla="*/ 270933 h 3224145"/>
              <a:gd name="connsiteX5" fmla="*/ 401444 w 2126644"/>
              <a:gd name="connsiteY5" fmla="*/ 270933 h 3224145"/>
              <a:gd name="connsiteX0" fmla="*/ 0 w 2159874"/>
              <a:gd name="connsiteY0" fmla="*/ 3154853 h 3229110"/>
              <a:gd name="connsiteX1" fmla="*/ 1684971 w 2159874"/>
              <a:gd name="connsiteY1" fmla="*/ 2984031 h 3229110"/>
              <a:gd name="connsiteX2" fmla="*/ 2143832 w 2159874"/>
              <a:gd name="connsiteY2" fmla="*/ 1153819 h 3229110"/>
              <a:gd name="connsiteX3" fmla="*/ 1252810 w 2159874"/>
              <a:gd name="connsiteY3" fmla="*/ 31076 h 3229110"/>
              <a:gd name="connsiteX4" fmla="*/ 401444 w 2159874"/>
              <a:gd name="connsiteY4" fmla="*/ 300141 h 3229110"/>
              <a:gd name="connsiteX5" fmla="*/ 401444 w 2159874"/>
              <a:gd name="connsiteY5" fmla="*/ 300141 h 3229110"/>
              <a:gd name="connsiteX0" fmla="*/ 0 w 2176292"/>
              <a:gd name="connsiteY0" fmla="*/ 3154854 h 3229110"/>
              <a:gd name="connsiteX1" fmla="*/ 1684971 w 2176292"/>
              <a:gd name="connsiteY1" fmla="*/ 2984032 h 3229110"/>
              <a:gd name="connsiteX2" fmla="*/ 2143832 w 2176292"/>
              <a:gd name="connsiteY2" fmla="*/ 1153820 h 3229110"/>
              <a:gd name="connsiteX3" fmla="*/ 1252810 w 2176292"/>
              <a:gd name="connsiteY3" fmla="*/ 31077 h 3229110"/>
              <a:gd name="connsiteX4" fmla="*/ 401444 w 2176292"/>
              <a:gd name="connsiteY4" fmla="*/ 300142 h 3229110"/>
              <a:gd name="connsiteX5" fmla="*/ 401444 w 2176292"/>
              <a:gd name="connsiteY5" fmla="*/ 300142 h 3229110"/>
              <a:gd name="connsiteX0" fmla="*/ 0 w 2198207"/>
              <a:gd name="connsiteY0" fmla="*/ 3154854 h 3261424"/>
              <a:gd name="connsiteX1" fmla="*/ 1684971 w 2198207"/>
              <a:gd name="connsiteY1" fmla="*/ 2984032 h 3261424"/>
              <a:gd name="connsiteX2" fmla="*/ 2143832 w 2198207"/>
              <a:gd name="connsiteY2" fmla="*/ 1153820 h 3261424"/>
              <a:gd name="connsiteX3" fmla="*/ 1252810 w 2198207"/>
              <a:gd name="connsiteY3" fmla="*/ 31077 h 3261424"/>
              <a:gd name="connsiteX4" fmla="*/ 401444 w 2198207"/>
              <a:gd name="connsiteY4" fmla="*/ 300142 h 3261424"/>
              <a:gd name="connsiteX5" fmla="*/ 401444 w 2198207"/>
              <a:gd name="connsiteY5" fmla="*/ 300142 h 3261424"/>
              <a:gd name="connsiteX0" fmla="*/ 0 w 2144816"/>
              <a:gd name="connsiteY0" fmla="*/ 3154854 h 3364302"/>
              <a:gd name="connsiteX1" fmla="*/ 1367990 w 2144816"/>
              <a:gd name="connsiteY1" fmla="*/ 3154379 h 3364302"/>
              <a:gd name="connsiteX2" fmla="*/ 2143832 w 2144816"/>
              <a:gd name="connsiteY2" fmla="*/ 1153820 h 3364302"/>
              <a:gd name="connsiteX3" fmla="*/ 1252810 w 2144816"/>
              <a:gd name="connsiteY3" fmla="*/ 31077 h 3364302"/>
              <a:gd name="connsiteX4" fmla="*/ 401444 w 2144816"/>
              <a:gd name="connsiteY4" fmla="*/ 300142 h 3364302"/>
              <a:gd name="connsiteX5" fmla="*/ 401444 w 2144816"/>
              <a:gd name="connsiteY5" fmla="*/ 300142 h 3364302"/>
              <a:gd name="connsiteX0" fmla="*/ 0 w 2146885"/>
              <a:gd name="connsiteY0" fmla="*/ 3154854 h 3370080"/>
              <a:gd name="connsiteX1" fmla="*/ 1367990 w 2146885"/>
              <a:gd name="connsiteY1" fmla="*/ 3154379 h 3370080"/>
              <a:gd name="connsiteX2" fmla="*/ 2143832 w 2146885"/>
              <a:gd name="connsiteY2" fmla="*/ 1153820 h 3370080"/>
              <a:gd name="connsiteX3" fmla="*/ 1252810 w 2146885"/>
              <a:gd name="connsiteY3" fmla="*/ 31077 h 3370080"/>
              <a:gd name="connsiteX4" fmla="*/ 401444 w 2146885"/>
              <a:gd name="connsiteY4" fmla="*/ 300142 h 3370080"/>
              <a:gd name="connsiteX5" fmla="*/ 401444 w 2146885"/>
              <a:gd name="connsiteY5" fmla="*/ 300142 h 3370080"/>
              <a:gd name="connsiteX0" fmla="*/ 0 w 2173263"/>
              <a:gd name="connsiteY0" fmla="*/ 3154854 h 3241797"/>
              <a:gd name="connsiteX1" fmla="*/ 1532351 w 2173263"/>
              <a:gd name="connsiteY1" fmla="*/ 2931618 h 3241797"/>
              <a:gd name="connsiteX2" fmla="*/ 2143832 w 2173263"/>
              <a:gd name="connsiteY2" fmla="*/ 1153820 h 3241797"/>
              <a:gd name="connsiteX3" fmla="*/ 1252810 w 2173263"/>
              <a:gd name="connsiteY3" fmla="*/ 31077 h 3241797"/>
              <a:gd name="connsiteX4" fmla="*/ 401444 w 2173263"/>
              <a:gd name="connsiteY4" fmla="*/ 300142 h 3241797"/>
              <a:gd name="connsiteX5" fmla="*/ 401444 w 2173263"/>
              <a:gd name="connsiteY5" fmla="*/ 300142 h 3241797"/>
              <a:gd name="connsiteX0" fmla="*/ 0 w 2153316"/>
              <a:gd name="connsiteY0" fmla="*/ 3154854 h 3206982"/>
              <a:gd name="connsiteX1" fmla="*/ 1532351 w 2153316"/>
              <a:gd name="connsiteY1" fmla="*/ 2931618 h 3206982"/>
              <a:gd name="connsiteX2" fmla="*/ 2143832 w 2153316"/>
              <a:gd name="connsiteY2" fmla="*/ 1153820 h 3206982"/>
              <a:gd name="connsiteX3" fmla="*/ 1252810 w 2153316"/>
              <a:gd name="connsiteY3" fmla="*/ 31077 h 3206982"/>
              <a:gd name="connsiteX4" fmla="*/ 401444 w 2153316"/>
              <a:gd name="connsiteY4" fmla="*/ 300142 h 3206982"/>
              <a:gd name="connsiteX5" fmla="*/ 401444 w 2153316"/>
              <a:gd name="connsiteY5" fmla="*/ 300142 h 3206982"/>
              <a:gd name="connsiteX0" fmla="*/ 0 w 2153316"/>
              <a:gd name="connsiteY0" fmla="*/ 3150608 h 3202736"/>
              <a:gd name="connsiteX1" fmla="*/ 1532351 w 2153316"/>
              <a:gd name="connsiteY1" fmla="*/ 2927372 h 3202736"/>
              <a:gd name="connsiteX2" fmla="*/ 2143832 w 2153316"/>
              <a:gd name="connsiteY2" fmla="*/ 1149574 h 3202736"/>
              <a:gd name="connsiteX3" fmla="*/ 1252810 w 2153316"/>
              <a:gd name="connsiteY3" fmla="*/ 26831 h 3202736"/>
              <a:gd name="connsiteX4" fmla="*/ 401444 w 2153316"/>
              <a:gd name="connsiteY4" fmla="*/ 295896 h 3202736"/>
              <a:gd name="connsiteX5" fmla="*/ 401444 w 2153316"/>
              <a:gd name="connsiteY5" fmla="*/ 295896 h 3202736"/>
              <a:gd name="connsiteX0" fmla="*/ 0 w 2150068"/>
              <a:gd name="connsiteY0" fmla="*/ 3150608 h 3202736"/>
              <a:gd name="connsiteX1" fmla="*/ 1532351 w 2150068"/>
              <a:gd name="connsiteY1" fmla="*/ 2927372 h 3202736"/>
              <a:gd name="connsiteX2" fmla="*/ 2143832 w 2150068"/>
              <a:gd name="connsiteY2" fmla="*/ 1149574 h 3202736"/>
              <a:gd name="connsiteX3" fmla="*/ 1252810 w 2150068"/>
              <a:gd name="connsiteY3" fmla="*/ 26831 h 3202736"/>
              <a:gd name="connsiteX4" fmla="*/ 401444 w 2150068"/>
              <a:gd name="connsiteY4" fmla="*/ 295896 h 3202736"/>
              <a:gd name="connsiteX5" fmla="*/ 401444 w 2150068"/>
              <a:gd name="connsiteY5" fmla="*/ 295896 h 320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0068" h="3202736">
                <a:moveTo>
                  <a:pt x="0" y="3150608"/>
                </a:moveTo>
                <a:cubicBezTo>
                  <a:pt x="518332" y="3237322"/>
                  <a:pt x="1089776" y="3247775"/>
                  <a:pt x="1532351" y="2927372"/>
                </a:cubicBezTo>
                <a:cubicBezTo>
                  <a:pt x="1974926" y="2606969"/>
                  <a:pt x="2190422" y="1632998"/>
                  <a:pt x="2143832" y="1149574"/>
                </a:cubicBezTo>
                <a:cubicBezTo>
                  <a:pt x="2097242" y="666151"/>
                  <a:pt x="1801490" y="156007"/>
                  <a:pt x="1252810" y="26831"/>
                </a:cubicBezTo>
                <a:cubicBezTo>
                  <a:pt x="704130" y="-102345"/>
                  <a:pt x="423809" y="275811"/>
                  <a:pt x="401444" y="295896"/>
                </a:cubicBezTo>
                <a:lnTo>
                  <a:pt x="401444" y="295896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3060ED1-7786-3603-1B34-0B09671FBBE0}"/>
              </a:ext>
            </a:extLst>
          </p:cNvPr>
          <p:cNvSpPr/>
          <p:nvPr/>
        </p:nvSpPr>
        <p:spPr>
          <a:xfrm rot="1020000" flipH="1">
            <a:off x="5252308" y="5850787"/>
            <a:ext cx="1069848" cy="1426725"/>
          </a:xfrm>
          <a:custGeom>
            <a:avLst/>
            <a:gdLst>
              <a:gd name="connsiteX0" fmla="*/ 0 w 2453467"/>
              <a:gd name="connsiteY0" fmla="*/ 3436411 h 3436411"/>
              <a:gd name="connsiteX1" fmla="*/ 1873405 w 2453467"/>
              <a:gd name="connsiteY1" fmla="*/ 3101875 h 3436411"/>
              <a:gd name="connsiteX2" fmla="*/ 2453268 w 2453467"/>
              <a:gd name="connsiteY2" fmla="*/ 1563006 h 3436411"/>
              <a:gd name="connsiteX3" fmla="*/ 1918009 w 2453467"/>
              <a:gd name="connsiteY3" fmla="*/ 24138 h 3436411"/>
              <a:gd name="connsiteX4" fmla="*/ 401444 w 2453467"/>
              <a:gd name="connsiteY4" fmla="*/ 581699 h 3436411"/>
              <a:gd name="connsiteX5" fmla="*/ 401444 w 2453467"/>
              <a:gd name="connsiteY5" fmla="*/ 581699 h 3436411"/>
              <a:gd name="connsiteX0" fmla="*/ 0 w 2454436"/>
              <a:gd name="connsiteY0" fmla="*/ 3131437 h 3131437"/>
              <a:gd name="connsiteX1" fmla="*/ 1873405 w 2454436"/>
              <a:gd name="connsiteY1" fmla="*/ 2796901 h 3131437"/>
              <a:gd name="connsiteX2" fmla="*/ 2453268 w 2454436"/>
              <a:gd name="connsiteY2" fmla="*/ 1258032 h 3131437"/>
              <a:gd name="connsiteX3" fmla="*/ 1765609 w 2454436"/>
              <a:gd name="connsiteY3" fmla="*/ 39204 h 3131437"/>
              <a:gd name="connsiteX4" fmla="*/ 401444 w 2454436"/>
              <a:gd name="connsiteY4" fmla="*/ 276725 h 3131437"/>
              <a:gd name="connsiteX5" fmla="*/ 401444 w 2454436"/>
              <a:gd name="connsiteY5" fmla="*/ 276725 h 3131437"/>
              <a:gd name="connsiteX0" fmla="*/ 0 w 2454436"/>
              <a:gd name="connsiteY0" fmla="*/ 3202046 h 3202046"/>
              <a:gd name="connsiteX1" fmla="*/ 1873405 w 2454436"/>
              <a:gd name="connsiteY1" fmla="*/ 2867510 h 3202046"/>
              <a:gd name="connsiteX2" fmla="*/ 2453268 w 2454436"/>
              <a:gd name="connsiteY2" fmla="*/ 1328641 h 3202046"/>
              <a:gd name="connsiteX3" fmla="*/ 1765609 w 2454436"/>
              <a:gd name="connsiteY3" fmla="*/ 109813 h 3202046"/>
              <a:gd name="connsiteX4" fmla="*/ 401444 w 2454436"/>
              <a:gd name="connsiteY4" fmla="*/ 347334 h 3202046"/>
              <a:gd name="connsiteX5" fmla="*/ 401444 w 2454436"/>
              <a:gd name="connsiteY5" fmla="*/ 347334 h 3202046"/>
              <a:gd name="connsiteX0" fmla="*/ 0 w 2463647"/>
              <a:gd name="connsiteY0" fmla="*/ 3202046 h 3202046"/>
              <a:gd name="connsiteX1" fmla="*/ 1873405 w 2463647"/>
              <a:gd name="connsiteY1" fmla="*/ 2867510 h 3202046"/>
              <a:gd name="connsiteX2" fmla="*/ 2453268 w 2463647"/>
              <a:gd name="connsiteY2" fmla="*/ 1328641 h 3202046"/>
              <a:gd name="connsiteX3" fmla="*/ 1765609 w 2463647"/>
              <a:gd name="connsiteY3" fmla="*/ 109813 h 3202046"/>
              <a:gd name="connsiteX4" fmla="*/ 401444 w 2463647"/>
              <a:gd name="connsiteY4" fmla="*/ 347334 h 3202046"/>
              <a:gd name="connsiteX5" fmla="*/ 401444 w 2463647"/>
              <a:gd name="connsiteY5" fmla="*/ 347334 h 3202046"/>
              <a:gd name="connsiteX0" fmla="*/ 0 w 2459898"/>
              <a:gd name="connsiteY0" fmla="*/ 3202046 h 3202046"/>
              <a:gd name="connsiteX1" fmla="*/ 1873405 w 2459898"/>
              <a:gd name="connsiteY1" fmla="*/ 2867510 h 3202046"/>
              <a:gd name="connsiteX2" fmla="*/ 2453268 w 2459898"/>
              <a:gd name="connsiteY2" fmla="*/ 1328641 h 3202046"/>
              <a:gd name="connsiteX3" fmla="*/ 1765609 w 2459898"/>
              <a:gd name="connsiteY3" fmla="*/ 109813 h 3202046"/>
              <a:gd name="connsiteX4" fmla="*/ 401444 w 2459898"/>
              <a:gd name="connsiteY4" fmla="*/ 347334 h 3202046"/>
              <a:gd name="connsiteX5" fmla="*/ 401444 w 2459898"/>
              <a:gd name="connsiteY5" fmla="*/ 347334 h 3202046"/>
              <a:gd name="connsiteX0" fmla="*/ 0 w 2459898"/>
              <a:gd name="connsiteY0" fmla="*/ 3142385 h 3142385"/>
              <a:gd name="connsiteX1" fmla="*/ 1873405 w 2459898"/>
              <a:gd name="connsiteY1" fmla="*/ 2807849 h 3142385"/>
              <a:gd name="connsiteX2" fmla="*/ 2453268 w 2459898"/>
              <a:gd name="connsiteY2" fmla="*/ 1451860 h 3142385"/>
              <a:gd name="connsiteX3" fmla="*/ 1765609 w 2459898"/>
              <a:gd name="connsiteY3" fmla="*/ 50152 h 3142385"/>
              <a:gd name="connsiteX4" fmla="*/ 401444 w 2459898"/>
              <a:gd name="connsiteY4" fmla="*/ 287673 h 3142385"/>
              <a:gd name="connsiteX5" fmla="*/ 401444 w 2459898"/>
              <a:gd name="connsiteY5" fmla="*/ 287673 h 3142385"/>
              <a:gd name="connsiteX0" fmla="*/ 0 w 2454726"/>
              <a:gd name="connsiteY0" fmla="*/ 3142385 h 3142385"/>
              <a:gd name="connsiteX1" fmla="*/ 1873405 w 2454726"/>
              <a:gd name="connsiteY1" fmla="*/ 2807849 h 3142385"/>
              <a:gd name="connsiteX2" fmla="*/ 2453268 w 2454726"/>
              <a:gd name="connsiteY2" fmla="*/ 1451860 h 3142385"/>
              <a:gd name="connsiteX3" fmla="*/ 1765609 w 2454726"/>
              <a:gd name="connsiteY3" fmla="*/ 50152 h 3142385"/>
              <a:gd name="connsiteX4" fmla="*/ 401444 w 2454726"/>
              <a:gd name="connsiteY4" fmla="*/ 287673 h 3142385"/>
              <a:gd name="connsiteX5" fmla="*/ 401444 w 2454726"/>
              <a:gd name="connsiteY5" fmla="*/ 287673 h 3142385"/>
              <a:gd name="connsiteX0" fmla="*/ 0 w 2453299"/>
              <a:gd name="connsiteY0" fmla="*/ 3142385 h 3142385"/>
              <a:gd name="connsiteX1" fmla="*/ 1873405 w 2453299"/>
              <a:gd name="connsiteY1" fmla="*/ 2807849 h 3142385"/>
              <a:gd name="connsiteX2" fmla="*/ 2453268 w 2453299"/>
              <a:gd name="connsiteY2" fmla="*/ 1451860 h 3142385"/>
              <a:gd name="connsiteX3" fmla="*/ 1765609 w 2453299"/>
              <a:gd name="connsiteY3" fmla="*/ 50152 h 3142385"/>
              <a:gd name="connsiteX4" fmla="*/ 401444 w 2453299"/>
              <a:gd name="connsiteY4" fmla="*/ 287673 h 3142385"/>
              <a:gd name="connsiteX5" fmla="*/ 401444 w 2453299"/>
              <a:gd name="connsiteY5" fmla="*/ 287673 h 3142385"/>
              <a:gd name="connsiteX0" fmla="*/ 0 w 2453268"/>
              <a:gd name="connsiteY0" fmla="*/ 2878596 h 2878596"/>
              <a:gd name="connsiteX1" fmla="*/ 1873405 w 2453268"/>
              <a:gd name="connsiteY1" fmla="*/ 2544060 h 2878596"/>
              <a:gd name="connsiteX2" fmla="*/ 2453268 w 2453268"/>
              <a:gd name="connsiteY2" fmla="*/ 1188071 h 2878596"/>
              <a:gd name="connsiteX3" fmla="*/ 1872289 w 2453268"/>
              <a:gd name="connsiteY3" fmla="*/ 121643 h 2878596"/>
              <a:gd name="connsiteX4" fmla="*/ 401444 w 2453268"/>
              <a:gd name="connsiteY4" fmla="*/ 23884 h 2878596"/>
              <a:gd name="connsiteX5" fmla="*/ 401444 w 2453268"/>
              <a:gd name="connsiteY5" fmla="*/ 23884 h 2878596"/>
              <a:gd name="connsiteX0" fmla="*/ 0 w 2453268"/>
              <a:gd name="connsiteY0" fmla="*/ 2973974 h 2973974"/>
              <a:gd name="connsiteX1" fmla="*/ 1873405 w 2453268"/>
              <a:gd name="connsiteY1" fmla="*/ 2639438 h 2973974"/>
              <a:gd name="connsiteX2" fmla="*/ 2453268 w 2453268"/>
              <a:gd name="connsiteY2" fmla="*/ 1283449 h 2973974"/>
              <a:gd name="connsiteX3" fmla="*/ 1872289 w 2453268"/>
              <a:gd name="connsiteY3" fmla="*/ 217021 h 2973974"/>
              <a:gd name="connsiteX4" fmla="*/ 401444 w 2453268"/>
              <a:gd name="connsiteY4" fmla="*/ 119262 h 2973974"/>
              <a:gd name="connsiteX5" fmla="*/ 401444 w 2453268"/>
              <a:gd name="connsiteY5" fmla="*/ 119262 h 2973974"/>
              <a:gd name="connsiteX0" fmla="*/ 0 w 2453268"/>
              <a:gd name="connsiteY0" fmla="*/ 2893396 h 2893396"/>
              <a:gd name="connsiteX1" fmla="*/ 1873405 w 2453268"/>
              <a:gd name="connsiteY1" fmla="*/ 2558860 h 2893396"/>
              <a:gd name="connsiteX2" fmla="*/ 2453268 w 2453268"/>
              <a:gd name="connsiteY2" fmla="*/ 1431471 h 2893396"/>
              <a:gd name="connsiteX3" fmla="*/ 1872289 w 2453268"/>
              <a:gd name="connsiteY3" fmla="*/ 136443 h 2893396"/>
              <a:gd name="connsiteX4" fmla="*/ 401444 w 2453268"/>
              <a:gd name="connsiteY4" fmla="*/ 38684 h 2893396"/>
              <a:gd name="connsiteX5" fmla="*/ 401444 w 2453268"/>
              <a:gd name="connsiteY5" fmla="*/ 38684 h 2893396"/>
              <a:gd name="connsiteX0" fmla="*/ 0 w 2464286"/>
              <a:gd name="connsiteY0" fmla="*/ 3115991 h 3115991"/>
              <a:gd name="connsiteX1" fmla="*/ 1873405 w 2464286"/>
              <a:gd name="connsiteY1" fmla="*/ 2781455 h 3115991"/>
              <a:gd name="connsiteX2" fmla="*/ 2453268 w 2464286"/>
              <a:gd name="connsiteY2" fmla="*/ 1654066 h 3115991"/>
              <a:gd name="connsiteX3" fmla="*/ 1476049 w 2464286"/>
              <a:gd name="connsiteY3" fmla="*/ 69478 h 3115991"/>
              <a:gd name="connsiteX4" fmla="*/ 401444 w 2464286"/>
              <a:gd name="connsiteY4" fmla="*/ 261279 h 3115991"/>
              <a:gd name="connsiteX5" fmla="*/ 401444 w 2464286"/>
              <a:gd name="connsiteY5" fmla="*/ 261279 h 3115991"/>
              <a:gd name="connsiteX0" fmla="*/ 0 w 2464286"/>
              <a:gd name="connsiteY0" fmla="*/ 3092387 h 3092387"/>
              <a:gd name="connsiteX1" fmla="*/ 1873405 w 2464286"/>
              <a:gd name="connsiteY1" fmla="*/ 2757851 h 3092387"/>
              <a:gd name="connsiteX2" fmla="*/ 2453268 w 2464286"/>
              <a:gd name="connsiteY2" fmla="*/ 1630462 h 3092387"/>
              <a:gd name="connsiteX3" fmla="*/ 1476049 w 2464286"/>
              <a:gd name="connsiteY3" fmla="*/ 45874 h 3092387"/>
              <a:gd name="connsiteX4" fmla="*/ 401444 w 2464286"/>
              <a:gd name="connsiteY4" fmla="*/ 237675 h 3092387"/>
              <a:gd name="connsiteX5" fmla="*/ 401444 w 2464286"/>
              <a:gd name="connsiteY5" fmla="*/ 237675 h 3092387"/>
              <a:gd name="connsiteX0" fmla="*/ 0 w 2434768"/>
              <a:gd name="connsiteY0" fmla="*/ 3092387 h 3092387"/>
              <a:gd name="connsiteX1" fmla="*/ 1873405 w 2434768"/>
              <a:gd name="connsiteY1" fmla="*/ 2757851 h 3092387"/>
              <a:gd name="connsiteX2" fmla="*/ 2422788 w 2434768"/>
              <a:gd name="connsiteY2" fmla="*/ 1264702 h 3092387"/>
              <a:gd name="connsiteX3" fmla="*/ 1476049 w 2434768"/>
              <a:gd name="connsiteY3" fmla="*/ 45874 h 3092387"/>
              <a:gd name="connsiteX4" fmla="*/ 401444 w 2434768"/>
              <a:gd name="connsiteY4" fmla="*/ 237675 h 3092387"/>
              <a:gd name="connsiteX5" fmla="*/ 401444 w 2434768"/>
              <a:gd name="connsiteY5" fmla="*/ 237675 h 3092387"/>
              <a:gd name="connsiteX0" fmla="*/ 0 w 2424469"/>
              <a:gd name="connsiteY0" fmla="*/ 3092387 h 3092387"/>
              <a:gd name="connsiteX1" fmla="*/ 1873405 w 2424469"/>
              <a:gd name="connsiteY1" fmla="*/ 2757851 h 3092387"/>
              <a:gd name="connsiteX2" fmla="*/ 2422788 w 2424469"/>
              <a:gd name="connsiteY2" fmla="*/ 1264702 h 3092387"/>
              <a:gd name="connsiteX3" fmla="*/ 1476049 w 2424469"/>
              <a:gd name="connsiteY3" fmla="*/ 45874 h 3092387"/>
              <a:gd name="connsiteX4" fmla="*/ 401444 w 2424469"/>
              <a:gd name="connsiteY4" fmla="*/ 237675 h 3092387"/>
              <a:gd name="connsiteX5" fmla="*/ 401444 w 2424469"/>
              <a:gd name="connsiteY5" fmla="*/ 237675 h 3092387"/>
              <a:gd name="connsiteX0" fmla="*/ 0 w 2424856"/>
              <a:gd name="connsiteY0" fmla="*/ 3335394 h 3335394"/>
              <a:gd name="connsiteX1" fmla="*/ 1873405 w 2424856"/>
              <a:gd name="connsiteY1" fmla="*/ 3000858 h 3335394"/>
              <a:gd name="connsiteX2" fmla="*/ 2422788 w 2424856"/>
              <a:gd name="connsiteY2" fmla="*/ 1507709 h 3335394"/>
              <a:gd name="connsiteX3" fmla="*/ 1735129 w 2424856"/>
              <a:gd name="connsiteY3" fmla="*/ 29801 h 3335394"/>
              <a:gd name="connsiteX4" fmla="*/ 401444 w 2424856"/>
              <a:gd name="connsiteY4" fmla="*/ 480682 h 3335394"/>
              <a:gd name="connsiteX5" fmla="*/ 401444 w 2424856"/>
              <a:gd name="connsiteY5" fmla="*/ 480682 h 3335394"/>
              <a:gd name="connsiteX0" fmla="*/ 0 w 2424856"/>
              <a:gd name="connsiteY0" fmla="*/ 3406774 h 3406774"/>
              <a:gd name="connsiteX1" fmla="*/ 1873405 w 2424856"/>
              <a:gd name="connsiteY1" fmla="*/ 3072238 h 3406774"/>
              <a:gd name="connsiteX2" fmla="*/ 2422788 w 2424856"/>
              <a:gd name="connsiteY2" fmla="*/ 1579089 h 3406774"/>
              <a:gd name="connsiteX3" fmla="*/ 1735129 w 2424856"/>
              <a:gd name="connsiteY3" fmla="*/ 101181 h 3406774"/>
              <a:gd name="connsiteX4" fmla="*/ 401444 w 2424856"/>
              <a:gd name="connsiteY4" fmla="*/ 552062 h 3406774"/>
              <a:gd name="connsiteX5" fmla="*/ 401444 w 2424856"/>
              <a:gd name="connsiteY5" fmla="*/ 552062 h 3406774"/>
              <a:gd name="connsiteX0" fmla="*/ 0 w 2430202"/>
              <a:gd name="connsiteY0" fmla="*/ 3406774 h 3406774"/>
              <a:gd name="connsiteX1" fmla="*/ 1873405 w 2430202"/>
              <a:gd name="connsiteY1" fmla="*/ 3072238 h 3406774"/>
              <a:gd name="connsiteX2" fmla="*/ 2422788 w 2430202"/>
              <a:gd name="connsiteY2" fmla="*/ 1579089 h 3406774"/>
              <a:gd name="connsiteX3" fmla="*/ 1735129 w 2430202"/>
              <a:gd name="connsiteY3" fmla="*/ 101181 h 3406774"/>
              <a:gd name="connsiteX4" fmla="*/ 401444 w 2430202"/>
              <a:gd name="connsiteY4" fmla="*/ 552062 h 3406774"/>
              <a:gd name="connsiteX5" fmla="*/ 401444 w 2430202"/>
              <a:gd name="connsiteY5" fmla="*/ 552062 h 3406774"/>
              <a:gd name="connsiteX0" fmla="*/ 0 w 2434223"/>
              <a:gd name="connsiteY0" fmla="*/ 3406774 h 3406774"/>
              <a:gd name="connsiteX1" fmla="*/ 1995325 w 2434223"/>
              <a:gd name="connsiteY1" fmla="*/ 3072238 h 3406774"/>
              <a:gd name="connsiteX2" fmla="*/ 2422788 w 2434223"/>
              <a:gd name="connsiteY2" fmla="*/ 1579089 h 3406774"/>
              <a:gd name="connsiteX3" fmla="*/ 1735129 w 2434223"/>
              <a:gd name="connsiteY3" fmla="*/ 101181 h 3406774"/>
              <a:gd name="connsiteX4" fmla="*/ 401444 w 2434223"/>
              <a:gd name="connsiteY4" fmla="*/ 552062 h 3406774"/>
              <a:gd name="connsiteX5" fmla="*/ 401444 w 2434223"/>
              <a:gd name="connsiteY5" fmla="*/ 552062 h 3406774"/>
              <a:gd name="connsiteX0" fmla="*/ 0 w 2481972"/>
              <a:gd name="connsiteY0" fmla="*/ 3406774 h 3410214"/>
              <a:gd name="connsiteX1" fmla="*/ 1995325 w 2481972"/>
              <a:gd name="connsiteY1" fmla="*/ 3072238 h 3410214"/>
              <a:gd name="connsiteX2" fmla="*/ 2422788 w 2481972"/>
              <a:gd name="connsiteY2" fmla="*/ 1579089 h 3410214"/>
              <a:gd name="connsiteX3" fmla="*/ 1735129 w 2481972"/>
              <a:gd name="connsiteY3" fmla="*/ 101181 h 3410214"/>
              <a:gd name="connsiteX4" fmla="*/ 401444 w 2481972"/>
              <a:gd name="connsiteY4" fmla="*/ 552062 h 3410214"/>
              <a:gd name="connsiteX5" fmla="*/ 401444 w 2481972"/>
              <a:gd name="connsiteY5" fmla="*/ 552062 h 3410214"/>
              <a:gd name="connsiteX0" fmla="*/ 0 w 2434223"/>
              <a:gd name="connsiteY0" fmla="*/ 3406774 h 3406774"/>
              <a:gd name="connsiteX1" fmla="*/ 1995325 w 2434223"/>
              <a:gd name="connsiteY1" fmla="*/ 3072238 h 3406774"/>
              <a:gd name="connsiteX2" fmla="*/ 2422788 w 2434223"/>
              <a:gd name="connsiteY2" fmla="*/ 1579089 h 3406774"/>
              <a:gd name="connsiteX3" fmla="*/ 1735129 w 2434223"/>
              <a:gd name="connsiteY3" fmla="*/ 101181 h 3406774"/>
              <a:gd name="connsiteX4" fmla="*/ 401444 w 2434223"/>
              <a:gd name="connsiteY4" fmla="*/ 552062 h 3406774"/>
              <a:gd name="connsiteX5" fmla="*/ 401444 w 2434223"/>
              <a:gd name="connsiteY5" fmla="*/ 552062 h 3406774"/>
              <a:gd name="connsiteX0" fmla="*/ 0 w 2434564"/>
              <a:gd name="connsiteY0" fmla="*/ 3406774 h 3406774"/>
              <a:gd name="connsiteX1" fmla="*/ 1995325 w 2434564"/>
              <a:gd name="connsiteY1" fmla="*/ 3072238 h 3406774"/>
              <a:gd name="connsiteX2" fmla="*/ 2422788 w 2434564"/>
              <a:gd name="connsiteY2" fmla="*/ 1579089 h 3406774"/>
              <a:gd name="connsiteX3" fmla="*/ 1735129 w 2434564"/>
              <a:gd name="connsiteY3" fmla="*/ 101181 h 3406774"/>
              <a:gd name="connsiteX4" fmla="*/ 401444 w 2434564"/>
              <a:gd name="connsiteY4" fmla="*/ 552062 h 3406774"/>
              <a:gd name="connsiteX5" fmla="*/ 401444 w 2434564"/>
              <a:gd name="connsiteY5" fmla="*/ 552062 h 3406774"/>
              <a:gd name="connsiteX0" fmla="*/ 0 w 2422864"/>
              <a:gd name="connsiteY0" fmla="*/ 3368764 h 3368764"/>
              <a:gd name="connsiteX1" fmla="*/ 1995325 w 2422864"/>
              <a:gd name="connsiteY1" fmla="*/ 3034228 h 3368764"/>
              <a:gd name="connsiteX2" fmla="*/ 2422788 w 2422864"/>
              <a:gd name="connsiteY2" fmla="*/ 1541079 h 3368764"/>
              <a:gd name="connsiteX3" fmla="*/ 1735129 w 2422864"/>
              <a:gd name="connsiteY3" fmla="*/ 63171 h 3368764"/>
              <a:gd name="connsiteX4" fmla="*/ 401444 w 2422864"/>
              <a:gd name="connsiteY4" fmla="*/ 514052 h 3368764"/>
              <a:gd name="connsiteX5" fmla="*/ 401444 w 2422864"/>
              <a:gd name="connsiteY5" fmla="*/ 514052 h 3368764"/>
              <a:gd name="connsiteX0" fmla="*/ 0 w 2250173"/>
              <a:gd name="connsiteY0" fmla="*/ 3333281 h 3333281"/>
              <a:gd name="connsiteX1" fmla="*/ 1995325 w 2250173"/>
              <a:gd name="connsiteY1" fmla="*/ 2998745 h 3333281"/>
              <a:gd name="connsiteX2" fmla="*/ 2224668 w 2250173"/>
              <a:gd name="connsiteY2" fmla="*/ 1459876 h 3333281"/>
              <a:gd name="connsiteX3" fmla="*/ 1735129 w 2250173"/>
              <a:gd name="connsiteY3" fmla="*/ 27688 h 3333281"/>
              <a:gd name="connsiteX4" fmla="*/ 401444 w 2250173"/>
              <a:gd name="connsiteY4" fmla="*/ 478569 h 3333281"/>
              <a:gd name="connsiteX5" fmla="*/ 401444 w 2250173"/>
              <a:gd name="connsiteY5" fmla="*/ 478569 h 3333281"/>
              <a:gd name="connsiteX0" fmla="*/ 0 w 2224719"/>
              <a:gd name="connsiteY0" fmla="*/ 3333281 h 3333281"/>
              <a:gd name="connsiteX1" fmla="*/ 1751485 w 2224719"/>
              <a:gd name="connsiteY1" fmla="*/ 2861585 h 3333281"/>
              <a:gd name="connsiteX2" fmla="*/ 2224668 w 2224719"/>
              <a:gd name="connsiteY2" fmla="*/ 1459876 h 3333281"/>
              <a:gd name="connsiteX3" fmla="*/ 1735129 w 2224719"/>
              <a:gd name="connsiteY3" fmla="*/ 27688 h 3333281"/>
              <a:gd name="connsiteX4" fmla="*/ 401444 w 2224719"/>
              <a:gd name="connsiteY4" fmla="*/ 478569 h 3333281"/>
              <a:gd name="connsiteX5" fmla="*/ 401444 w 2224719"/>
              <a:gd name="connsiteY5" fmla="*/ 478569 h 3333281"/>
              <a:gd name="connsiteX0" fmla="*/ 0 w 2338601"/>
              <a:gd name="connsiteY0" fmla="*/ 3337552 h 3337552"/>
              <a:gd name="connsiteX1" fmla="*/ 1751485 w 2338601"/>
              <a:gd name="connsiteY1" fmla="*/ 2865856 h 3337552"/>
              <a:gd name="connsiteX2" fmla="*/ 2224668 w 2338601"/>
              <a:gd name="connsiteY2" fmla="*/ 1464147 h 3337552"/>
              <a:gd name="connsiteX3" fmla="*/ 1735129 w 2338601"/>
              <a:gd name="connsiteY3" fmla="*/ 31959 h 3337552"/>
              <a:gd name="connsiteX4" fmla="*/ 401444 w 2338601"/>
              <a:gd name="connsiteY4" fmla="*/ 482840 h 3337552"/>
              <a:gd name="connsiteX5" fmla="*/ 401444 w 2338601"/>
              <a:gd name="connsiteY5" fmla="*/ 482840 h 3337552"/>
              <a:gd name="connsiteX0" fmla="*/ 0 w 2241960"/>
              <a:gd name="connsiteY0" fmla="*/ 3329194 h 3329194"/>
              <a:gd name="connsiteX1" fmla="*/ 1751485 w 2241960"/>
              <a:gd name="connsiteY1" fmla="*/ 2857498 h 3329194"/>
              <a:gd name="connsiteX2" fmla="*/ 2224668 w 2241960"/>
              <a:gd name="connsiteY2" fmla="*/ 1455789 h 3329194"/>
              <a:gd name="connsiteX3" fmla="*/ 1735129 w 2241960"/>
              <a:gd name="connsiteY3" fmla="*/ 23601 h 3329194"/>
              <a:gd name="connsiteX4" fmla="*/ 401444 w 2241960"/>
              <a:gd name="connsiteY4" fmla="*/ 474482 h 3329194"/>
              <a:gd name="connsiteX5" fmla="*/ 401444 w 2241960"/>
              <a:gd name="connsiteY5" fmla="*/ 474482 h 3329194"/>
              <a:gd name="connsiteX0" fmla="*/ 0 w 2224719"/>
              <a:gd name="connsiteY0" fmla="*/ 3415784 h 3415784"/>
              <a:gd name="connsiteX1" fmla="*/ 1751485 w 2224719"/>
              <a:gd name="connsiteY1" fmla="*/ 2944088 h 3415784"/>
              <a:gd name="connsiteX2" fmla="*/ 2224668 w 2224719"/>
              <a:gd name="connsiteY2" fmla="*/ 1542379 h 3415784"/>
              <a:gd name="connsiteX3" fmla="*/ 1735129 w 2224719"/>
              <a:gd name="connsiteY3" fmla="*/ 110191 h 3415784"/>
              <a:gd name="connsiteX4" fmla="*/ 804574 w 2224719"/>
              <a:gd name="connsiteY4" fmla="*/ 148571 h 3415784"/>
              <a:gd name="connsiteX5" fmla="*/ 401444 w 2224719"/>
              <a:gd name="connsiteY5" fmla="*/ 561072 h 3415784"/>
              <a:gd name="connsiteX6" fmla="*/ 401444 w 2224719"/>
              <a:gd name="connsiteY6" fmla="*/ 561072 h 3415784"/>
              <a:gd name="connsiteX0" fmla="*/ 0 w 2224719"/>
              <a:gd name="connsiteY0" fmla="*/ 3429656 h 3429656"/>
              <a:gd name="connsiteX1" fmla="*/ 1751485 w 2224719"/>
              <a:gd name="connsiteY1" fmla="*/ 2957960 h 3429656"/>
              <a:gd name="connsiteX2" fmla="*/ 2224668 w 2224719"/>
              <a:gd name="connsiteY2" fmla="*/ 1556251 h 3429656"/>
              <a:gd name="connsiteX3" fmla="*/ 1735129 w 2224719"/>
              <a:gd name="connsiteY3" fmla="*/ 124063 h 3429656"/>
              <a:gd name="connsiteX4" fmla="*/ 804574 w 2224719"/>
              <a:gd name="connsiteY4" fmla="*/ 162443 h 3429656"/>
              <a:gd name="connsiteX5" fmla="*/ 401444 w 2224719"/>
              <a:gd name="connsiteY5" fmla="*/ 574944 h 3429656"/>
              <a:gd name="connsiteX6" fmla="*/ 401444 w 2224719"/>
              <a:gd name="connsiteY6" fmla="*/ 574944 h 3429656"/>
              <a:gd name="connsiteX0" fmla="*/ 0 w 2224719"/>
              <a:gd name="connsiteY0" fmla="*/ 3429656 h 3429656"/>
              <a:gd name="connsiteX1" fmla="*/ 1751485 w 2224719"/>
              <a:gd name="connsiteY1" fmla="*/ 2957960 h 3429656"/>
              <a:gd name="connsiteX2" fmla="*/ 2224668 w 2224719"/>
              <a:gd name="connsiteY2" fmla="*/ 1556251 h 3429656"/>
              <a:gd name="connsiteX3" fmla="*/ 1735129 w 2224719"/>
              <a:gd name="connsiteY3" fmla="*/ 124063 h 3429656"/>
              <a:gd name="connsiteX4" fmla="*/ 804574 w 2224719"/>
              <a:gd name="connsiteY4" fmla="*/ 162443 h 3429656"/>
              <a:gd name="connsiteX5" fmla="*/ 401444 w 2224719"/>
              <a:gd name="connsiteY5" fmla="*/ 574944 h 3429656"/>
              <a:gd name="connsiteX6" fmla="*/ 401444 w 2224719"/>
              <a:gd name="connsiteY6" fmla="*/ 574944 h 3429656"/>
              <a:gd name="connsiteX0" fmla="*/ 0 w 2224719"/>
              <a:gd name="connsiteY0" fmla="*/ 3417641 h 3417641"/>
              <a:gd name="connsiteX1" fmla="*/ 1751485 w 2224719"/>
              <a:gd name="connsiteY1" fmla="*/ 2945945 h 3417641"/>
              <a:gd name="connsiteX2" fmla="*/ 2224668 w 2224719"/>
              <a:gd name="connsiteY2" fmla="*/ 1544236 h 3417641"/>
              <a:gd name="connsiteX3" fmla="*/ 1735129 w 2224719"/>
              <a:gd name="connsiteY3" fmla="*/ 112048 h 3417641"/>
              <a:gd name="connsiteX4" fmla="*/ 804574 w 2224719"/>
              <a:gd name="connsiteY4" fmla="*/ 150428 h 3417641"/>
              <a:gd name="connsiteX5" fmla="*/ 401444 w 2224719"/>
              <a:gd name="connsiteY5" fmla="*/ 562929 h 3417641"/>
              <a:gd name="connsiteX6" fmla="*/ 401444 w 2224719"/>
              <a:gd name="connsiteY6" fmla="*/ 562929 h 3417641"/>
              <a:gd name="connsiteX0" fmla="*/ 0 w 2224719"/>
              <a:gd name="connsiteY0" fmla="*/ 3436227 h 3436227"/>
              <a:gd name="connsiteX1" fmla="*/ 1751485 w 2224719"/>
              <a:gd name="connsiteY1" fmla="*/ 2964531 h 3436227"/>
              <a:gd name="connsiteX2" fmla="*/ 2224668 w 2224719"/>
              <a:gd name="connsiteY2" fmla="*/ 1562822 h 3436227"/>
              <a:gd name="connsiteX3" fmla="*/ 1735129 w 2224719"/>
              <a:gd name="connsiteY3" fmla="*/ 130634 h 3436227"/>
              <a:gd name="connsiteX4" fmla="*/ 804574 w 2224719"/>
              <a:gd name="connsiteY4" fmla="*/ 169014 h 3436227"/>
              <a:gd name="connsiteX5" fmla="*/ 401444 w 2224719"/>
              <a:gd name="connsiteY5" fmla="*/ 581515 h 3436227"/>
              <a:gd name="connsiteX6" fmla="*/ 401444 w 2224719"/>
              <a:gd name="connsiteY6" fmla="*/ 581515 h 3436227"/>
              <a:gd name="connsiteX0" fmla="*/ 0 w 2224719"/>
              <a:gd name="connsiteY0" fmla="*/ 3442849 h 3442849"/>
              <a:gd name="connsiteX1" fmla="*/ 1751485 w 2224719"/>
              <a:gd name="connsiteY1" fmla="*/ 2971153 h 3442849"/>
              <a:gd name="connsiteX2" fmla="*/ 2224668 w 2224719"/>
              <a:gd name="connsiteY2" fmla="*/ 1569444 h 3442849"/>
              <a:gd name="connsiteX3" fmla="*/ 1735129 w 2224719"/>
              <a:gd name="connsiteY3" fmla="*/ 137256 h 3442849"/>
              <a:gd name="connsiteX4" fmla="*/ 804574 w 2224719"/>
              <a:gd name="connsiteY4" fmla="*/ 175636 h 3442849"/>
              <a:gd name="connsiteX5" fmla="*/ 401444 w 2224719"/>
              <a:gd name="connsiteY5" fmla="*/ 588137 h 3442849"/>
              <a:gd name="connsiteX6" fmla="*/ 401444 w 2224719"/>
              <a:gd name="connsiteY6" fmla="*/ 588137 h 3442849"/>
              <a:gd name="connsiteX0" fmla="*/ 0 w 2232814"/>
              <a:gd name="connsiteY0" fmla="*/ 3268909 h 3268909"/>
              <a:gd name="connsiteX1" fmla="*/ 1751485 w 2232814"/>
              <a:gd name="connsiteY1" fmla="*/ 2797213 h 3268909"/>
              <a:gd name="connsiteX2" fmla="*/ 2224668 w 2232814"/>
              <a:gd name="connsiteY2" fmla="*/ 1395504 h 3268909"/>
              <a:gd name="connsiteX3" fmla="*/ 1878565 w 2232814"/>
              <a:gd name="connsiteY3" fmla="*/ 321904 h 3268909"/>
              <a:gd name="connsiteX4" fmla="*/ 804574 w 2232814"/>
              <a:gd name="connsiteY4" fmla="*/ 1696 h 3268909"/>
              <a:gd name="connsiteX5" fmla="*/ 401444 w 2232814"/>
              <a:gd name="connsiteY5" fmla="*/ 414197 h 3268909"/>
              <a:gd name="connsiteX6" fmla="*/ 401444 w 2232814"/>
              <a:gd name="connsiteY6" fmla="*/ 414197 h 3268909"/>
              <a:gd name="connsiteX0" fmla="*/ 0 w 2226434"/>
              <a:gd name="connsiteY0" fmla="*/ 3181045 h 3181045"/>
              <a:gd name="connsiteX1" fmla="*/ 1751485 w 2226434"/>
              <a:gd name="connsiteY1" fmla="*/ 2709349 h 3181045"/>
              <a:gd name="connsiteX2" fmla="*/ 2224668 w 2226434"/>
              <a:gd name="connsiteY2" fmla="*/ 1307640 h 3181045"/>
              <a:gd name="connsiteX3" fmla="*/ 1878565 w 2226434"/>
              <a:gd name="connsiteY3" fmla="*/ 234040 h 3181045"/>
              <a:gd name="connsiteX4" fmla="*/ 1055586 w 2226434"/>
              <a:gd name="connsiteY4" fmla="*/ 3479 h 3181045"/>
              <a:gd name="connsiteX5" fmla="*/ 401444 w 2226434"/>
              <a:gd name="connsiteY5" fmla="*/ 326333 h 3181045"/>
              <a:gd name="connsiteX6" fmla="*/ 401444 w 2226434"/>
              <a:gd name="connsiteY6" fmla="*/ 326333 h 3181045"/>
              <a:gd name="connsiteX0" fmla="*/ 0 w 2229815"/>
              <a:gd name="connsiteY0" fmla="*/ 3181045 h 3181045"/>
              <a:gd name="connsiteX1" fmla="*/ 1643908 w 2229815"/>
              <a:gd name="connsiteY1" fmla="*/ 2798996 h 3181045"/>
              <a:gd name="connsiteX2" fmla="*/ 2224668 w 2229815"/>
              <a:gd name="connsiteY2" fmla="*/ 1307640 h 3181045"/>
              <a:gd name="connsiteX3" fmla="*/ 1878565 w 2229815"/>
              <a:gd name="connsiteY3" fmla="*/ 234040 h 3181045"/>
              <a:gd name="connsiteX4" fmla="*/ 1055586 w 2229815"/>
              <a:gd name="connsiteY4" fmla="*/ 3479 h 3181045"/>
              <a:gd name="connsiteX5" fmla="*/ 401444 w 2229815"/>
              <a:gd name="connsiteY5" fmla="*/ 326333 h 3181045"/>
              <a:gd name="connsiteX6" fmla="*/ 401444 w 2229815"/>
              <a:gd name="connsiteY6" fmla="*/ 326333 h 3181045"/>
              <a:gd name="connsiteX0" fmla="*/ 0 w 2212246"/>
              <a:gd name="connsiteY0" fmla="*/ 3183534 h 3183534"/>
              <a:gd name="connsiteX1" fmla="*/ 1643908 w 2212246"/>
              <a:gd name="connsiteY1" fmla="*/ 2801485 h 3183534"/>
              <a:gd name="connsiteX2" fmla="*/ 2206739 w 2212246"/>
              <a:gd name="connsiteY2" fmla="*/ 1507353 h 3183534"/>
              <a:gd name="connsiteX3" fmla="*/ 1878565 w 2212246"/>
              <a:gd name="connsiteY3" fmla="*/ 236529 h 3183534"/>
              <a:gd name="connsiteX4" fmla="*/ 1055586 w 2212246"/>
              <a:gd name="connsiteY4" fmla="*/ 5968 h 3183534"/>
              <a:gd name="connsiteX5" fmla="*/ 401444 w 2212246"/>
              <a:gd name="connsiteY5" fmla="*/ 328822 h 3183534"/>
              <a:gd name="connsiteX6" fmla="*/ 401444 w 2212246"/>
              <a:gd name="connsiteY6" fmla="*/ 328822 h 3183534"/>
              <a:gd name="connsiteX0" fmla="*/ 0 w 2206794"/>
              <a:gd name="connsiteY0" fmla="*/ 3183534 h 3183534"/>
              <a:gd name="connsiteX1" fmla="*/ 1643908 w 2206794"/>
              <a:gd name="connsiteY1" fmla="*/ 2801485 h 3183534"/>
              <a:gd name="connsiteX2" fmla="*/ 2206739 w 2206794"/>
              <a:gd name="connsiteY2" fmla="*/ 1507353 h 3183534"/>
              <a:gd name="connsiteX3" fmla="*/ 1878565 w 2206794"/>
              <a:gd name="connsiteY3" fmla="*/ 236529 h 3183534"/>
              <a:gd name="connsiteX4" fmla="*/ 1055586 w 2206794"/>
              <a:gd name="connsiteY4" fmla="*/ 5968 h 3183534"/>
              <a:gd name="connsiteX5" fmla="*/ 401444 w 2206794"/>
              <a:gd name="connsiteY5" fmla="*/ 328822 h 3183534"/>
              <a:gd name="connsiteX6" fmla="*/ 401444 w 2206794"/>
              <a:gd name="connsiteY6" fmla="*/ 328822 h 3183534"/>
              <a:gd name="connsiteX0" fmla="*/ 0 w 2221254"/>
              <a:gd name="connsiteY0" fmla="*/ 3177875 h 3177875"/>
              <a:gd name="connsiteX1" fmla="*/ 1643908 w 2221254"/>
              <a:gd name="connsiteY1" fmla="*/ 2795826 h 3177875"/>
              <a:gd name="connsiteX2" fmla="*/ 2206739 w 2221254"/>
              <a:gd name="connsiteY2" fmla="*/ 1501694 h 3177875"/>
              <a:gd name="connsiteX3" fmla="*/ 1968212 w 2221254"/>
              <a:gd name="connsiteY3" fmla="*/ 392235 h 3177875"/>
              <a:gd name="connsiteX4" fmla="*/ 1055586 w 2221254"/>
              <a:gd name="connsiteY4" fmla="*/ 309 h 3177875"/>
              <a:gd name="connsiteX5" fmla="*/ 401444 w 2221254"/>
              <a:gd name="connsiteY5" fmla="*/ 323163 h 3177875"/>
              <a:gd name="connsiteX6" fmla="*/ 401444 w 2221254"/>
              <a:gd name="connsiteY6" fmla="*/ 323163 h 3177875"/>
              <a:gd name="connsiteX0" fmla="*/ 0 w 2220171"/>
              <a:gd name="connsiteY0" fmla="*/ 3177875 h 3177875"/>
              <a:gd name="connsiteX1" fmla="*/ 1661838 w 2220171"/>
              <a:gd name="connsiteY1" fmla="*/ 2885473 h 3177875"/>
              <a:gd name="connsiteX2" fmla="*/ 2206739 w 2220171"/>
              <a:gd name="connsiteY2" fmla="*/ 1501694 h 3177875"/>
              <a:gd name="connsiteX3" fmla="*/ 1968212 w 2220171"/>
              <a:gd name="connsiteY3" fmla="*/ 392235 h 3177875"/>
              <a:gd name="connsiteX4" fmla="*/ 1055586 w 2220171"/>
              <a:gd name="connsiteY4" fmla="*/ 309 h 3177875"/>
              <a:gd name="connsiteX5" fmla="*/ 401444 w 2220171"/>
              <a:gd name="connsiteY5" fmla="*/ 323163 h 3177875"/>
              <a:gd name="connsiteX6" fmla="*/ 401444 w 2220171"/>
              <a:gd name="connsiteY6" fmla="*/ 323163 h 3177875"/>
              <a:gd name="connsiteX0" fmla="*/ 0 w 2220171"/>
              <a:gd name="connsiteY0" fmla="*/ 3177875 h 3178716"/>
              <a:gd name="connsiteX1" fmla="*/ 981308 w 2220171"/>
              <a:gd name="connsiteY1" fmla="*/ 3150763 h 3178716"/>
              <a:gd name="connsiteX2" fmla="*/ 1661838 w 2220171"/>
              <a:gd name="connsiteY2" fmla="*/ 2885473 h 3178716"/>
              <a:gd name="connsiteX3" fmla="*/ 2206739 w 2220171"/>
              <a:gd name="connsiteY3" fmla="*/ 1501694 h 3178716"/>
              <a:gd name="connsiteX4" fmla="*/ 1968212 w 2220171"/>
              <a:gd name="connsiteY4" fmla="*/ 392235 h 3178716"/>
              <a:gd name="connsiteX5" fmla="*/ 1055586 w 2220171"/>
              <a:gd name="connsiteY5" fmla="*/ 309 h 3178716"/>
              <a:gd name="connsiteX6" fmla="*/ 401444 w 2220171"/>
              <a:gd name="connsiteY6" fmla="*/ 323163 h 3178716"/>
              <a:gd name="connsiteX7" fmla="*/ 401444 w 2220171"/>
              <a:gd name="connsiteY7" fmla="*/ 323163 h 3178716"/>
              <a:gd name="connsiteX0" fmla="*/ 0 w 2211297"/>
              <a:gd name="connsiteY0" fmla="*/ 3177875 h 3178716"/>
              <a:gd name="connsiteX1" fmla="*/ 981308 w 2211297"/>
              <a:gd name="connsiteY1" fmla="*/ 3150763 h 3178716"/>
              <a:gd name="connsiteX2" fmla="*/ 1823203 w 2211297"/>
              <a:gd name="connsiteY2" fmla="*/ 2706179 h 3178716"/>
              <a:gd name="connsiteX3" fmla="*/ 2206739 w 2211297"/>
              <a:gd name="connsiteY3" fmla="*/ 1501694 h 3178716"/>
              <a:gd name="connsiteX4" fmla="*/ 1968212 w 2211297"/>
              <a:gd name="connsiteY4" fmla="*/ 392235 h 3178716"/>
              <a:gd name="connsiteX5" fmla="*/ 1055586 w 2211297"/>
              <a:gd name="connsiteY5" fmla="*/ 309 h 3178716"/>
              <a:gd name="connsiteX6" fmla="*/ 401444 w 2211297"/>
              <a:gd name="connsiteY6" fmla="*/ 323163 h 3178716"/>
              <a:gd name="connsiteX7" fmla="*/ 401444 w 2211297"/>
              <a:gd name="connsiteY7" fmla="*/ 323163 h 3178716"/>
              <a:gd name="connsiteX0" fmla="*/ 0 w 2212175"/>
              <a:gd name="connsiteY0" fmla="*/ 3177875 h 3178716"/>
              <a:gd name="connsiteX1" fmla="*/ 981308 w 2212175"/>
              <a:gd name="connsiteY1" fmla="*/ 3150763 h 3178716"/>
              <a:gd name="connsiteX2" fmla="*/ 1805273 w 2212175"/>
              <a:gd name="connsiteY2" fmla="*/ 2831685 h 3178716"/>
              <a:gd name="connsiteX3" fmla="*/ 2206739 w 2212175"/>
              <a:gd name="connsiteY3" fmla="*/ 1501694 h 3178716"/>
              <a:gd name="connsiteX4" fmla="*/ 1968212 w 2212175"/>
              <a:gd name="connsiteY4" fmla="*/ 392235 h 3178716"/>
              <a:gd name="connsiteX5" fmla="*/ 1055586 w 2212175"/>
              <a:gd name="connsiteY5" fmla="*/ 309 h 3178716"/>
              <a:gd name="connsiteX6" fmla="*/ 401444 w 2212175"/>
              <a:gd name="connsiteY6" fmla="*/ 323163 h 3178716"/>
              <a:gd name="connsiteX7" fmla="*/ 401444 w 2212175"/>
              <a:gd name="connsiteY7" fmla="*/ 323163 h 3178716"/>
              <a:gd name="connsiteX0" fmla="*/ 0 w 2212175"/>
              <a:gd name="connsiteY0" fmla="*/ 3177875 h 3251971"/>
              <a:gd name="connsiteX1" fmla="*/ 1017167 w 2212175"/>
              <a:gd name="connsiteY1" fmla="*/ 3240410 h 3251971"/>
              <a:gd name="connsiteX2" fmla="*/ 1805273 w 2212175"/>
              <a:gd name="connsiteY2" fmla="*/ 2831685 h 3251971"/>
              <a:gd name="connsiteX3" fmla="*/ 2206739 w 2212175"/>
              <a:gd name="connsiteY3" fmla="*/ 1501694 h 3251971"/>
              <a:gd name="connsiteX4" fmla="*/ 1968212 w 2212175"/>
              <a:gd name="connsiteY4" fmla="*/ 392235 h 3251971"/>
              <a:gd name="connsiteX5" fmla="*/ 1055586 w 2212175"/>
              <a:gd name="connsiteY5" fmla="*/ 309 h 3251971"/>
              <a:gd name="connsiteX6" fmla="*/ 401444 w 2212175"/>
              <a:gd name="connsiteY6" fmla="*/ 323163 h 3251971"/>
              <a:gd name="connsiteX7" fmla="*/ 401444 w 2212175"/>
              <a:gd name="connsiteY7" fmla="*/ 323163 h 3251971"/>
              <a:gd name="connsiteX0" fmla="*/ 0 w 2212175"/>
              <a:gd name="connsiteY0" fmla="*/ 3177875 h 3251971"/>
              <a:gd name="connsiteX1" fmla="*/ 1017167 w 2212175"/>
              <a:gd name="connsiteY1" fmla="*/ 3240410 h 3251971"/>
              <a:gd name="connsiteX2" fmla="*/ 1805273 w 2212175"/>
              <a:gd name="connsiteY2" fmla="*/ 2831685 h 3251971"/>
              <a:gd name="connsiteX3" fmla="*/ 2206739 w 2212175"/>
              <a:gd name="connsiteY3" fmla="*/ 1501694 h 3251971"/>
              <a:gd name="connsiteX4" fmla="*/ 1968212 w 2212175"/>
              <a:gd name="connsiteY4" fmla="*/ 392235 h 3251971"/>
              <a:gd name="connsiteX5" fmla="*/ 1055586 w 2212175"/>
              <a:gd name="connsiteY5" fmla="*/ 309 h 3251971"/>
              <a:gd name="connsiteX6" fmla="*/ 401444 w 2212175"/>
              <a:gd name="connsiteY6" fmla="*/ 323163 h 3251971"/>
              <a:gd name="connsiteX7" fmla="*/ 401444 w 2212175"/>
              <a:gd name="connsiteY7" fmla="*/ 323163 h 3251971"/>
              <a:gd name="connsiteX0" fmla="*/ 0 w 2212175"/>
              <a:gd name="connsiteY0" fmla="*/ 3177875 h 3246144"/>
              <a:gd name="connsiteX1" fmla="*/ 1017167 w 2212175"/>
              <a:gd name="connsiteY1" fmla="*/ 3240410 h 3246144"/>
              <a:gd name="connsiteX2" fmla="*/ 1805273 w 2212175"/>
              <a:gd name="connsiteY2" fmla="*/ 2831685 h 3246144"/>
              <a:gd name="connsiteX3" fmla="*/ 2206739 w 2212175"/>
              <a:gd name="connsiteY3" fmla="*/ 1501694 h 3246144"/>
              <a:gd name="connsiteX4" fmla="*/ 1968212 w 2212175"/>
              <a:gd name="connsiteY4" fmla="*/ 392235 h 3246144"/>
              <a:gd name="connsiteX5" fmla="*/ 1055586 w 2212175"/>
              <a:gd name="connsiteY5" fmla="*/ 309 h 3246144"/>
              <a:gd name="connsiteX6" fmla="*/ 401444 w 2212175"/>
              <a:gd name="connsiteY6" fmla="*/ 323163 h 3246144"/>
              <a:gd name="connsiteX7" fmla="*/ 401444 w 2212175"/>
              <a:gd name="connsiteY7" fmla="*/ 323163 h 3246144"/>
              <a:gd name="connsiteX0" fmla="*/ 0 w 2212175"/>
              <a:gd name="connsiteY0" fmla="*/ 3177875 h 3258512"/>
              <a:gd name="connsiteX1" fmla="*/ 1017167 w 2212175"/>
              <a:gd name="connsiteY1" fmla="*/ 3240410 h 3258512"/>
              <a:gd name="connsiteX2" fmla="*/ 1805273 w 2212175"/>
              <a:gd name="connsiteY2" fmla="*/ 2831685 h 3258512"/>
              <a:gd name="connsiteX3" fmla="*/ 2206739 w 2212175"/>
              <a:gd name="connsiteY3" fmla="*/ 1501694 h 3258512"/>
              <a:gd name="connsiteX4" fmla="*/ 1968212 w 2212175"/>
              <a:gd name="connsiteY4" fmla="*/ 392235 h 3258512"/>
              <a:gd name="connsiteX5" fmla="*/ 1055586 w 2212175"/>
              <a:gd name="connsiteY5" fmla="*/ 309 h 3258512"/>
              <a:gd name="connsiteX6" fmla="*/ 401444 w 2212175"/>
              <a:gd name="connsiteY6" fmla="*/ 323163 h 3258512"/>
              <a:gd name="connsiteX7" fmla="*/ 401444 w 2212175"/>
              <a:gd name="connsiteY7" fmla="*/ 323163 h 3258512"/>
              <a:gd name="connsiteX0" fmla="*/ 0 w 2208275"/>
              <a:gd name="connsiteY0" fmla="*/ 3177875 h 3263111"/>
              <a:gd name="connsiteX1" fmla="*/ 1017167 w 2208275"/>
              <a:gd name="connsiteY1" fmla="*/ 3240410 h 3263111"/>
              <a:gd name="connsiteX2" fmla="*/ 1894920 w 2208275"/>
              <a:gd name="connsiteY2" fmla="*/ 2706179 h 3263111"/>
              <a:gd name="connsiteX3" fmla="*/ 2206739 w 2208275"/>
              <a:gd name="connsiteY3" fmla="*/ 1501694 h 3263111"/>
              <a:gd name="connsiteX4" fmla="*/ 1968212 w 2208275"/>
              <a:gd name="connsiteY4" fmla="*/ 392235 h 3263111"/>
              <a:gd name="connsiteX5" fmla="*/ 1055586 w 2208275"/>
              <a:gd name="connsiteY5" fmla="*/ 309 h 3263111"/>
              <a:gd name="connsiteX6" fmla="*/ 401444 w 2208275"/>
              <a:gd name="connsiteY6" fmla="*/ 323163 h 3263111"/>
              <a:gd name="connsiteX7" fmla="*/ 401444 w 2208275"/>
              <a:gd name="connsiteY7" fmla="*/ 323163 h 3263111"/>
              <a:gd name="connsiteX0" fmla="*/ 0 w 2208275"/>
              <a:gd name="connsiteY0" fmla="*/ 3177875 h 3263111"/>
              <a:gd name="connsiteX1" fmla="*/ 1017167 w 2208275"/>
              <a:gd name="connsiteY1" fmla="*/ 3240410 h 3263111"/>
              <a:gd name="connsiteX2" fmla="*/ 1894920 w 2208275"/>
              <a:gd name="connsiteY2" fmla="*/ 2706179 h 3263111"/>
              <a:gd name="connsiteX3" fmla="*/ 2206739 w 2208275"/>
              <a:gd name="connsiteY3" fmla="*/ 1501694 h 3263111"/>
              <a:gd name="connsiteX4" fmla="*/ 1968212 w 2208275"/>
              <a:gd name="connsiteY4" fmla="*/ 392235 h 3263111"/>
              <a:gd name="connsiteX5" fmla="*/ 1055586 w 2208275"/>
              <a:gd name="connsiteY5" fmla="*/ 309 h 3263111"/>
              <a:gd name="connsiteX6" fmla="*/ 401444 w 2208275"/>
              <a:gd name="connsiteY6" fmla="*/ 323163 h 3263111"/>
              <a:gd name="connsiteX7" fmla="*/ 401444 w 2208275"/>
              <a:gd name="connsiteY7" fmla="*/ 323163 h 3263111"/>
              <a:gd name="connsiteX0" fmla="*/ 0 w 2207822"/>
              <a:gd name="connsiteY0" fmla="*/ 3124148 h 3209384"/>
              <a:gd name="connsiteX1" fmla="*/ 1017167 w 2207822"/>
              <a:gd name="connsiteY1" fmla="*/ 3186683 h 3209384"/>
              <a:gd name="connsiteX2" fmla="*/ 1894920 w 2207822"/>
              <a:gd name="connsiteY2" fmla="*/ 2652452 h 3209384"/>
              <a:gd name="connsiteX3" fmla="*/ 2206739 w 2207822"/>
              <a:gd name="connsiteY3" fmla="*/ 1447967 h 3209384"/>
              <a:gd name="connsiteX4" fmla="*/ 1968212 w 2207822"/>
              <a:gd name="connsiteY4" fmla="*/ 338508 h 3209384"/>
              <a:gd name="connsiteX5" fmla="*/ 1252810 w 2207822"/>
              <a:gd name="connsiteY5" fmla="*/ 371 h 3209384"/>
              <a:gd name="connsiteX6" fmla="*/ 401444 w 2207822"/>
              <a:gd name="connsiteY6" fmla="*/ 269436 h 3209384"/>
              <a:gd name="connsiteX7" fmla="*/ 401444 w 2207822"/>
              <a:gd name="connsiteY7" fmla="*/ 269436 h 3209384"/>
              <a:gd name="connsiteX0" fmla="*/ 0 w 2217302"/>
              <a:gd name="connsiteY0" fmla="*/ 3127305 h 3212541"/>
              <a:gd name="connsiteX1" fmla="*/ 1017167 w 2217302"/>
              <a:gd name="connsiteY1" fmla="*/ 3189840 h 3212541"/>
              <a:gd name="connsiteX2" fmla="*/ 1894920 w 2217302"/>
              <a:gd name="connsiteY2" fmla="*/ 2655609 h 3212541"/>
              <a:gd name="connsiteX3" fmla="*/ 2206739 w 2217302"/>
              <a:gd name="connsiteY3" fmla="*/ 1451124 h 3212541"/>
              <a:gd name="connsiteX4" fmla="*/ 2057859 w 2217302"/>
              <a:gd name="connsiteY4" fmla="*/ 503030 h 3212541"/>
              <a:gd name="connsiteX5" fmla="*/ 1252810 w 2217302"/>
              <a:gd name="connsiteY5" fmla="*/ 3528 h 3212541"/>
              <a:gd name="connsiteX6" fmla="*/ 401444 w 2217302"/>
              <a:gd name="connsiteY6" fmla="*/ 272593 h 3212541"/>
              <a:gd name="connsiteX7" fmla="*/ 401444 w 2217302"/>
              <a:gd name="connsiteY7" fmla="*/ 272593 h 3212541"/>
              <a:gd name="connsiteX0" fmla="*/ 0 w 2249812"/>
              <a:gd name="connsiteY0" fmla="*/ 3127305 h 3212541"/>
              <a:gd name="connsiteX1" fmla="*/ 1017167 w 2249812"/>
              <a:gd name="connsiteY1" fmla="*/ 3189840 h 3212541"/>
              <a:gd name="connsiteX2" fmla="*/ 1894920 w 2249812"/>
              <a:gd name="connsiteY2" fmla="*/ 2655609 h 3212541"/>
              <a:gd name="connsiteX3" fmla="*/ 2242598 w 2249812"/>
              <a:gd name="connsiteY3" fmla="*/ 1594560 h 3212541"/>
              <a:gd name="connsiteX4" fmla="*/ 2057859 w 2249812"/>
              <a:gd name="connsiteY4" fmla="*/ 503030 h 3212541"/>
              <a:gd name="connsiteX5" fmla="*/ 1252810 w 2249812"/>
              <a:gd name="connsiteY5" fmla="*/ 3528 h 3212541"/>
              <a:gd name="connsiteX6" fmla="*/ 401444 w 2249812"/>
              <a:gd name="connsiteY6" fmla="*/ 272593 h 3212541"/>
              <a:gd name="connsiteX7" fmla="*/ 401444 w 2249812"/>
              <a:gd name="connsiteY7" fmla="*/ 272593 h 3212541"/>
              <a:gd name="connsiteX0" fmla="*/ 0 w 2256550"/>
              <a:gd name="connsiteY0" fmla="*/ 3127305 h 3212541"/>
              <a:gd name="connsiteX1" fmla="*/ 1017167 w 2256550"/>
              <a:gd name="connsiteY1" fmla="*/ 3189840 h 3212541"/>
              <a:gd name="connsiteX2" fmla="*/ 1894920 w 2256550"/>
              <a:gd name="connsiteY2" fmla="*/ 2655609 h 3212541"/>
              <a:gd name="connsiteX3" fmla="*/ 2242598 w 2256550"/>
              <a:gd name="connsiteY3" fmla="*/ 1594560 h 3212541"/>
              <a:gd name="connsiteX4" fmla="*/ 2057859 w 2256550"/>
              <a:gd name="connsiteY4" fmla="*/ 503030 h 3212541"/>
              <a:gd name="connsiteX5" fmla="*/ 1252810 w 2256550"/>
              <a:gd name="connsiteY5" fmla="*/ 3528 h 3212541"/>
              <a:gd name="connsiteX6" fmla="*/ 401444 w 2256550"/>
              <a:gd name="connsiteY6" fmla="*/ 272593 h 3212541"/>
              <a:gd name="connsiteX7" fmla="*/ 401444 w 2256550"/>
              <a:gd name="connsiteY7" fmla="*/ 272593 h 3212541"/>
              <a:gd name="connsiteX0" fmla="*/ 0 w 2256550"/>
              <a:gd name="connsiteY0" fmla="*/ 3127305 h 3216975"/>
              <a:gd name="connsiteX1" fmla="*/ 1017167 w 2256550"/>
              <a:gd name="connsiteY1" fmla="*/ 3189840 h 3216975"/>
              <a:gd name="connsiteX2" fmla="*/ 1894920 w 2256550"/>
              <a:gd name="connsiteY2" fmla="*/ 2655609 h 3216975"/>
              <a:gd name="connsiteX3" fmla="*/ 2242598 w 2256550"/>
              <a:gd name="connsiteY3" fmla="*/ 1594560 h 3216975"/>
              <a:gd name="connsiteX4" fmla="*/ 2057859 w 2256550"/>
              <a:gd name="connsiteY4" fmla="*/ 503030 h 3216975"/>
              <a:gd name="connsiteX5" fmla="*/ 1252810 w 2256550"/>
              <a:gd name="connsiteY5" fmla="*/ 3528 h 3216975"/>
              <a:gd name="connsiteX6" fmla="*/ 401444 w 2256550"/>
              <a:gd name="connsiteY6" fmla="*/ 272593 h 3216975"/>
              <a:gd name="connsiteX7" fmla="*/ 401444 w 2256550"/>
              <a:gd name="connsiteY7" fmla="*/ 272593 h 3216975"/>
              <a:gd name="connsiteX0" fmla="*/ 0 w 2256550"/>
              <a:gd name="connsiteY0" fmla="*/ 3127305 h 3216975"/>
              <a:gd name="connsiteX1" fmla="*/ 1017167 w 2256550"/>
              <a:gd name="connsiteY1" fmla="*/ 3189840 h 3216975"/>
              <a:gd name="connsiteX2" fmla="*/ 1894920 w 2256550"/>
              <a:gd name="connsiteY2" fmla="*/ 2655609 h 3216975"/>
              <a:gd name="connsiteX3" fmla="*/ 2242598 w 2256550"/>
              <a:gd name="connsiteY3" fmla="*/ 1594560 h 3216975"/>
              <a:gd name="connsiteX4" fmla="*/ 2057859 w 2256550"/>
              <a:gd name="connsiteY4" fmla="*/ 503030 h 3216975"/>
              <a:gd name="connsiteX5" fmla="*/ 1252810 w 2256550"/>
              <a:gd name="connsiteY5" fmla="*/ 3528 h 3216975"/>
              <a:gd name="connsiteX6" fmla="*/ 401444 w 2256550"/>
              <a:gd name="connsiteY6" fmla="*/ 272593 h 3216975"/>
              <a:gd name="connsiteX7" fmla="*/ 401444 w 2256550"/>
              <a:gd name="connsiteY7" fmla="*/ 272593 h 3216975"/>
              <a:gd name="connsiteX0" fmla="*/ 0 w 2250420"/>
              <a:gd name="connsiteY0" fmla="*/ 3127305 h 3217417"/>
              <a:gd name="connsiteX1" fmla="*/ 1017167 w 2250420"/>
              <a:gd name="connsiteY1" fmla="*/ 3189840 h 3217417"/>
              <a:gd name="connsiteX2" fmla="*/ 1884759 w 2250420"/>
              <a:gd name="connsiteY2" fmla="*/ 2581694 h 3217417"/>
              <a:gd name="connsiteX3" fmla="*/ 2242598 w 2250420"/>
              <a:gd name="connsiteY3" fmla="*/ 1594560 h 3217417"/>
              <a:gd name="connsiteX4" fmla="*/ 2057859 w 2250420"/>
              <a:gd name="connsiteY4" fmla="*/ 503030 h 3217417"/>
              <a:gd name="connsiteX5" fmla="*/ 1252810 w 2250420"/>
              <a:gd name="connsiteY5" fmla="*/ 3528 h 3217417"/>
              <a:gd name="connsiteX6" fmla="*/ 401444 w 2250420"/>
              <a:gd name="connsiteY6" fmla="*/ 272593 h 3217417"/>
              <a:gd name="connsiteX7" fmla="*/ 401444 w 2250420"/>
              <a:gd name="connsiteY7" fmla="*/ 272593 h 3217417"/>
              <a:gd name="connsiteX0" fmla="*/ 0 w 2250420"/>
              <a:gd name="connsiteY0" fmla="*/ 3127305 h 3217418"/>
              <a:gd name="connsiteX1" fmla="*/ 1017167 w 2250420"/>
              <a:gd name="connsiteY1" fmla="*/ 3189840 h 3217418"/>
              <a:gd name="connsiteX2" fmla="*/ 1884759 w 2250420"/>
              <a:gd name="connsiteY2" fmla="*/ 2581694 h 3217418"/>
              <a:gd name="connsiteX3" fmla="*/ 2242598 w 2250420"/>
              <a:gd name="connsiteY3" fmla="*/ 1594560 h 3217418"/>
              <a:gd name="connsiteX4" fmla="*/ 2057859 w 2250420"/>
              <a:gd name="connsiteY4" fmla="*/ 503030 h 3217418"/>
              <a:gd name="connsiteX5" fmla="*/ 1252810 w 2250420"/>
              <a:gd name="connsiteY5" fmla="*/ 3528 h 3217418"/>
              <a:gd name="connsiteX6" fmla="*/ 401444 w 2250420"/>
              <a:gd name="connsiteY6" fmla="*/ 272593 h 3217418"/>
              <a:gd name="connsiteX7" fmla="*/ 401444 w 2250420"/>
              <a:gd name="connsiteY7" fmla="*/ 272593 h 3217418"/>
              <a:gd name="connsiteX0" fmla="*/ 0 w 2099990"/>
              <a:gd name="connsiteY0" fmla="*/ 3127305 h 3217418"/>
              <a:gd name="connsiteX1" fmla="*/ 1017167 w 2099990"/>
              <a:gd name="connsiteY1" fmla="*/ 3189840 h 3217418"/>
              <a:gd name="connsiteX2" fmla="*/ 1884759 w 2099990"/>
              <a:gd name="connsiteY2" fmla="*/ 2581694 h 3217418"/>
              <a:gd name="connsiteX3" fmla="*/ 2057859 w 2099990"/>
              <a:gd name="connsiteY3" fmla="*/ 503030 h 3217418"/>
              <a:gd name="connsiteX4" fmla="*/ 1252810 w 2099990"/>
              <a:gd name="connsiteY4" fmla="*/ 3528 h 3217418"/>
              <a:gd name="connsiteX5" fmla="*/ 401444 w 2099990"/>
              <a:gd name="connsiteY5" fmla="*/ 272593 h 3217418"/>
              <a:gd name="connsiteX6" fmla="*/ 401444 w 2099990"/>
              <a:gd name="connsiteY6" fmla="*/ 272593 h 3217418"/>
              <a:gd name="connsiteX0" fmla="*/ 0 w 2121903"/>
              <a:gd name="connsiteY0" fmla="*/ 3127305 h 3217418"/>
              <a:gd name="connsiteX1" fmla="*/ 1017167 w 2121903"/>
              <a:gd name="connsiteY1" fmla="*/ 3189840 h 3217418"/>
              <a:gd name="connsiteX2" fmla="*/ 1884759 w 2121903"/>
              <a:gd name="connsiteY2" fmla="*/ 2581694 h 3217418"/>
              <a:gd name="connsiteX3" fmla="*/ 2057859 w 2121903"/>
              <a:gd name="connsiteY3" fmla="*/ 503030 h 3217418"/>
              <a:gd name="connsiteX4" fmla="*/ 1252810 w 2121903"/>
              <a:gd name="connsiteY4" fmla="*/ 3528 h 3217418"/>
              <a:gd name="connsiteX5" fmla="*/ 401444 w 2121903"/>
              <a:gd name="connsiteY5" fmla="*/ 272593 h 3217418"/>
              <a:gd name="connsiteX6" fmla="*/ 401444 w 2121903"/>
              <a:gd name="connsiteY6" fmla="*/ 272593 h 3217418"/>
              <a:gd name="connsiteX0" fmla="*/ 0 w 2202043"/>
              <a:gd name="connsiteY0" fmla="*/ 3127305 h 3242207"/>
              <a:gd name="connsiteX1" fmla="*/ 1017167 w 2202043"/>
              <a:gd name="connsiteY1" fmla="*/ 3189840 h 3242207"/>
              <a:gd name="connsiteX2" fmla="*/ 2037174 w 2202043"/>
              <a:gd name="connsiteY2" fmla="*/ 2222680 h 3242207"/>
              <a:gd name="connsiteX3" fmla="*/ 2057859 w 2202043"/>
              <a:gd name="connsiteY3" fmla="*/ 503030 h 3242207"/>
              <a:gd name="connsiteX4" fmla="*/ 1252810 w 2202043"/>
              <a:gd name="connsiteY4" fmla="*/ 3528 h 3242207"/>
              <a:gd name="connsiteX5" fmla="*/ 401444 w 2202043"/>
              <a:gd name="connsiteY5" fmla="*/ 272593 h 3242207"/>
              <a:gd name="connsiteX6" fmla="*/ 401444 w 2202043"/>
              <a:gd name="connsiteY6" fmla="*/ 272593 h 3242207"/>
              <a:gd name="connsiteX0" fmla="*/ 0 w 2177297"/>
              <a:gd name="connsiteY0" fmla="*/ 3127305 h 3242207"/>
              <a:gd name="connsiteX1" fmla="*/ 1017167 w 2177297"/>
              <a:gd name="connsiteY1" fmla="*/ 3189840 h 3242207"/>
              <a:gd name="connsiteX2" fmla="*/ 2037174 w 2177297"/>
              <a:gd name="connsiteY2" fmla="*/ 2222680 h 3242207"/>
              <a:gd name="connsiteX3" fmla="*/ 2057859 w 2177297"/>
              <a:gd name="connsiteY3" fmla="*/ 503030 h 3242207"/>
              <a:gd name="connsiteX4" fmla="*/ 1252810 w 2177297"/>
              <a:gd name="connsiteY4" fmla="*/ 3528 h 3242207"/>
              <a:gd name="connsiteX5" fmla="*/ 401444 w 2177297"/>
              <a:gd name="connsiteY5" fmla="*/ 272593 h 3242207"/>
              <a:gd name="connsiteX6" fmla="*/ 401444 w 2177297"/>
              <a:gd name="connsiteY6" fmla="*/ 272593 h 3242207"/>
              <a:gd name="connsiteX0" fmla="*/ 0 w 2177297"/>
              <a:gd name="connsiteY0" fmla="*/ 3124753 h 3239655"/>
              <a:gd name="connsiteX1" fmla="*/ 1017167 w 2177297"/>
              <a:gd name="connsiteY1" fmla="*/ 3187288 h 3239655"/>
              <a:gd name="connsiteX2" fmla="*/ 2037174 w 2177297"/>
              <a:gd name="connsiteY2" fmla="*/ 2220128 h 3239655"/>
              <a:gd name="connsiteX3" fmla="*/ 2057859 w 2177297"/>
              <a:gd name="connsiteY3" fmla="*/ 500478 h 3239655"/>
              <a:gd name="connsiteX4" fmla="*/ 1252810 w 2177297"/>
              <a:gd name="connsiteY4" fmla="*/ 976 h 3239655"/>
              <a:gd name="connsiteX5" fmla="*/ 401444 w 2177297"/>
              <a:gd name="connsiteY5" fmla="*/ 270041 h 3239655"/>
              <a:gd name="connsiteX6" fmla="*/ 401444 w 2177297"/>
              <a:gd name="connsiteY6" fmla="*/ 270041 h 3239655"/>
              <a:gd name="connsiteX0" fmla="*/ 0 w 2177297"/>
              <a:gd name="connsiteY0" fmla="*/ 3124752 h 3217698"/>
              <a:gd name="connsiteX1" fmla="*/ 1017167 w 2177297"/>
              <a:gd name="connsiteY1" fmla="*/ 3187287 h 3217698"/>
              <a:gd name="connsiteX2" fmla="*/ 2037174 w 2177297"/>
              <a:gd name="connsiteY2" fmla="*/ 2220127 h 3217698"/>
              <a:gd name="connsiteX3" fmla="*/ 2057859 w 2177297"/>
              <a:gd name="connsiteY3" fmla="*/ 500477 h 3217698"/>
              <a:gd name="connsiteX4" fmla="*/ 1252810 w 2177297"/>
              <a:gd name="connsiteY4" fmla="*/ 975 h 3217698"/>
              <a:gd name="connsiteX5" fmla="*/ 401444 w 2177297"/>
              <a:gd name="connsiteY5" fmla="*/ 270040 h 3217698"/>
              <a:gd name="connsiteX6" fmla="*/ 401444 w 2177297"/>
              <a:gd name="connsiteY6" fmla="*/ 270040 h 3217698"/>
              <a:gd name="connsiteX0" fmla="*/ 0 w 2192655"/>
              <a:gd name="connsiteY0" fmla="*/ 3134378 h 3227325"/>
              <a:gd name="connsiteX1" fmla="*/ 1017167 w 2192655"/>
              <a:gd name="connsiteY1" fmla="*/ 3196913 h 3227325"/>
              <a:gd name="connsiteX2" fmla="*/ 2037174 w 2192655"/>
              <a:gd name="connsiteY2" fmla="*/ 2229753 h 3227325"/>
              <a:gd name="connsiteX3" fmla="*/ 2108611 w 2192655"/>
              <a:gd name="connsiteY3" fmla="*/ 714028 h 3227325"/>
              <a:gd name="connsiteX4" fmla="*/ 1252810 w 2192655"/>
              <a:gd name="connsiteY4" fmla="*/ 10601 h 3227325"/>
              <a:gd name="connsiteX5" fmla="*/ 401444 w 2192655"/>
              <a:gd name="connsiteY5" fmla="*/ 279666 h 3227325"/>
              <a:gd name="connsiteX6" fmla="*/ 401444 w 2192655"/>
              <a:gd name="connsiteY6" fmla="*/ 279666 h 3227325"/>
              <a:gd name="connsiteX0" fmla="*/ 0 w 2192655"/>
              <a:gd name="connsiteY0" fmla="*/ 3125645 h 3218592"/>
              <a:gd name="connsiteX1" fmla="*/ 1017167 w 2192655"/>
              <a:gd name="connsiteY1" fmla="*/ 3188180 h 3218592"/>
              <a:gd name="connsiteX2" fmla="*/ 2037174 w 2192655"/>
              <a:gd name="connsiteY2" fmla="*/ 2221020 h 3218592"/>
              <a:gd name="connsiteX3" fmla="*/ 2108611 w 2192655"/>
              <a:gd name="connsiteY3" fmla="*/ 705295 h 3218592"/>
              <a:gd name="connsiteX4" fmla="*/ 1252810 w 2192655"/>
              <a:gd name="connsiteY4" fmla="*/ 1868 h 3218592"/>
              <a:gd name="connsiteX5" fmla="*/ 401444 w 2192655"/>
              <a:gd name="connsiteY5" fmla="*/ 270933 h 3218592"/>
              <a:gd name="connsiteX6" fmla="*/ 401444 w 2192655"/>
              <a:gd name="connsiteY6" fmla="*/ 270933 h 3218592"/>
              <a:gd name="connsiteX0" fmla="*/ 0 w 2192655"/>
              <a:gd name="connsiteY0" fmla="*/ 3125645 h 3232618"/>
              <a:gd name="connsiteX1" fmla="*/ 1017167 w 2192655"/>
              <a:gd name="connsiteY1" fmla="*/ 3188180 h 3232618"/>
              <a:gd name="connsiteX2" fmla="*/ 2037174 w 2192655"/>
              <a:gd name="connsiteY2" fmla="*/ 2221020 h 3232618"/>
              <a:gd name="connsiteX3" fmla="*/ 2108611 w 2192655"/>
              <a:gd name="connsiteY3" fmla="*/ 705295 h 3232618"/>
              <a:gd name="connsiteX4" fmla="*/ 1252810 w 2192655"/>
              <a:gd name="connsiteY4" fmla="*/ 1868 h 3232618"/>
              <a:gd name="connsiteX5" fmla="*/ 401444 w 2192655"/>
              <a:gd name="connsiteY5" fmla="*/ 270933 h 3232618"/>
              <a:gd name="connsiteX6" fmla="*/ 401444 w 2192655"/>
              <a:gd name="connsiteY6" fmla="*/ 270933 h 3232618"/>
              <a:gd name="connsiteX0" fmla="*/ 0 w 2254849"/>
              <a:gd name="connsiteY0" fmla="*/ 3125645 h 3125646"/>
              <a:gd name="connsiteX1" fmla="*/ 2037174 w 2254849"/>
              <a:gd name="connsiteY1" fmla="*/ 2221020 h 3125646"/>
              <a:gd name="connsiteX2" fmla="*/ 2108611 w 2254849"/>
              <a:gd name="connsiteY2" fmla="*/ 705295 h 3125646"/>
              <a:gd name="connsiteX3" fmla="*/ 1252810 w 2254849"/>
              <a:gd name="connsiteY3" fmla="*/ 1868 h 3125646"/>
              <a:gd name="connsiteX4" fmla="*/ 401444 w 2254849"/>
              <a:gd name="connsiteY4" fmla="*/ 270933 h 3125646"/>
              <a:gd name="connsiteX5" fmla="*/ 401444 w 2254849"/>
              <a:gd name="connsiteY5" fmla="*/ 270933 h 3125646"/>
              <a:gd name="connsiteX0" fmla="*/ 0 w 2126644"/>
              <a:gd name="connsiteY0" fmla="*/ 3125645 h 3136895"/>
              <a:gd name="connsiteX1" fmla="*/ 1684971 w 2126644"/>
              <a:gd name="connsiteY1" fmla="*/ 2954823 h 3136895"/>
              <a:gd name="connsiteX2" fmla="*/ 2108611 w 2126644"/>
              <a:gd name="connsiteY2" fmla="*/ 705295 h 3136895"/>
              <a:gd name="connsiteX3" fmla="*/ 1252810 w 2126644"/>
              <a:gd name="connsiteY3" fmla="*/ 1868 h 3136895"/>
              <a:gd name="connsiteX4" fmla="*/ 401444 w 2126644"/>
              <a:gd name="connsiteY4" fmla="*/ 270933 h 3136895"/>
              <a:gd name="connsiteX5" fmla="*/ 401444 w 2126644"/>
              <a:gd name="connsiteY5" fmla="*/ 270933 h 3136895"/>
              <a:gd name="connsiteX0" fmla="*/ 0 w 2126644"/>
              <a:gd name="connsiteY0" fmla="*/ 3125645 h 3224145"/>
              <a:gd name="connsiteX1" fmla="*/ 1684971 w 2126644"/>
              <a:gd name="connsiteY1" fmla="*/ 2954823 h 3224145"/>
              <a:gd name="connsiteX2" fmla="*/ 2108611 w 2126644"/>
              <a:gd name="connsiteY2" fmla="*/ 705295 h 3224145"/>
              <a:gd name="connsiteX3" fmla="*/ 1252810 w 2126644"/>
              <a:gd name="connsiteY3" fmla="*/ 1868 h 3224145"/>
              <a:gd name="connsiteX4" fmla="*/ 401444 w 2126644"/>
              <a:gd name="connsiteY4" fmla="*/ 270933 h 3224145"/>
              <a:gd name="connsiteX5" fmla="*/ 401444 w 2126644"/>
              <a:gd name="connsiteY5" fmla="*/ 270933 h 3224145"/>
              <a:gd name="connsiteX0" fmla="*/ 0 w 2159874"/>
              <a:gd name="connsiteY0" fmla="*/ 3154853 h 3229110"/>
              <a:gd name="connsiteX1" fmla="*/ 1684971 w 2159874"/>
              <a:gd name="connsiteY1" fmla="*/ 2984031 h 3229110"/>
              <a:gd name="connsiteX2" fmla="*/ 2143832 w 2159874"/>
              <a:gd name="connsiteY2" fmla="*/ 1153819 h 3229110"/>
              <a:gd name="connsiteX3" fmla="*/ 1252810 w 2159874"/>
              <a:gd name="connsiteY3" fmla="*/ 31076 h 3229110"/>
              <a:gd name="connsiteX4" fmla="*/ 401444 w 2159874"/>
              <a:gd name="connsiteY4" fmla="*/ 300141 h 3229110"/>
              <a:gd name="connsiteX5" fmla="*/ 401444 w 2159874"/>
              <a:gd name="connsiteY5" fmla="*/ 300141 h 3229110"/>
              <a:gd name="connsiteX0" fmla="*/ 0 w 2176292"/>
              <a:gd name="connsiteY0" fmla="*/ 3154854 h 3229110"/>
              <a:gd name="connsiteX1" fmla="*/ 1684971 w 2176292"/>
              <a:gd name="connsiteY1" fmla="*/ 2984032 h 3229110"/>
              <a:gd name="connsiteX2" fmla="*/ 2143832 w 2176292"/>
              <a:gd name="connsiteY2" fmla="*/ 1153820 h 3229110"/>
              <a:gd name="connsiteX3" fmla="*/ 1252810 w 2176292"/>
              <a:gd name="connsiteY3" fmla="*/ 31077 h 3229110"/>
              <a:gd name="connsiteX4" fmla="*/ 401444 w 2176292"/>
              <a:gd name="connsiteY4" fmla="*/ 300142 h 3229110"/>
              <a:gd name="connsiteX5" fmla="*/ 401444 w 2176292"/>
              <a:gd name="connsiteY5" fmla="*/ 300142 h 3229110"/>
              <a:gd name="connsiteX0" fmla="*/ 0 w 2198207"/>
              <a:gd name="connsiteY0" fmla="*/ 3154854 h 3261424"/>
              <a:gd name="connsiteX1" fmla="*/ 1684971 w 2198207"/>
              <a:gd name="connsiteY1" fmla="*/ 2984032 h 3261424"/>
              <a:gd name="connsiteX2" fmla="*/ 2143832 w 2198207"/>
              <a:gd name="connsiteY2" fmla="*/ 1153820 h 3261424"/>
              <a:gd name="connsiteX3" fmla="*/ 1252810 w 2198207"/>
              <a:gd name="connsiteY3" fmla="*/ 31077 h 3261424"/>
              <a:gd name="connsiteX4" fmla="*/ 401444 w 2198207"/>
              <a:gd name="connsiteY4" fmla="*/ 300142 h 3261424"/>
              <a:gd name="connsiteX5" fmla="*/ 401444 w 2198207"/>
              <a:gd name="connsiteY5" fmla="*/ 300142 h 3261424"/>
              <a:gd name="connsiteX0" fmla="*/ 0 w 2144816"/>
              <a:gd name="connsiteY0" fmla="*/ 3154854 h 3364302"/>
              <a:gd name="connsiteX1" fmla="*/ 1367990 w 2144816"/>
              <a:gd name="connsiteY1" fmla="*/ 3154379 h 3364302"/>
              <a:gd name="connsiteX2" fmla="*/ 2143832 w 2144816"/>
              <a:gd name="connsiteY2" fmla="*/ 1153820 h 3364302"/>
              <a:gd name="connsiteX3" fmla="*/ 1252810 w 2144816"/>
              <a:gd name="connsiteY3" fmla="*/ 31077 h 3364302"/>
              <a:gd name="connsiteX4" fmla="*/ 401444 w 2144816"/>
              <a:gd name="connsiteY4" fmla="*/ 300142 h 3364302"/>
              <a:gd name="connsiteX5" fmla="*/ 401444 w 2144816"/>
              <a:gd name="connsiteY5" fmla="*/ 300142 h 3364302"/>
              <a:gd name="connsiteX0" fmla="*/ 0 w 2146885"/>
              <a:gd name="connsiteY0" fmla="*/ 3154854 h 3370080"/>
              <a:gd name="connsiteX1" fmla="*/ 1367990 w 2146885"/>
              <a:gd name="connsiteY1" fmla="*/ 3154379 h 3370080"/>
              <a:gd name="connsiteX2" fmla="*/ 2143832 w 2146885"/>
              <a:gd name="connsiteY2" fmla="*/ 1153820 h 3370080"/>
              <a:gd name="connsiteX3" fmla="*/ 1252810 w 2146885"/>
              <a:gd name="connsiteY3" fmla="*/ 31077 h 3370080"/>
              <a:gd name="connsiteX4" fmla="*/ 401444 w 2146885"/>
              <a:gd name="connsiteY4" fmla="*/ 300142 h 3370080"/>
              <a:gd name="connsiteX5" fmla="*/ 401444 w 2146885"/>
              <a:gd name="connsiteY5" fmla="*/ 300142 h 3370080"/>
              <a:gd name="connsiteX0" fmla="*/ 0 w 2173263"/>
              <a:gd name="connsiteY0" fmla="*/ 3154854 h 3241797"/>
              <a:gd name="connsiteX1" fmla="*/ 1532351 w 2173263"/>
              <a:gd name="connsiteY1" fmla="*/ 2931618 h 3241797"/>
              <a:gd name="connsiteX2" fmla="*/ 2143832 w 2173263"/>
              <a:gd name="connsiteY2" fmla="*/ 1153820 h 3241797"/>
              <a:gd name="connsiteX3" fmla="*/ 1252810 w 2173263"/>
              <a:gd name="connsiteY3" fmla="*/ 31077 h 3241797"/>
              <a:gd name="connsiteX4" fmla="*/ 401444 w 2173263"/>
              <a:gd name="connsiteY4" fmla="*/ 300142 h 3241797"/>
              <a:gd name="connsiteX5" fmla="*/ 401444 w 2173263"/>
              <a:gd name="connsiteY5" fmla="*/ 300142 h 3241797"/>
              <a:gd name="connsiteX0" fmla="*/ 0 w 2153316"/>
              <a:gd name="connsiteY0" fmla="*/ 3154854 h 3206982"/>
              <a:gd name="connsiteX1" fmla="*/ 1532351 w 2153316"/>
              <a:gd name="connsiteY1" fmla="*/ 2931618 h 3206982"/>
              <a:gd name="connsiteX2" fmla="*/ 2143832 w 2153316"/>
              <a:gd name="connsiteY2" fmla="*/ 1153820 h 3206982"/>
              <a:gd name="connsiteX3" fmla="*/ 1252810 w 2153316"/>
              <a:gd name="connsiteY3" fmla="*/ 31077 h 3206982"/>
              <a:gd name="connsiteX4" fmla="*/ 401444 w 2153316"/>
              <a:gd name="connsiteY4" fmla="*/ 300142 h 3206982"/>
              <a:gd name="connsiteX5" fmla="*/ 401444 w 2153316"/>
              <a:gd name="connsiteY5" fmla="*/ 300142 h 3206982"/>
              <a:gd name="connsiteX0" fmla="*/ 0 w 2153316"/>
              <a:gd name="connsiteY0" fmla="*/ 3150608 h 3202736"/>
              <a:gd name="connsiteX1" fmla="*/ 1532351 w 2153316"/>
              <a:gd name="connsiteY1" fmla="*/ 2927372 h 3202736"/>
              <a:gd name="connsiteX2" fmla="*/ 2143832 w 2153316"/>
              <a:gd name="connsiteY2" fmla="*/ 1149574 h 3202736"/>
              <a:gd name="connsiteX3" fmla="*/ 1252810 w 2153316"/>
              <a:gd name="connsiteY3" fmla="*/ 26831 h 3202736"/>
              <a:gd name="connsiteX4" fmla="*/ 401444 w 2153316"/>
              <a:gd name="connsiteY4" fmla="*/ 295896 h 3202736"/>
              <a:gd name="connsiteX5" fmla="*/ 401444 w 2153316"/>
              <a:gd name="connsiteY5" fmla="*/ 295896 h 3202736"/>
              <a:gd name="connsiteX0" fmla="*/ 0 w 2150068"/>
              <a:gd name="connsiteY0" fmla="*/ 3150608 h 3202736"/>
              <a:gd name="connsiteX1" fmla="*/ 1532351 w 2150068"/>
              <a:gd name="connsiteY1" fmla="*/ 2927372 h 3202736"/>
              <a:gd name="connsiteX2" fmla="*/ 2143832 w 2150068"/>
              <a:gd name="connsiteY2" fmla="*/ 1149574 h 3202736"/>
              <a:gd name="connsiteX3" fmla="*/ 1252810 w 2150068"/>
              <a:gd name="connsiteY3" fmla="*/ 26831 h 3202736"/>
              <a:gd name="connsiteX4" fmla="*/ 401444 w 2150068"/>
              <a:gd name="connsiteY4" fmla="*/ 295896 h 3202736"/>
              <a:gd name="connsiteX5" fmla="*/ 401444 w 2150068"/>
              <a:gd name="connsiteY5" fmla="*/ 295896 h 320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0068" h="3202736">
                <a:moveTo>
                  <a:pt x="0" y="3150608"/>
                </a:moveTo>
                <a:cubicBezTo>
                  <a:pt x="518332" y="3237322"/>
                  <a:pt x="1089776" y="3247775"/>
                  <a:pt x="1532351" y="2927372"/>
                </a:cubicBezTo>
                <a:cubicBezTo>
                  <a:pt x="1974926" y="2606969"/>
                  <a:pt x="2190422" y="1632998"/>
                  <a:pt x="2143832" y="1149574"/>
                </a:cubicBezTo>
                <a:cubicBezTo>
                  <a:pt x="2097242" y="666151"/>
                  <a:pt x="1801490" y="156007"/>
                  <a:pt x="1252810" y="26831"/>
                </a:cubicBezTo>
                <a:cubicBezTo>
                  <a:pt x="704130" y="-102345"/>
                  <a:pt x="423809" y="275811"/>
                  <a:pt x="401444" y="295896"/>
                </a:cubicBezTo>
                <a:lnTo>
                  <a:pt x="401444" y="295896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AB2C282-1B82-A259-B7D6-C3E165B250DB}"/>
                  </a:ext>
                </a:extLst>
              </p:cNvPr>
              <p:cNvSpPr txBox="1"/>
              <p:nvPr/>
            </p:nvSpPr>
            <p:spPr>
              <a:xfrm>
                <a:off x="4392667" y="9655564"/>
                <a:ext cx="7862306" cy="60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𝑚𝑎𝑠𝑠</m:t>
                      </m:r>
                      <m:r>
                        <m:rPr>
                          <m:lit/>
                        </m:rPr>
                        <a:rPr lang="en-US" sz="1600" i="1"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𝑐𝑜𝑟𝑟𝑒𝑐𝑡𝑖𝑜𝑛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𝑓𝑎𝑐𝑡𝑜𝑟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𝑖𝑛𝑖𝑡𝑖𝑎𝑙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𝑠𝑒𝑑𝑖𝑚𝑒𝑛𝑡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𝑚𝑎𝑠𝑠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𝑠𝑒𝑑𝑖𝑚𝑒𝑛𝑡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𝑚𝑎𝑠𝑠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𝑠𝑒𝑑𝑖𝑚𝑒𝑛𝑡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𝑚𝑎𝑠𝑠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AB2C282-1B82-A259-B7D6-C3E165B25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667" y="9655564"/>
                <a:ext cx="7862306" cy="603627"/>
              </a:xfrm>
              <a:prstGeom prst="rect">
                <a:avLst/>
              </a:prstGeom>
              <a:blipFill>
                <a:blip r:embed="rId2"/>
                <a:stretch>
                  <a:fillRect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152D7C-1255-22A2-8585-6F24F2021CDC}"/>
                  </a:ext>
                </a:extLst>
              </p:cNvPr>
              <p:cNvSpPr txBox="1"/>
              <p:nvPr/>
            </p:nvSpPr>
            <p:spPr>
              <a:xfrm>
                <a:off x="466089" y="10665171"/>
                <a:ext cx="11914022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𝑚𝑎𝑠𝑠</m:t>
                      </m:r>
                      <m:r>
                        <m:rPr>
                          <m:lit/>
                        </m:rPr>
                        <a:rPr lang="en-US" sz="1600" i="1"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𝑐𝑜𝑟𝑟𝑒𝑐𝑡𝑒𝑑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𝑂𝐶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𝑚𝑒𝑎𝑠𝑢𝑟𝑒𝑑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𝑚𝑔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𝑚𝑎𝑠𝑠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𝑢𝑠𝑒𝑑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𝐶𝑁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𝑎𝑛𝑎𝑙𝑦𝑠𝑖𝑠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𝑚𝑔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)+(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𝑚𝑎𝑠𝑠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𝑢𝑠𝑒𝑑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𝐶𝑁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𝑎𝑛𝑎𝑙𝑦𝑠𝑖𝑠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𝑚𝑔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𝑚𝑎𝑠𝑠</m:t>
                          </m:r>
                          <m:r>
                            <m:rPr>
                              <m:lit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𝑐𝑜𝑟𝑟𝑒𝑐𝑡𝑖𝑜𝑛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𝑓𝑎𝑐𝑡𝑜𝑟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∗100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152D7C-1255-22A2-8585-6F24F2021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89" y="10665171"/>
                <a:ext cx="11914022" cy="613886"/>
              </a:xfrm>
              <a:prstGeom prst="rect">
                <a:avLst/>
              </a:prstGeom>
              <a:blipFill>
                <a:blip r:embed="rId3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40F6C2-D7EF-A9DD-D47A-15060F0D3A30}"/>
                  </a:ext>
                </a:extLst>
              </p:cNvPr>
              <p:cNvSpPr txBox="1"/>
              <p:nvPr/>
            </p:nvSpPr>
            <p:spPr>
              <a:xfrm>
                <a:off x="2413316" y="11796334"/>
                <a:ext cx="10436417" cy="60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𝑚𝑎𝑠𝑠</m:t>
                          </m:r>
                          <m:r>
                            <m:rPr>
                              <m:lit/>
                            </m:r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𝑐𝑜𝑟𝑟𝑒𝑐𝑡𝑒𝑑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𝑂𝐶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%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𝑟𝑒𝑑𝑢𝑐𝑡𝑖𝑜𝑛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𝑡𝑟𝑒𝑎𝑡𝑚𝑒𝑛𝑡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𝑚𝑎𝑠𝑠</m:t>
                          </m:r>
                          <m:r>
                            <m:rPr>
                              <m:lit/>
                            </m:r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𝑐𝑜𝑟𝑟𝑒𝑐𝑡𝑒𝑑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𝑂𝐶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%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𝑐𝑜𝑛𝑡𝑟𝑜𝑙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𝑡𝑟𝑒𝑎𝑡𝑚𝑒𝑛𝑡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𝑂𝐶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%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𝑖𝑛𝑖𝑡𝑖𝑎𝑙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𝑠𝑒𝑑𝑖𝑚𝑒𝑛𝑡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𝑠𝑎𝑚𝑝𝑙𝑒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∗100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40F6C2-D7EF-A9DD-D47A-15060F0D3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316" y="11796334"/>
                <a:ext cx="10436417" cy="603627"/>
              </a:xfrm>
              <a:prstGeom prst="rect">
                <a:avLst/>
              </a:prstGeom>
              <a:blipFill>
                <a:blip r:embed="rId4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31401773-15B0-4205-99B4-4826C9FF94D3}"/>
              </a:ext>
            </a:extLst>
          </p:cNvPr>
          <p:cNvSpPr txBox="1"/>
          <p:nvPr/>
        </p:nvSpPr>
        <p:spPr>
          <a:xfrm>
            <a:off x="4244049" y="9082722"/>
            <a:ext cx="172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Calculations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B0E945F6-963E-18C0-28E8-AB8A485DBB43}"/>
              </a:ext>
            </a:extLst>
          </p:cNvPr>
          <p:cNvCxnSpPr>
            <a:cxnSpLocks/>
          </p:cNvCxnSpPr>
          <p:nvPr/>
        </p:nvCxnSpPr>
        <p:spPr>
          <a:xfrm flipV="1">
            <a:off x="0" y="8885637"/>
            <a:ext cx="12801600" cy="1726932"/>
          </a:xfrm>
          <a:prstGeom prst="bentConnector3">
            <a:avLst>
              <a:gd name="adj1" fmla="val 323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B63ADB8-C3E5-5792-8716-C8554C4E4932}"/>
                  </a:ext>
                </a:extLst>
              </p:cNvPr>
              <p:cNvSpPr txBox="1"/>
              <p:nvPr/>
            </p:nvSpPr>
            <p:spPr>
              <a:xfrm>
                <a:off x="528025" y="11830294"/>
                <a:ext cx="233382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𝑭𝒆</m:t>
                      </m:r>
                      <m:r>
                        <m:rPr>
                          <m:lit/>
                        </m:rP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𝑶𝑪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(%)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B63ADB8-C3E5-5792-8716-C8554C4E4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25" y="11830294"/>
                <a:ext cx="2333821" cy="461665"/>
              </a:xfrm>
              <a:prstGeom prst="rect">
                <a:avLst/>
              </a:prstGeom>
              <a:blipFill>
                <a:blip r:embed="rId5"/>
                <a:stretch>
                  <a:fillRect l="-541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695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888</TotalTime>
  <Words>106</Words>
  <Application>Microsoft Macintosh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Lewis</dc:creator>
  <cp:lastModifiedBy>Abby Lewis</cp:lastModifiedBy>
  <cp:revision>19</cp:revision>
  <dcterms:created xsi:type="dcterms:W3CDTF">2022-10-12T14:43:11Z</dcterms:created>
  <dcterms:modified xsi:type="dcterms:W3CDTF">2022-11-07T20:53:33Z</dcterms:modified>
</cp:coreProperties>
</file>