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85" r:id="rId3"/>
    <p:sldId id="284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4848" userDrawn="1">
          <p15:clr>
            <a:srgbClr val="A4A3A4"/>
          </p15:clr>
        </p15:guide>
        <p15:guide id="3" pos="1296" userDrawn="1">
          <p15:clr>
            <a:srgbClr val="A4A3A4"/>
          </p15:clr>
        </p15:guide>
        <p15:guide id="4" pos="984" userDrawn="1">
          <p15:clr>
            <a:srgbClr val="A4A3A4"/>
          </p15:clr>
        </p15:guide>
        <p15:guide id="5" pos="1608" userDrawn="1">
          <p15:clr>
            <a:srgbClr val="A4A3A4"/>
          </p15:clr>
        </p15:guide>
        <p15:guide id="6" pos="4344" userDrawn="1">
          <p15:clr>
            <a:srgbClr val="A4A3A4"/>
          </p15:clr>
        </p15:guide>
        <p15:guide id="7" pos="1968" userDrawn="1">
          <p15:clr>
            <a:srgbClr val="A4A3A4"/>
          </p15:clr>
        </p15:guide>
        <p15:guide id="8" pos="2328" userDrawn="1">
          <p15:clr>
            <a:srgbClr val="A4A3A4"/>
          </p15:clr>
        </p15:guide>
        <p15:guide id="9" pos="2304" userDrawn="1">
          <p15:clr>
            <a:srgbClr val="A4A3A4"/>
          </p15:clr>
        </p15:guide>
        <p15:guide id="10" pos="2760" userDrawn="1">
          <p15:clr>
            <a:srgbClr val="A4A3A4"/>
          </p15:clr>
        </p15:guide>
        <p15:guide id="11" pos="3288" userDrawn="1">
          <p15:clr>
            <a:srgbClr val="A4A3A4"/>
          </p15:clr>
        </p15:guide>
        <p15:guide id="12" pos="3816" userDrawn="1">
          <p15:clr>
            <a:srgbClr val="A4A3A4"/>
          </p15:clr>
        </p15:guide>
        <p15:guide id="13" pos="4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41C"/>
    <a:srgbClr val="F48F2A"/>
    <a:srgbClr val="009900"/>
    <a:srgbClr val="99FF33"/>
    <a:srgbClr val="EDD83F"/>
    <a:srgbClr val="6EA92D"/>
    <a:srgbClr val="32C2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4" autoAdjust="0"/>
    <p:restoredTop sz="94660"/>
  </p:normalViewPr>
  <p:slideViewPr>
    <p:cSldViewPr snapToGrid="0">
      <p:cViewPr>
        <p:scale>
          <a:sx n="66" d="100"/>
          <a:sy n="66" d="100"/>
        </p:scale>
        <p:origin x="2622" y="1068"/>
      </p:cViewPr>
      <p:guideLst>
        <p:guide orient="horz" pos="368"/>
        <p:guide pos="4848"/>
        <p:guide pos="1296"/>
        <p:guide pos="984"/>
        <p:guide pos="1608"/>
        <p:guide pos="4344"/>
        <p:guide pos="1968"/>
        <p:guide pos="2328"/>
        <p:guide pos="2304"/>
        <p:guide pos="2760"/>
        <p:guide pos="3288"/>
        <p:guide pos="3816"/>
        <p:guide pos="4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573E2-39E5-46E1-99A9-93B7956BC116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B0F3-E6CA-4A0D-A350-238D9D4C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8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304B-D54B-4EDD-B45F-8658A99C58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9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304B-D54B-4EDD-B45F-8658A99C58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98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304B-D54B-4EDD-B45F-8658A99C58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C304B-D54B-4EDD-B45F-8658A99C58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1051-828F-4D44-967F-81999DBC5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92F68-C7F8-4067-A27E-AC8DEA094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D590-4400-4733-8F82-736D77120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0D7FD-312D-4515-82FB-3F8990E9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84EC-2461-46B0-B5B0-D09CDC5A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119B-4C73-4C49-BEC6-7E98D614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3C8FE-460F-4912-97F8-E38393E55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4854-71B4-4211-96EE-43EAF04F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00719-B133-458C-9FFD-CF5AC9AA6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9F6E-F08C-4E5B-B1DD-D3C656EC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F00F1-90DC-4E83-9B5B-842C33CEF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DE15C-33A9-446A-BF75-2BF987A5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FAF7E-1D53-41D2-BE33-9BA22289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3AC3-51B4-4826-B8AF-057F08BD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8FC0-2482-497F-8B09-0D228DE3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E75E-4D21-4BC0-9BC6-D6F3C619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66CD-07DF-46ED-A588-E58C3300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9C04-5ED9-467C-ADBE-72BE4401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1CBB-EA5D-42C7-9D94-A8247BFC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B7D3-D2A3-4E10-9372-61D1EF1A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1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DA64-B23F-4DC7-9BDD-FFCC3E4A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5A01-5EF3-4DCE-8A09-CE8C3DAD3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CC16-2BE5-41AE-8E1C-F9CB9A7F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F450-15CE-4D04-999E-3342E0A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F12F1-9B4C-4DFD-9AFB-862C5354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9B56-0E32-4AF9-B4CB-E51847AF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C1E0F-28A3-49EA-993B-A101230CC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C0779-44A8-49F4-92E8-1DE1345B6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12D3-25F3-4D8B-A1C0-00C54C49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0FA62-7DF3-4C1F-9E33-C79CD2ED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D2D-05DB-4C4B-9646-B3AC916E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09E6-54C2-442E-80D0-F8EFF357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3015-572F-4566-9B60-E4A6DC12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B437-3494-48A9-976B-9C02E4F3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75211-48B5-42F1-8CD5-F623E13AA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3D157-F071-4D8C-ADE2-66405FE0F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222576-3B24-4A0C-9254-1DCB3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1C3BB-EDD4-4796-887D-9DBF92F9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F201B-A7BA-42EE-9DFA-7EA44F72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5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D038-5277-4C85-B632-A663ECD4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16905-50AA-4C23-B424-DD63CD7A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56E6D-5CDE-483E-A8B3-E09F90AE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801DD-A2FF-486E-8D5D-A6EFF215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0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0E58F-CC7E-4710-8ABD-B7994A3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EB43B-940A-4CF2-B79D-304509C3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D362-B4C6-48DD-9CD7-B31B1D35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3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00C-8797-4537-A8A8-CBAEEE38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1F20C-CBA3-4F64-BC5E-752894CD4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51002-8305-4AE1-9C22-85696227B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1CD04-1981-4BF1-AE92-3689347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24A31-E49D-4E44-85BC-E0104B2A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6FEC-56D0-4D0F-AF62-3477BF8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4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7E0E-5D06-4D7B-9CF5-E2C7B309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405E55-817D-4250-A36C-164EEC03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E0434-3FBC-46F0-ADD8-0B2EF1F0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E7CEB-AD17-458C-AD3B-7696E1EB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957CC-3373-4B79-A224-C274D8BD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CCB64-F403-4E8D-A6CB-A026C45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48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B766F-04D0-4908-A542-30099496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E3BC-3909-4B04-A183-01A566EC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ABF67-64F8-4099-8114-81CA0D9DA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DBC20-AA85-47AF-911A-D7DB6ECB30C2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A289-FDA6-481B-A069-EDA7200E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BE8F-805C-492E-BDF3-4AA44675B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5347-8D26-4D57-A567-4A444DA8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9F261E0-E757-40F8-939E-953B831F724F}"/>
              </a:ext>
            </a:extLst>
          </p:cNvPr>
          <p:cNvCxnSpPr>
            <a:cxnSpLocks/>
          </p:cNvCxnSpPr>
          <p:nvPr/>
        </p:nvCxnSpPr>
        <p:spPr>
          <a:xfrm flipH="1">
            <a:off x="8694691" y="2474345"/>
            <a:ext cx="8002" cy="10512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0F5851-5591-422B-9F1D-05AA4C40B11F}"/>
              </a:ext>
            </a:extLst>
          </p:cNvPr>
          <p:cNvGrpSpPr/>
          <p:nvPr/>
        </p:nvGrpSpPr>
        <p:grpSpPr>
          <a:xfrm>
            <a:off x="427324" y="901856"/>
            <a:ext cx="8242520" cy="230008"/>
            <a:chOff x="427324" y="901856"/>
            <a:chExt cx="8242520" cy="230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F46A2-FA87-4733-ABDB-FFEF2AD4E3AA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3EDACAB-F585-461F-AC6A-63209AC45688}"/>
                </a:ext>
              </a:extLst>
            </p:cNvPr>
            <p:cNvSpPr/>
            <p:nvPr/>
          </p:nvSpPr>
          <p:spPr>
            <a:xfrm rot="16200000">
              <a:off x="7183944" y="-354432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87C5A50-FD06-42A1-A971-054A8583668C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9938A9A-408C-4D53-B6A0-7308B825739F}"/>
              </a:ext>
            </a:extLst>
          </p:cNvPr>
          <p:cNvSpPr/>
          <p:nvPr/>
        </p:nvSpPr>
        <p:spPr>
          <a:xfrm rot="10800000">
            <a:off x="528751" y="11398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CEF46E49-15F3-4CA5-BC9E-CCD4AF0012A4}"/>
              </a:ext>
            </a:extLst>
          </p:cNvPr>
          <p:cNvSpPr/>
          <p:nvPr/>
        </p:nvSpPr>
        <p:spPr>
          <a:xfrm rot="10800000">
            <a:off x="528996" y="38830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94720-BD3A-4F02-B486-CB8DCA72C574}"/>
              </a:ext>
            </a:extLst>
          </p:cNvPr>
          <p:cNvGrpSpPr/>
          <p:nvPr/>
        </p:nvGrpSpPr>
        <p:grpSpPr>
          <a:xfrm>
            <a:off x="8671114" y="837385"/>
            <a:ext cx="229974" cy="5486400"/>
            <a:chOff x="8669844" y="822145"/>
            <a:chExt cx="229974" cy="548640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E2ECA7E-38AD-49B2-B3AC-0B990587400B}"/>
                </a:ext>
              </a:extLst>
            </p:cNvPr>
            <p:cNvSpPr/>
            <p:nvPr/>
          </p:nvSpPr>
          <p:spPr>
            <a:xfrm rot="10800000">
              <a:off x="8669844" y="8221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C44F5EE-23AC-463D-A816-1E07837768BD}"/>
                </a:ext>
              </a:extLst>
            </p:cNvPr>
            <p:cNvSpPr/>
            <p:nvPr/>
          </p:nvSpPr>
          <p:spPr>
            <a:xfrm rot="10800000">
              <a:off x="8671218" y="35653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1E6D2F-C87F-4E21-985F-A0FFA4B55A24}"/>
              </a:ext>
            </a:extLst>
          </p:cNvPr>
          <p:cNvSpPr/>
          <p:nvPr/>
        </p:nvSpPr>
        <p:spPr>
          <a:xfrm rot="16200000">
            <a:off x="9379423" y="-359876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ramp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21B2BB2-00C6-4904-B2BE-005389CF199F}"/>
              </a:ext>
            </a:extLst>
          </p:cNvPr>
          <p:cNvGrpSpPr/>
          <p:nvPr/>
        </p:nvGrpSpPr>
        <p:grpSpPr>
          <a:xfrm>
            <a:off x="754527" y="6328731"/>
            <a:ext cx="8244426" cy="231379"/>
            <a:chOff x="396844" y="903264"/>
            <a:chExt cx="8244426" cy="231379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BA1449E-8B19-4A59-B46C-9D54F7F4B79A}"/>
                </a:ext>
              </a:extLst>
            </p:cNvPr>
            <p:cNvSpPr/>
            <p:nvPr/>
          </p:nvSpPr>
          <p:spPr>
            <a:xfrm rot="16200000">
              <a:off x="165414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D4677B8-D558-4639-8850-555A962642AC}"/>
                </a:ext>
              </a:extLst>
            </p:cNvPr>
            <p:cNvSpPr/>
            <p:nvPr/>
          </p:nvSpPr>
          <p:spPr>
            <a:xfrm rot="16200000">
              <a:off x="7155370" y="-351257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AAC41D2-3383-4F7A-A44E-1CF68AFFAD04}"/>
                </a:ext>
              </a:extLst>
            </p:cNvPr>
            <p:cNvSpPr/>
            <p:nvPr/>
          </p:nvSpPr>
          <p:spPr>
            <a:xfrm rot="16200000">
              <a:off x="4404185" y="-353063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871F17-BF03-4EBA-8501-8B3ECA52E20C}"/>
              </a:ext>
            </a:extLst>
          </p:cNvPr>
          <p:cNvGrpSpPr/>
          <p:nvPr/>
        </p:nvGrpSpPr>
        <p:grpSpPr>
          <a:xfrm>
            <a:off x="752989" y="1129047"/>
            <a:ext cx="7907170" cy="5201091"/>
            <a:chOff x="759339" y="1129047"/>
            <a:chExt cx="7907170" cy="5201091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7254B5-AF73-4201-B59B-31E38037A19A}"/>
                </a:ext>
              </a:extLst>
            </p:cNvPr>
            <p:cNvSpPr/>
            <p:nvPr/>
          </p:nvSpPr>
          <p:spPr>
            <a:xfrm>
              <a:off x="759339" y="1139803"/>
              <a:ext cx="1581912" cy="5190335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423CF17-5ED3-4F71-9F09-039D1DAB9BD3}"/>
                </a:ext>
              </a:extLst>
            </p:cNvPr>
            <p:cNvSpPr/>
            <p:nvPr/>
          </p:nvSpPr>
          <p:spPr>
            <a:xfrm>
              <a:off x="2337927" y="1129049"/>
              <a:ext cx="784370" cy="5190335"/>
            </a:xfrm>
            <a:prstGeom prst="rect">
              <a:avLst/>
            </a:prstGeom>
            <a:solidFill>
              <a:srgbClr val="32C2B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EBE6222-276D-4720-B217-1C5158807381}"/>
                </a:ext>
              </a:extLst>
            </p:cNvPr>
            <p:cNvSpPr/>
            <p:nvPr/>
          </p:nvSpPr>
          <p:spPr>
            <a:xfrm>
              <a:off x="3917530" y="1136275"/>
              <a:ext cx="786384" cy="5190335"/>
            </a:xfrm>
            <a:prstGeom prst="rect">
              <a:avLst/>
            </a:prstGeom>
            <a:solidFill>
              <a:srgbClr val="99FF33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00AB32A5-4C22-499D-B63E-975C5F90078D}"/>
                </a:ext>
              </a:extLst>
            </p:cNvPr>
            <p:cNvSpPr/>
            <p:nvPr/>
          </p:nvSpPr>
          <p:spPr>
            <a:xfrm>
              <a:off x="5496413" y="1132182"/>
              <a:ext cx="795528" cy="5190335"/>
            </a:xfrm>
            <a:prstGeom prst="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342CB3B3-D6F1-4081-B4E3-C4FEEDF1CAE5}"/>
                </a:ext>
              </a:extLst>
            </p:cNvPr>
            <p:cNvSpPr/>
            <p:nvPr/>
          </p:nvSpPr>
          <p:spPr>
            <a:xfrm>
              <a:off x="7080788" y="1132183"/>
              <a:ext cx="795528" cy="5190335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6795A5B-2C8E-41EB-8ADD-367F27E33907}"/>
                </a:ext>
              </a:extLst>
            </p:cNvPr>
            <p:cNvSpPr/>
            <p:nvPr/>
          </p:nvSpPr>
          <p:spPr>
            <a:xfrm>
              <a:off x="3122297" y="1136275"/>
              <a:ext cx="795528" cy="5190335"/>
            </a:xfrm>
            <a:prstGeom prst="rect">
              <a:avLst/>
            </a:prstGeom>
            <a:solidFill>
              <a:srgbClr val="0099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90345C5C-AD5B-4397-8C52-1D8E2EED0B95}"/>
                </a:ext>
              </a:extLst>
            </p:cNvPr>
            <p:cNvSpPr/>
            <p:nvPr/>
          </p:nvSpPr>
          <p:spPr>
            <a:xfrm>
              <a:off x="4699892" y="1129048"/>
              <a:ext cx="795528" cy="5190335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4E393E1D-4139-410A-9605-D947446AF7F3}"/>
                </a:ext>
              </a:extLst>
            </p:cNvPr>
            <p:cNvSpPr/>
            <p:nvPr/>
          </p:nvSpPr>
          <p:spPr>
            <a:xfrm>
              <a:off x="6286457" y="1131571"/>
              <a:ext cx="795528" cy="5190335"/>
            </a:xfrm>
            <a:prstGeom prst="rect">
              <a:avLst/>
            </a:prstGeom>
            <a:solidFill>
              <a:srgbClr val="F48F2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27928A99-ABC3-46DF-966B-5229E0F99BDB}"/>
                </a:ext>
              </a:extLst>
            </p:cNvPr>
            <p:cNvSpPr/>
            <p:nvPr/>
          </p:nvSpPr>
          <p:spPr>
            <a:xfrm>
              <a:off x="7870981" y="1129047"/>
              <a:ext cx="795528" cy="51903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F26B1F9-1470-46CF-AEDA-2880238949D5}"/>
              </a:ext>
            </a:extLst>
          </p:cNvPr>
          <p:cNvGrpSpPr/>
          <p:nvPr/>
        </p:nvGrpSpPr>
        <p:grpSpPr>
          <a:xfrm>
            <a:off x="753421" y="2760359"/>
            <a:ext cx="7914676" cy="230008"/>
            <a:chOff x="427324" y="901856"/>
            <a:chExt cx="7941271" cy="230008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83747E9-D184-4A27-AA5B-F5AC53BCF012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3E63521-69CA-4C64-8FD1-6BDA7B763148}"/>
                </a:ext>
              </a:extLst>
            </p:cNvPr>
            <p:cNvSpPr/>
            <p:nvPr/>
          </p:nvSpPr>
          <p:spPr>
            <a:xfrm rot="16200000">
              <a:off x="7033320" y="-203808"/>
              <a:ext cx="228600" cy="2441951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13B9FE7-D187-4E64-AAD7-B75A0FEF923F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202C9E9-DD99-4D55-9A3A-823A935B36A6}"/>
              </a:ext>
            </a:extLst>
          </p:cNvPr>
          <p:cNvGrpSpPr/>
          <p:nvPr/>
        </p:nvGrpSpPr>
        <p:grpSpPr>
          <a:xfrm>
            <a:off x="761644" y="4489620"/>
            <a:ext cx="7906454" cy="230008"/>
            <a:chOff x="427324" y="901856"/>
            <a:chExt cx="7906454" cy="230008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1616504-D2B1-41EB-B42C-9DF146767A33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4042E28-1B8C-4EDE-8443-A4DDF7ADABD2}"/>
                </a:ext>
              </a:extLst>
            </p:cNvPr>
            <p:cNvSpPr/>
            <p:nvPr/>
          </p:nvSpPr>
          <p:spPr>
            <a:xfrm rot="16200000">
              <a:off x="7015911" y="-186399"/>
              <a:ext cx="228600" cy="2407134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B847AC6-1940-4563-8577-9F0473E95139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Rectangle 987">
            <a:extLst>
              <a:ext uri="{FF2B5EF4-FFF2-40B4-BE49-F238E27FC236}">
                <a16:creationId xmlns:a16="http://schemas.microsoft.com/office/drawing/2014/main" id="{707293AB-DED3-4359-9A6C-26EC92AAEEC9}"/>
              </a:ext>
            </a:extLst>
          </p:cNvPr>
          <p:cNvSpPr/>
          <p:nvPr/>
        </p:nvSpPr>
        <p:spPr>
          <a:xfrm rot="10800000">
            <a:off x="9799085" y="1325812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F12D4086-7752-4B2A-BB6E-9EEC6C7A0646}"/>
              </a:ext>
            </a:extLst>
          </p:cNvPr>
          <p:cNvSpPr/>
          <p:nvPr/>
        </p:nvSpPr>
        <p:spPr>
          <a:xfrm rot="10800000">
            <a:off x="10727048" y="1327560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008DEB7A-9BA2-4EDC-B1EF-2B078B1A82AF}"/>
              </a:ext>
            </a:extLst>
          </p:cNvPr>
          <p:cNvSpPr/>
          <p:nvPr/>
        </p:nvSpPr>
        <p:spPr>
          <a:xfrm rot="10800000">
            <a:off x="10713837" y="-1427795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6BF19283-47EE-4BBD-82BC-BAEE0A417D40}"/>
              </a:ext>
            </a:extLst>
          </p:cNvPr>
          <p:cNvSpPr/>
          <p:nvPr/>
        </p:nvSpPr>
        <p:spPr>
          <a:xfrm>
            <a:off x="1385397" y="143041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793E7A74-DDF6-400B-A2F8-CE8C51960592}"/>
              </a:ext>
            </a:extLst>
          </p:cNvPr>
          <p:cNvSpPr/>
          <p:nvPr/>
        </p:nvSpPr>
        <p:spPr>
          <a:xfrm>
            <a:off x="2318955" y="390213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A3EA7619-8FBB-45B6-9098-39365537C1D5}"/>
              </a:ext>
            </a:extLst>
          </p:cNvPr>
          <p:cNvSpPr/>
          <p:nvPr/>
        </p:nvSpPr>
        <p:spPr>
          <a:xfrm>
            <a:off x="1797534" y="5661964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E8280F84-4E64-4E71-82DC-D0CE8E35ED0B}"/>
              </a:ext>
            </a:extLst>
          </p:cNvPr>
          <p:cNvSpPr/>
          <p:nvPr/>
        </p:nvSpPr>
        <p:spPr>
          <a:xfrm>
            <a:off x="3814243" y="5675334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926C54B-2B2D-499E-87A5-E0AC2CE44FD0}"/>
              </a:ext>
            </a:extLst>
          </p:cNvPr>
          <p:cNvSpPr/>
          <p:nvPr/>
        </p:nvSpPr>
        <p:spPr>
          <a:xfrm>
            <a:off x="3247597" y="1408130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5F455132-189D-4C02-833B-A7413933B733}"/>
              </a:ext>
            </a:extLst>
          </p:cNvPr>
          <p:cNvSpPr/>
          <p:nvPr/>
        </p:nvSpPr>
        <p:spPr>
          <a:xfrm>
            <a:off x="4177601" y="3885818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0F909322-9482-4C4E-B882-C2C12698B4AF}"/>
              </a:ext>
            </a:extLst>
          </p:cNvPr>
          <p:cNvSpPr/>
          <p:nvPr/>
        </p:nvSpPr>
        <p:spPr>
          <a:xfrm>
            <a:off x="5002398" y="1419454"/>
            <a:ext cx="384048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4DC5C828-0B4E-4A92-8DFD-84CF4F7E9CCB}"/>
              </a:ext>
            </a:extLst>
          </p:cNvPr>
          <p:cNvSpPr/>
          <p:nvPr/>
        </p:nvSpPr>
        <p:spPr>
          <a:xfrm>
            <a:off x="6039328" y="3880926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BB5A7C67-C70B-40B4-8351-9AC68BA0655D}"/>
              </a:ext>
            </a:extLst>
          </p:cNvPr>
          <p:cNvSpPr/>
          <p:nvPr/>
        </p:nvSpPr>
        <p:spPr>
          <a:xfrm>
            <a:off x="5480895" y="5594614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71C8A8CD-6836-4072-83DD-924975514162}"/>
              </a:ext>
            </a:extLst>
          </p:cNvPr>
          <p:cNvSpPr/>
          <p:nvPr/>
        </p:nvSpPr>
        <p:spPr>
          <a:xfrm>
            <a:off x="6426467" y="1385512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935A2E7D-4692-4D70-BA0E-A4915FE6B08C}"/>
              </a:ext>
            </a:extLst>
          </p:cNvPr>
          <p:cNvSpPr/>
          <p:nvPr/>
        </p:nvSpPr>
        <p:spPr>
          <a:xfrm>
            <a:off x="6973811" y="5694927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A95A48C-E733-4CAD-904D-4B30E987B249}"/>
              </a:ext>
            </a:extLst>
          </p:cNvPr>
          <p:cNvSpPr/>
          <p:nvPr/>
        </p:nvSpPr>
        <p:spPr>
          <a:xfrm>
            <a:off x="8024601" y="3968240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81BF7E-EB72-4878-8849-F8D1CEC6F228}"/>
              </a:ext>
            </a:extLst>
          </p:cNvPr>
          <p:cNvGrpSpPr/>
          <p:nvPr/>
        </p:nvGrpSpPr>
        <p:grpSpPr>
          <a:xfrm>
            <a:off x="2417365" y="1205558"/>
            <a:ext cx="6144616" cy="5065894"/>
            <a:chOff x="2417365" y="1205558"/>
            <a:chExt cx="6144616" cy="5065894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EB3BF99-4343-4574-8858-5FB8296AAC25}"/>
                </a:ext>
              </a:extLst>
            </p:cNvPr>
            <p:cNvGrpSpPr/>
            <p:nvPr/>
          </p:nvGrpSpPr>
          <p:grpSpPr>
            <a:xfrm>
              <a:off x="3264028" y="1210319"/>
              <a:ext cx="1275971" cy="1426570"/>
              <a:chOff x="6575829" y="636779"/>
              <a:chExt cx="1099299" cy="1135567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FD077A2E-2D06-4DE3-AFF6-7DD70A7F2141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492" name="Group 491">
                  <a:extLst>
                    <a:ext uri="{FF2B5EF4-FFF2-40B4-BE49-F238E27FC236}">
                      <a16:creationId xmlns:a16="http://schemas.microsoft.com/office/drawing/2014/main" id="{CA08E66B-14F4-476A-AB5E-9D9C0AF7DD66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495" name="Flowchart: Connector 494">
                    <a:extLst>
                      <a:ext uri="{FF2B5EF4-FFF2-40B4-BE49-F238E27FC236}">
                        <a16:creationId xmlns:a16="http://schemas.microsoft.com/office/drawing/2014/main" id="{415B1809-FCE4-42EE-AB9B-F5585AC30F69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Flowchart: Connector 495">
                    <a:extLst>
                      <a:ext uri="{FF2B5EF4-FFF2-40B4-BE49-F238E27FC236}">
                        <a16:creationId xmlns:a16="http://schemas.microsoft.com/office/drawing/2014/main" id="{4C2FA210-128D-4FDB-BE0E-4438979305BD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3" name="Flowchart: Connector 492">
                  <a:extLst>
                    <a:ext uri="{FF2B5EF4-FFF2-40B4-BE49-F238E27FC236}">
                      <a16:creationId xmlns:a16="http://schemas.microsoft.com/office/drawing/2014/main" id="{DF1F9C49-1254-454D-95E2-FE6AF4556EF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Flowchart: Connector 493">
                  <a:extLst>
                    <a:ext uri="{FF2B5EF4-FFF2-40B4-BE49-F238E27FC236}">
                      <a16:creationId xmlns:a16="http://schemas.microsoft.com/office/drawing/2014/main" id="{73EF86F4-4B91-499D-894C-CF82DE797A9C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3D11F15D-9356-422E-AA87-2EAEDB39A8D1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729903" cy="1128972"/>
                <a:chOff x="4033310" y="644692"/>
                <a:chExt cx="729903" cy="1128972"/>
              </a:xfrm>
            </p:grpSpPr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B358E2E6-DED5-4315-9860-61157891C7FF}"/>
                    </a:ext>
                  </a:extLst>
                </p:cNvPr>
                <p:cNvGrpSpPr/>
                <p:nvPr/>
              </p:nvGrpSpPr>
              <p:grpSpPr>
                <a:xfrm>
                  <a:off x="4033310" y="644692"/>
                  <a:ext cx="372265" cy="1128972"/>
                  <a:chOff x="4033310" y="644692"/>
                  <a:chExt cx="372265" cy="1128972"/>
                </a:xfrm>
              </p:grpSpPr>
              <p:sp>
                <p:nvSpPr>
                  <p:cNvPr id="483" name="Flowchart: Connector 482">
                    <a:extLst>
                      <a:ext uri="{FF2B5EF4-FFF2-40B4-BE49-F238E27FC236}">
                        <a16:creationId xmlns:a16="http://schemas.microsoft.com/office/drawing/2014/main" id="{C58C5A76-17DF-4190-BC89-4DAB71A6EDA7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Flowchart: Connector 483">
                    <a:extLst>
                      <a:ext uri="{FF2B5EF4-FFF2-40B4-BE49-F238E27FC236}">
                        <a16:creationId xmlns:a16="http://schemas.microsoft.com/office/drawing/2014/main" id="{81EC568E-E037-478C-819C-BEB621333695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9B05E4E9-8B85-4BE2-9D59-71E481CB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370678" cy="487417"/>
                    <a:chOff x="4034897" y="644692"/>
                    <a:chExt cx="370678" cy="487417"/>
                  </a:xfrm>
                </p:grpSpPr>
                <p:sp>
                  <p:nvSpPr>
                    <p:cNvPr id="488" name="Flowchart: Connector 487">
                      <a:extLst>
                        <a:ext uri="{FF2B5EF4-FFF2-40B4-BE49-F238E27FC236}">
                          <a16:creationId xmlns:a16="http://schemas.microsoft.com/office/drawing/2014/main" id="{BA414271-0EF2-4C69-87D1-4B20C1D99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Flowchart: Connector 488">
                      <a:extLst>
                        <a:ext uri="{FF2B5EF4-FFF2-40B4-BE49-F238E27FC236}">
                          <a16:creationId xmlns:a16="http://schemas.microsoft.com/office/drawing/2014/main" id="{989280F2-D1CD-48A4-91CA-24797D63D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Flowchart: Connector 489">
                      <a:extLst>
                        <a:ext uri="{FF2B5EF4-FFF2-40B4-BE49-F238E27FC236}">
                          <a16:creationId xmlns:a16="http://schemas.microsoft.com/office/drawing/2014/main" id="{CC684782-26A1-4B97-8F52-4D2FBDF10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Flowchart: Connector 490">
                      <a:extLst>
                        <a:ext uri="{FF2B5EF4-FFF2-40B4-BE49-F238E27FC236}">
                          <a16:creationId xmlns:a16="http://schemas.microsoft.com/office/drawing/2014/main" id="{BD179BF2-0972-4185-93FD-5C460F544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86" name="Flowchart: Connector 485">
                    <a:extLst>
                      <a:ext uri="{FF2B5EF4-FFF2-40B4-BE49-F238E27FC236}">
                        <a16:creationId xmlns:a16="http://schemas.microsoft.com/office/drawing/2014/main" id="{52DE924E-BB38-4020-9400-9C83FAFF5CCA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Flowchart: Connector 486">
                    <a:extLst>
                      <a:ext uri="{FF2B5EF4-FFF2-40B4-BE49-F238E27FC236}">
                        <a16:creationId xmlns:a16="http://schemas.microsoft.com/office/drawing/2014/main" id="{2B8E1943-6730-4CC6-AD5B-7CE9C8457C58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53DFAEF1-4B1C-400D-9AF2-AADBF0214687}"/>
                    </a:ext>
                  </a:extLst>
                </p:cNvPr>
                <p:cNvGrpSpPr/>
                <p:nvPr/>
              </p:nvGrpSpPr>
              <p:grpSpPr>
                <a:xfrm>
                  <a:off x="4750822" y="644782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478" name="Flowchart: Connector 477">
                    <a:extLst>
                      <a:ext uri="{FF2B5EF4-FFF2-40B4-BE49-F238E27FC236}">
                        <a16:creationId xmlns:a16="http://schemas.microsoft.com/office/drawing/2014/main" id="{CBD075CC-AAFE-4E70-8618-E0291B7662E8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Flowchart: Connector 478">
                    <a:extLst>
                      <a:ext uri="{FF2B5EF4-FFF2-40B4-BE49-F238E27FC236}">
                        <a16:creationId xmlns:a16="http://schemas.microsoft.com/office/drawing/2014/main" id="{273B4134-D781-40A5-8339-092BDA8E10D3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ADFBAD5D-2B63-420D-83B3-4D05C08A6EE1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481" name="Flowchart: Connector 480">
                      <a:extLst>
                        <a:ext uri="{FF2B5EF4-FFF2-40B4-BE49-F238E27FC236}">
                          <a16:creationId xmlns:a16="http://schemas.microsoft.com/office/drawing/2014/main" id="{86D212F9-3F5A-4037-8193-7F7C44AA8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Flowchart: Connector 481">
                      <a:extLst>
                        <a:ext uri="{FF2B5EF4-FFF2-40B4-BE49-F238E27FC236}">
                          <a16:creationId xmlns:a16="http://schemas.microsoft.com/office/drawing/2014/main" id="{3AEF396E-4BB5-447D-8A3F-AC166EC90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87C261-5AFC-4EDB-95A7-06FBB35D96BC}"/>
                </a:ext>
              </a:extLst>
            </p:cNvPr>
            <p:cNvGrpSpPr/>
            <p:nvPr/>
          </p:nvGrpSpPr>
          <p:grpSpPr>
            <a:xfrm>
              <a:off x="4849222" y="1205558"/>
              <a:ext cx="3705610" cy="1445333"/>
              <a:chOff x="4849222" y="1205558"/>
              <a:chExt cx="3705610" cy="1445333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1469B61-B942-450E-9045-1440845D9B7B}"/>
                  </a:ext>
                </a:extLst>
              </p:cNvPr>
              <p:cNvGrpSpPr/>
              <p:nvPr/>
            </p:nvGrpSpPr>
            <p:grpSpPr>
              <a:xfrm>
                <a:off x="7278861" y="1205558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E635FE16-B4C5-4462-B4AB-E2853587E243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CF428A8D-32A4-42D2-A9EE-2BEAF3645742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447" name="Flowchart: Connector 446">
                      <a:extLst>
                        <a:ext uri="{FF2B5EF4-FFF2-40B4-BE49-F238E27FC236}">
                          <a16:creationId xmlns:a16="http://schemas.microsoft.com/office/drawing/2014/main" id="{577B061F-D71C-4F39-B209-2B43D44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Flowchart: Connector 447">
                      <a:extLst>
                        <a:ext uri="{FF2B5EF4-FFF2-40B4-BE49-F238E27FC236}">
                          <a16:creationId xmlns:a16="http://schemas.microsoft.com/office/drawing/2014/main" id="{573C1A67-789C-4E22-97C6-BA912021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5" name="Flowchart: Connector 444">
                    <a:extLst>
                      <a:ext uri="{FF2B5EF4-FFF2-40B4-BE49-F238E27FC236}">
                        <a16:creationId xmlns:a16="http://schemas.microsoft.com/office/drawing/2014/main" id="{B2B50CB6-E2FF-4348-A7C8-3966ED64F6A6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Flowchart: Connector 445">
                    <a:extLst>
                      <a:ext uri="{FF2B5EF4-FFF2-40B4-BE49-F238E27FC236}">
                        <a16:creationId xmlns:a16="http://schemas.microsoft.com/office/drawing/2014/main" id="{9FD5B025-4F4A-4765-98F8-8873CF3785C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0C7975C0-3750-4526-9A42-335BB6FB51E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428" name="Group 427">
                    <a:extLst>
                      <a:ext uri="{FF2B5EF4-FFF2-40B4-BE49-F238E27FC236}">
                        <a16:creationId xmlns:a16="http://schemas.microsoft.com/office/drawing/2014/main" id="{DC732331-23B9-449D-B45E-BA5CC8372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435" name="Flowchart: Connector 434">
                      <a:extLst>
                        <a:ext uri="{FF2B5EF4-FFF2-40B4-BE49-F238E27FC236}">
                          <a16:creationId xmlns:a16="http://schemas.microsoft.com/office/drawing/2014/main" id="{B67570E7-C2F3-4804-B9E6-A5C09EC30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Flowchart: Connector 435">
                      <a:extLst>
                        <a:ext uri="{FF2B5EF4-FFF2-40B4-BE49-F238E27FC236}">
                          <a16:creationId xmlns:a16="http://schemas.microsoft.com/office/drawing/2014/main" id="{675486C8-B4C4-48E0-860D-6C4E17462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7" name="Group 436">
                      <a:extLst>
                        <a:ext uri="{FF2B5EF4-FFF2-40B4-BE49-F238E27FC236}">
                          <a16:creationId xmlns:a16="http://schemas.microsoft.com/office/drawing/2014/main" id="{AD15D008-53D2-4BA8-AEB2-B8C602F94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440" name="Flowchart: Connector 439">
                        <a:extLst>
                          <a:ext uri="{FF2B5EF4-FFF2-40B4-BE49-F238E27FC236}">
                            <a16:creationId xmlns:a16="http://schemas.microsoft.com/office/drawing/2014/main" id="{B7906DF4-2A2A-4D67-BBCB-F843D290C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Flowchart: Connector 440">
                        <a:extLst>
                          <a:ext uri="{FF2B5EF4-FFF2-40B4-BE49-F238E27FC236}">
                            <a16:creationId xmlns:a16="http://schemas.microsoft.com/office/drawing/2014/main" id="{0E0D1DCA-6DBE-4B20-8278-358A69C8E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Flowchart: Connector 441">
                        <a:extLst>
                          <a:ext uri="{FF2B5EF4-FFF2-40B4-BE49-F238E27FC236}">
                            <a16:creationId xmlns:a16="http://schemas.microsoft.com/office/drawing/2014/main" id="{B420ABC2-5FBF-4D9C-8298-C8F251C06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Flowchart: Connector 442">
                        <a:extLst>
                          <a:ext uri="{FF2B5EF4-FFF2-40B4-BE49-F238E27FC236}">
                            <a16:creationId xmlns:a16="http://schemas.microsoft.com/office/drawing/2014/main" id="{1DBD2197-EF47-4DA5-BAD2-252D23C4F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38" name="Flowchart: Connector 437">
                      <a:extLst>
                        <a:ext uri="{FF2B5EF4-FFF2-40B4-BE49-F238E27FC236}">
                          <a16:creationId xmlns:a16="http://schemas.microsoft.com/office/drawing/2014/main" id="{BB92A6F0-1678-47D3-9917-369A79EB6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Flowchart: Connector 438">
                      <a:extLst>
                        <a:ext uri="{FF2B5EF4-FFF2-40B4-BE49-F238E27FC236}">
                          <a16:creationId xmlns:a16="http://schemas.microsoft.com/office/drawing/2014/main" id="{6997A320-F682-4067-AAA0-C8A7A3FD8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0EF4248D-8001-4413-8D00-83EA09A6AE4F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430" name="Flowchart: Connector 429">
                      <a:extLst>
                        <a:ext uri="{FF2B5EF4-FFF2-40B4-BE49-F238E27FC236}">
                          <a16:creationId xmlns:a16="http://schemas.microsoft.com/office/drawing/2014/main" id="{4A8B83E7-EAD1-4CD0-87D2-BC5E2B927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Flowchart: Connector 430">
                      <a:extLst>
                        <a:ext uri="{FF2B5EF4-FFF2-40B4-BE49-F238E27FC236}">
                          <a16:creationId xmlns:a16="http://schemas.microsoft.com/office/drawing/2014/main" id="{91E0AA86-9297-4863-ACB4-B3F573C4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2" name="Group 431">
                      <a:extLst>
                        <a:ext uri="{FF2B5EF4-FFF2-40B4-BE49-F238E27FC236}">
                          <a16:creationId xmlns:a16="http://schemas.microsoft.com/office/drawing/2014/main" id="{C2E3D8D2-AB46-464B-B88C-E1DE5CE07A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433" name="Flowchart: Connector 432">
                        <a:extLst>
                          <a:ext uri="{FF2B5EF4-FFF2-40B4-BE49-F238E27FC236}">
                            <a16:creationId xmlns:a16="http://schemas.microsoft.com/office/drawing/2014/main" id="{C540B9CC-28EA-419A-8786-3DA5B723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4" name="Flowchart: Connector 433">
                        <a:extLst>
                          <a:ext uri="{FF2B5EF4-FFF2-40B4-BE49-F238E27FC236}">
                            <a16:creationId xmlns:a16="http://schemas.microsoft.com/office/drawing/2014/main" id="{78E90C73-D9C6-431B-BCA1-00DAEF748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2DC54C3-7B84-41D2-919E-CB1D8F822D5E}"/>
                  </a:ext>
                </a:extLst>
              </p:cNvPr>
              <p:cNvGrpSpPr/>
              <p:nvPr/>
            </p:nvGrpSpPr>
            <p:grpSpPr>
              <a:xfrm>
                <a:off x="4849222" y="1220192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0015EB78-4822-44E8-A1C2-3BA9694AE88F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16" name="Group 515">
                    <a:extLst>
                      <a:ext uri="{FF2B5EF4-FFF2-40B4-BE49-F238E27FC236}">
                        <a16:creationId xmlns:a16="http://schemas.microsoft.com/office/drawing/2014/main" id="{F7A79485-07C4-4329-9F9C-9BB02BC0B3C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19" name="Flowchart: Connector 518">
                      <a:extLst>
                        <a:ext uri="{FF2B5EF4-FFF2-40B4-BE49-F238E27FC236}">
                          <a16:creationId xmlns:a16="http://schemas.microsoft.com/office/drawing/2014/main" id="{07B133A9-0C4C-4E80-A3D8-E08A402F3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Flowchart: Connector 519">
                      <a:extLst>
                        <a:ext uri="{FF2B5EF4-FFF2-40B4-BE49-F238E27FC236}">
                          <a16:creationId xmlns:a16="http://schemas.microsoft.com/office/drawing/2014/main" id="{0950813E-A34A-4242-A5D5-2E849088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17" name="Flowchart: Connector 516">
                    <a:extLst>
                      <a:ext uri="{FF2B5EF4-FFF2-40B4-BE49-F238E27FC236}">
                        <a16:creationId xmlns:a16="http://schemas.microsoft.com/office/drawing/2014/main" id="{F0868C3C-5A68-401A-8BFB-F71F89A1B455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Flowchart: Connector 517">
                    <a:extLst>
                      <a:ext uri="{FF2B5EF4-FFF2-40B4-BE49-F238E27FC236}">
                        <a16:creationId xmlns:a16="http://schemas.microsoft.com/office/drawing/2014/main" id="{8457ACFB-ACB2-405A-9AD0-CF011AC1D109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2534C60B-9CFE-45BD-AD22-F9A6CC0C4A6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F4EACD62-CB7B-4DC7-A6C7-78B47A6B55D0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507" name="Flowchart: Connector 506">
                      <a:extLst>
                        <a:ext uri="{FF2B5EF4-FFF2-40B4-BE49-F238E27FC236}">
                          <a16:creationId xmlns:a16="http://schemas.microsoft.com/office/drawing/2014/main" id="{040B501C-F883-4ACB-84BE-7B6C29098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Flowchart: Connector 507">
                      <a:extLst>
                        <a:ext uri="{FF2B5EF4-FFF2-40B4-BE49-F238E27FC236}">
                          <a16:creationId xmlns:a16="http://schemas.microsoft.com/office/drawing/2014/main" id="{6C2CC0DE-318A-466D-9390-694C05C7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9" name="Group 508">
                      <a:extLst>
                        <a:ext uri="{FF2B5EF4-FFF2-40B4-BE49-F238E27FC236}">
                          <a16:creationId xmlns:a16="http://schemas.microsoft.com/office/drawing/2014/main" id="{E6CCD21E-4BDF-4116-B56F-CD4D6FAFA0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512" name="Flowchart: Connector 511">
                        <a:extLst>
                          <a:ext uri="{FF2B5EF4-FFF2-40B4-BE49-F238E27FC236}">
                            <a16:creationId xmlns:a16="http://schemas.microsoft.com/office/drawing/2014/main" id="{A03730C8-2B4E-4796-A357-849DEA1F8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3" name="Flowchart: Connector 512">
                        <a:extLst>
                          <a:ext uri="{FF2B5EF4-FFF2-40B4-BE49-F238E27FC236}">
                            <a16:creationId xmlns:a16="http://schemas.microsoft.com/office/drawing/2014/main" id="{5FD100DE-3CA7-485B-98FA-A64AB6A1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4" name="Flowchart: Connector 513">
                        <a:extLst>
                          <a:ext uri="{FF2B5EF4-FFF2-40B4-BE49-F238E27FC236}">
                            <a16:creationId xmlns:a16="http://schemas.microsoft.com/office/drawing/2014/main" id="{AD36A784-25DD-4C0D-BAA7-7636A139F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5" name="Flowchart: Connector 514">
                        <a:extLst>
                          <a:ext uri="{FF2B5EF4-FFF2-40B4-BE49-F238E27FC236}">
                            <a16:creationId xmlns:a16="http://schemas.microsoft.com/office/drawing/2014/main" id="{F0DCA69E-8112-4A03-96D6-D814BC0FBC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0" name="Flowchart: Connector 509">
                      <a:extLst>
                        <a:ext uri="{FF2B5EF4-FFF2-40B4-BE49-F238E27FC236}">
                          <a16:creationId xmlns:a16="http://schemas.microsoft.com/office/drawing/2014/main" id="{695D7159-9973-4696-B25C-46CBE09EF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Flowchart: Connector 510">
                      <a:extLst>
                        <a:ext uri="{FF2B5EF4-FFF2-40B4-BE49-F238E27FC236}">
                          <a16:creationId xmlns:a16="http://schemas.microsoft.com/office/drawing/2014/main" id="{DE1EA473-E9A8-4475-B6BB-32EA52330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68951095-8FFC-4259-AF98-B3A7593620DA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02" name="Flowchart: Connector 501">
                      <a:extLst>
                        <a:ext uri="{FF2B5EF4-FFF2-40B4-BE49-F238E27FC236}">
                          <a16:creationId xmlns:a16="http://schemas.microsoft.com/office/drawing/2014/main" id="{8778FD9F-189E-4959-8151-34EC546B6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Flowchart: Connector 502">
                      <a:extLst>
                        <a:ext uri="{FF2B5EF4-FFF2-40B4-BE49-F238E27FC236}">
                          <a16:creationId xmlns:a16="http://schemas.microsoft.com/office/drawing/2014/main" id="{DED655D7-2F3C-4DB6-88F0-79BD766AD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4" name="Group 503">
                      <a:extLst>
                        <a:ext uri="{FF2B5EF4-FFF2-40B4-BE49-F238E27FC236}">
                          <a16:creationId xmlns:a16="http://schemas.microsoft.com/office/drawing/2014/main" id="{DD1A55BB-CD95-4A87-AF7F-E768F695CD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05" name="Flowchart: Connector 504">
                        <a:extLst>
                          <a:ext uri="{FF2B5EF4-FFF2-40B4-BE49-F238E27FC236}">
                            <a16:creationId xmlns:a16="http://schemas.microsoft.com/office/drawing/2014/main" id="{4467BDFC-B73B-4331-BA3E-C7434AA89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6" name="Flowchart: Connector 505">
                        <a:extLst>
                          <a:ext uri="{FF2B5EF4-FFF2-40B4-BE49-F238E27FC236}">
                            <a16:creationId xmlns:a16="http://schemas.microsoft.com/office/drawing/2014/main" id="{0631B3A9-287C-4F01-BE9F-EA8578AE9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E91AC21A-A243-450D-A34D-25BF9F678577}"/>
                  </a:ext>
                </a:extLst>
              </p:cNvPr>
              <p:cNvGrpSpPr/>
              <p:nvPr/>
            </p:nvGrpSpPr>
            <p:grpSpPr>
              <a:xfrm>
                <a:off x="6421470" y="1224321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5B4EE80E-022E-4EED-A2C4-EE229AEF05A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9CE120C1-CEA3-4DDE-8A76-5F0A805593E7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43" name="Flowchart: Connector 542">
                      <a:extLst>
                        <a:ext uri="{FF2B5EF4-FFF2-40B4-BE49-F238E27FC236}">
                          <a16:creationId xmlns:a16="http://schemas.microsoft.com/office/drawing/2014/main" id="{1A23439B-F244-43F5-A679-381B2A7DB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Flowchart: Connector 543">
                      <a:extLst>
                        <a:ext uri="{FF2B5EF4-FFF2-40B4-BE49-F238E27FC236}">
                          <a16:creationId xmlns:a16="http://schemas.microsoft.com/office/drawing/2014/main" id="{F2B8795A-8191-46C5-A1FE-09DE876AB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1" name="Flowchart: Connector 540">
                    <a:extLst>
                      <a:ext uri="{FF2B5EF4-FFF2-40B4-BE49-F238E27FC236}">
                        <a16:creationId xmlns:a16="http://schemas.microsoft.com/office/drawing/2014/main" id="{FAFA5218-1CE7-45F3-9ADF-8018432DDCE3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Flowchart: Connector 541">
                    <a:extLst>
                      <a:ext uri="{FF2B5EF4-FFF2-40B4-BE49-F238E27FC236}">
                        <a16:creationId xmlns:a16="http://schemas.microsoft.com/office/drawing/2014/main" id="{D919DF17-CD24-4498-B418-C9337A4F9787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1315857B-914B-4E64-B163-E94D2510B2C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531" name="Flowchart: Connector 530">
                    <a:extLst>
                      <a:ext uri="{FF2B5EF4-FFF2-40B4-BE49-F238E27FC236}">
                        <a16:creationId xmlns:a16="http://schemas.microsoft.com/office/drawing/2014/main" id="{C0179BB3-ABE5-4E35-80D9-49296601E295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Flowchart: Connector 531">
                    <a:extLst>
                      <a:ext uri="{FF2B5EF4-FFF2-40B4-BE49-F238E27FC236}">
                        <a16:creationId xmlns:a16="http://schemas.microsoft.com/office/drawing/2014/main" id="{21DABC53-BBF9-4C14-BAEC-CFD386E71072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3" name="Group 532">
                    <a:extLst>
                      <a:ext uri="{FF2B5EF4-FFF2-40B4-BE49-F238E27FC236}">
                        <a16:creationId xmlns:a16="http://schemas.microsoft.com/office/drawing/2014/main" id="{5F1BD977-5A73-4AB9-810C-735B1042B47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536" name="Flowchart: Connector 535">
                      <a:extLst>
                        <a:ext uri="{FF2B5EF4-FFF2-40B4-BE49-F238E27FC236}">
                          <a16:creationId xmlns:a16="http://schemas.microsoft.com/office/drawing/2014/main" id="{437A7F86-8294-48F1-B5BE-C773F2803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Flowchart: Connector 537">
                      <a:extLst>
                        <a:ext uri="{FF2B5EF4-FFF2-40B4-BE49-F238E27FC236}">
                          <a16:creationId xmlns:a16="http://schemas.microsoft.com/office/drawing/2014/main" id="{C81084CB-819B-4BC8-B91B-B74BB27E3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78783B1D-7AEA-4882-A0BB-3B0C8B14D2C5}"/>
                </a:ext>
              </a:extLst>
            </p:cNvPr>
            <p:cNvGrpSpPr/>
            <p:nvPr/>
          </p:nvGrpSpPr>
          <p:grpSpPr>
            <a:xfrm>
              <a:off x="3271177" y="3045083"/>
              <a:ext cx="5290804" cy="1445333"/>
              <a:chOff x="3264028" y="1205558"/>
              <a:chExt cx="5290804" cy="1445333"/>
            </a:xfrm>
          </p:grpSpPr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74019B3C-38F1-4E38-88FD-F05F44D2F17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9A1E0F72-A4B5-41BA-9F53-D425E3F0014B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0F5778DA-C719-4FB9-89CE-4DE28B841369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718" name="Flowchart: Connector 717">
                      <a:extLst>
                        <a:ext uri="{FF2B5EF4-FFF2-40B4-BE49-F238E27FC236}">
                          <a16:creationId xmlns:a16="http://schemas.microsoft.com/office/drawing/2014/main" id="{86352F5C-965D-466C-A779-71C4DF5F1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Flowchart: Connector 718">
                      <a:extLst>
                        <a:ext uri="{FF2B5EF4-FFF2-40B4-BE49-F238E27FC236}">
                          <a16:creationId xmlns:a16="http://schemas.microsoft.com/office/drawing/2014/main" id="{C53999DF-3DF9-4790-8573-8EB80B559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4" name="Flowchart: Connector 713">
                    <a:extLst>
                      <a:ext uri="{FF2B5EF4-FFF2-40B4-BE49-F238E27FC236}">
                        <a16:creationId xmlns:a16="http://schemas.microsoft.com/office/drawing/2014/main" id="{46747893-4BCD-4028-AB4A-21DFDA7D22FD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Flowchart: Connector 715">
                    <a:extLst>
                      <a:ext uri="{FF2B5EF4-FFF2-40B4-BE49-F238E27FC236}">
                        <a16:creationId xmlns:a16="http://schemas.microsoft.com/office/drawing/2014/main" id="{A7AFB73A-C532-4CBB-8637-5F1A0601B25B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AAD0DB79-55DB-4F9F-9694-D494800CD3A7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19EE9493-C329-4F39-89BA-BB80F850F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681" name="Flowchart: Connector 680">
                      <a:extLst>
                        <a:ext uri="{FF2B5EF4-FFF2-40B4-BE49-F238E27FC236}">
                          <a16:creationId xmlns:a16="http://schemas.microsoft.com/office/drawing/2014/main" id="{63FC4325-8CA9-48B4-BD3E-9A8CB3B8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Flowchart: Connector 681">
                      <a:extLst>
                        <a:ext uri="{FF2B5EF4-FFF2-40B4-BE49-F238E27FC236}">
                          <a16:creationId xmlns:a16="http://schemas.microsoft.com/office/drawing/2014/main" id="{B0DECB0D-4547-47D4-9B16-7D1C1575A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87A5579D-CF09-4A63-B0A3-97AA81F8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686" name="Flowchart: Connector 685">
                        <a:extLst>
                          <a:ext uri="{FF2B5EF4-FFF2-40B4-BE49-F238E27FC236}">
                            <a16:creationId xmlns:a16="http://schemas.microsoft.com/office/drawing/2014/main" id="{687AEF77-B1D1-4984-AC7E-3B4890023A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Flowchart: Connector 688">
                        <a:extLst>
                          <a:ext uri="{FF2B5EF4-FFF2-40B4-BE49-F238E27FC236}">
                            <a16:creationId xmlns:a16="http://schemas.microsoft.com/office/drawing/2014/main" id="{4B1ACE31-0A68-4B21-BBFF-5A73CBDC1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Flowchart: Connector 706">
                        <a:extLst>
                          <a:ext uri="{FF2B5EF4-FFF2-40B4-BE49-F238E27FC236}">
                            <a16:creationId xmlns:a16="http://schemas.microsoft.com/office/drawing/2014/main" id="{80D0914A-8628-474A-8183-0CECD9B60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Flowchart: Connector 708">
                        <a:extLst>
                          <a:ext uri="{FF2B5EF4-FFF2-40B4-BE49-F238E27FC236}">
                            <a16:creationId xmlns:a16="http://schemas.microsoft.com/office/drawing/2014/main" id="{29D0E21A-131C-4C53-B278-44723F950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4" name="Flowchart: Connector 683">
                      <a:extLst>
                        <a:ext uri="{FF2B5EF4-FFF2-40B4-BE49-F238E27FC236}">
                          <a16:creationId xmlns:a16="http://schemas.microsoft.com/office/drawing/2014/main" id="{3FF1D28C-0494-4A7D-85E6-4DC995996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Flowchart: Connector 684">
                      <a:extLst>
                        <a:ext uri="{FF2B5EF4-FFF2-40B4-BE49-F238E27FC236}">
                          <a16:creationId xmlns:a16="http://schemas.microsoft.com/office/drawing/2014/main" id="{DE0E09D2-D459-4581-816B-4333EA93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3" name="Group 672">
                    <a:extLst>
                      <a:ext uri="{FF2B5EF4-FFF2-40B4-BE49-F238E27FC236}">
                        <a16:creationId xmlns:a16="http://schemas.microsoft.com/office/drawing/2014/main" id="{4B09F6D2-BA22-4AFC-A064-986B36A82B25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675" name="Flowchart: Connector 674">
                      <a:extLst>
                        <a:ext uri="{FF2B5EF4-FFF2-40B4-BE49-F238E27FC236}">
                          <a16:creationId xmlns:a16="http://schemas.microsoft.com/office/drawing/2014/main" id="{90711BCF-1986-41F6-9A93-D9BCC5CE1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Flowchart: Connector 676">
                      <a:extLst>
                        <a:ext uri="{FF2B5EF4-FFF2-40B4-BE49-F238E27FC236}">
                          <a16:creationId xmlns:a16="http://schemas.microsoft.com/office/drawing/2014/main" id="{82C857B7-2CD8-454B-9FAE-284641C07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78" name="Group 677">
                      <a:extLst>
                        <a:ext uri="{FF2B5EF4-FFF2-40B4-BE49-F238E27FC236}">
                          <a16:creationId xmlns:a16="http://schemas.microsoft.com/office/drawing/2014/main" id="{C8BB0979-9AA4-4CC8-9ECB-72FD6E81E0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679" name="Flowchart: Connector 678">
                        <a:extLst>
                          <a:ext uri="{FF2B5EF4-FFF2-40B4-BE49-F238E27FC236}">
                            <a16:creationId xmlns:a16="http://schemas.microsoft.com/office/drawing/2014/main" id="{D0E399D0-773E-447D-A432-575BEF9F5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Flowchart: Connector 679">
                        <a:extLst>
                          <a:ext uri="{FF2B5EF4-FFF2-40B4-BE49-F238E27FC236}">
                            <a16:creationId xmlns:a16="http://schemas.microsoft.com/office/drawing/2014/main" id="{D6AC4033-C43F-412F-9030-309F6BD67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7F360465-1A46-4172-893E-79D7265E234F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D2EA9418-711F-4E60-AFE0-5D0F306C6E7F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453A76C0-30E4-4EFE-8B29-1C9D992AF99D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604" name="Group 603">
                      <a:extLst>
                        <a:ext uri="{FF2B5EF4-FFF2-40B4-BE49-F238E27FC236}">
                          <a16:creationId xmlns:a16="http://schemas.microsoft.com/office/drawing/2014/main" id="{60BE0C46-4B96-4059-8F1E-F5099BE09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607" name="Flowchart: Connector 606">
                        <a:extLst>
                          <a:ext uri="{FF2B5EF4-FFF2-40B4-BE49-F238E27FC236}">
                            <a16:creationId xmlns:a16="http://schemas.microsoft.com/office/drawing/2014/main" id="{B8B7B081-6C0A-4D95-AE88-5F15754A7C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8" name="Flowchart: Connector 647">
                        <a:extLst>
                          <a:ext uri="{FF2B5EF4-FFF2-40B4-BE49-F238E27FC236}">
                            <a16:creationId xmlns:a16="http://schemas.microsoft.com/office/drawing/2014/main" id="{E9EF629F-000E-4CF1-B57D-4EF72BB71D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05" name="Flowchart: Connector 604">
                      <a:extLst>
                        <a:ext uri="{FF2B5EF4-FFF2-40B4-BE49-F238E27FC236}">
                          <a16:creationId xmlns:a16="http://schemas.microsoft.com/office/drawing/2014/main" id="{8DC49A03-C38E-4C4F-8A8D-CB9C98BA1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Flowchart: Connector 605">
                      <a:extLst>
                        <a:ext uri="{FF2B5EF4-FFF2-40B4-BE49-F238E27FC236}">
                          <a16:creationId xmlns:a16="http://schemas.microsoft.com/office/drawing/2014/main" id="{137C5905-A8E6-4206-BA99-E7F626C0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C8AC4A70-B9B3-4EC4-85D1-BE69E06F7940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88" name="Group 587">
                      <a:extLst>
                        <a:ext uri="{FF2B5EF4-FFF2-40B4-BE49-F238E27FC236}">
                          <a16:creationId xmlns:a16="http://schemas.microsoft.com/office/drawing/2014/main" id="{8DB8605A-C12B-4CB6-A513-10927FC7A6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95" name="Flowchart: Connector 594">
                        <a:extLst>
                          <a:ext uri="{FF2B5EF4-FFF2-40B4-BE49-F238E27FC236}">
                            <a16:creationId xmlns:a16="http://schemas.microsoft.com/office/drawing/2014/main" id="{5244A29C-891C-4B62-9294-6B11617C3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6" name="Flowchart: Connector 595">
                        <a:extLst>
                          <a:ext uri="{FF2B5EF4-FFF2-40B4-BE49-F238E27FC236}">
                            <a16:creationId xmlns:a16="http://schemas.microsoft.com/office/drawing/2014/main" id="{11289FD9-DC13-4EA9-949C-5CF78DD85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A1A8F199-6030-4242-A43B-356DD3049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600" name="Flowchart: Connector 599">
                          <a:extLst>
                            <a:ext uri="{FF2B5EF4-FFF2-40B4-BE49-F238E27FC236}">
                              <a16:creationId xmlns:a16="http://schemas.microsoft.com/office/drawing/2014/main" id="{3709E4E1-8905-426B-ADD4-5837D74EA0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1" name="Flowchart: Connector 600">
                          <a:extLst>
                            <a:ext uri="{FF2B5EF4-FFF2-40B4-BE49-F238E27FC236}">
                              <a16:creationId xmlns:a16="http://schemas.microsoft.com/office/drawing/2014/main" id="{AF24BDA5-E489-43F5-9E28-497E4C7E0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2" name="Flowchart: Connector 601">
                          <a:extLst>
                            <a:ext uri="{FF2B5EF4-FFF2-40B4-BE49-F238E27FC236}">
                              <a16:creationId xmlns:a16="http://schemas.microsoft.com/office/drawing/2014/main" id="{4E7E8F6D-82DA-466C-8215-D6A706628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3" name="Flowchart: Connector 602">
                          <a:extLst>
                            <a:ext uri="{FF2B5EF4-FFF2-40B4-BE49-F238E27FC236}">
                              <a16:creationId xmlns:a16="http://schemas.microsoft.com/office/drawing/2014/main" id="{9828ABC9-2E79-491B-ADB8-027334EA1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98" name="Flowchart: Connector 597">
                        <a:extLst>
                          <a:ext uri="{FF2B5EF4-FFF2-40B4-BE49-F238E27FC236}">
                            <a16:creationId xmlns:a16="http://schemas.microsoft.com/office/drawing/2014/main" id="{42E39596-7BD5-4E87-85D8-2F19A9F33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Flowchart: Connector 598">
                        <a:extLst>
                          <a:ext uri="{FF2B5EF4-FFF2-40B4-BE49-F238E27FC236}">
                            <a16:creationId xmlns:a16="http://schemas.microsoft.com/office/drawing/2014/main" id="{5FBD2AB1-EFCB-4E04-8B0F-D24EEB429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89" name="Group 588">
                      <a:extLst>
                        <a:ext uri="{FF2B5EF4-FFF2-40B4-BE49-F238E27FC236}">
                          <a16:creationId xmlns:a16="http://schemas.microsoft.com/office/drawing/2014/main" id="{02DAC13A-A215-4B1E-9EEE-C1AAD4FB35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90" name="Flowchart: Connector 589">
                        <a:extLst>
                          <a:ext uri="{FF2B5EF4-FFF2-40B4-BE49-F238E27FC236}">
                            <a16:creationId xmlns:a16="http://schemas.microsoft.com/office/drawing/2014/main" id="{206311BB-4AA5-45DA-A119-279834013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Flowchart: Connector 590">
                        <a:extLst>
                          <a:ext uri="{FF2B5EF4-FFF2-40B4-BE49-F238E27FC236}">
                            <a16:creationId xmlns:a16="http://schemas.microsoft.com/office/drawing/2014/main" id="{F233B36F-AFF2-4745-90C3-0D8E0A305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2" name="Group 591">
                        <a:extLst>
                          <a:ext uri="{FF2B5EF4-FFF2-40B4-BE49-F238E27FC236}">
                            <a16:creationId xmlns:a16="http://schemas.microsoft.com/office/drawing/2014/main" id="{39F16ADA-E8DB-41EC-9CC3-C6DEA82E66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93" name="Flowchart: Connector 592">
                          <a:extLst>
                            <a:ext uri="{FF2B5EF4-FFF2-40B4-BE49-F238E27FC236}">
                              <a16:creationId xmlns:a16="http://schemas.microsoft.com/office/drawing/2014/main" id="{0371F71E-51E9-4D45-A9BD-F6519A5F5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4" name="Flowchart: Connector 593">
                          <a:extLst>
                            <a:ext uri="{FF2B5EF4-FFF2-40B4-BE49-F238E27FC236}">
                              <a16:creationId xmlns:a16="http://schemas.microsoft.com/office/drawing/2014/main" id="{9FE4784F-667E-4FC9-9531-214B593DA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60B6D230-472F-4FA2-B333-133DE7A626F4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B46E6AC2-5A86-4FA8-914C-EF585055CFE6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81" name="Group 580">
                      <a:extLst>
                        <a:ext uri="{FF2B5EF4-FFF2-40B4-BE49-F238E27FC236}">
                          <a16:creationId xmlns:a16="http://schemas.microsoft.com/office/drawing/2014/main" id="{7683DDDA-7581-4C3D-B719-093D03BA0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84" name="Flowchart: Connector 583">
                        <a:extLst>
                          <a:ext uri="{FF2B5EF4-FFF2-40B4-BE49-F238E27FC236}">
                            <a16:creationId xmlns:a16="http://schemas.microsoft.com/office/drawing/2014/main" id="{EAA0B1CC-D916-44DC-BD74-005AD7977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Flowchart: Connector 584">
                        <a:extLst>
                          <a:ext uri="{FF2B5EF4-FFF2-40B4-BE49-F238E27FC236}">
                            <a16:creationId xmlns:a16="http://schemas.microsoft.com/office/drawing/2014/main" id="{2BF71005-5538-4FEA-ACB1-6827BD19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82" name="Flowchart: Connector 581">
                      <a:extLst>
                        <a:ext uri="{FF2B5EF4-FFF2-40B4-BE49-F238E27FC236}">
                          <a16:creationId xmlns:a16="http://schemas.microsoft.com/office/drawing/2014/main" id="{8F90E9A3-7B68-4653-96F4-52A4393AD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Flowchart: Connector 582">
                      <a:extLst>
                        <a:ext uri="{FF2B5EF4-FFF2-40B4-BE49-F238E27FC236}">
                          <a16:creationId xmlns:a16="http://schemas.microsoft.com/office/drawing/2014/main" id="{2A3808D2-149F-4525-B3FE-0BDC8685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7818B150-F88B-46D0-8435-324A0B5C804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DAE7B6B8-0791-46D8-B9F7-8ECA059B62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72" name="Flowchart: Connector 571">
                        <a:extLst>
                          <a:ext uri="{FF2B5EF4-FFF2-40B4-BE49-F238E27FC236}">
                            <a16:creationId xmlns:a16="http://schemas.microsoft.com/office/drawing/2014/main" id="{5922AA34-CC0B-44FE-BF26-62EBEC327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Flowchart: Connector 572">
                        <a:extLst>
                          <a:ext uri="{FF2B5EF4-FFF2-40B4-BE49-F238E27FC236}">
                            <a16:creationId xmlns:a16="http://schemas.microsoft.com/office/drawing/2014/main" id="{858872E8-4C44-4E92-8641-317AAB7A6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74" name="Group 573">
                        <a:extLst>
                          <a:ext uri="{FF2B5EF4-FFF2-40B4-BE49-F238E27FC236}">
                            <a16:creationId xmlns:a16="http://schemas.microsoft.com/office/drawing/2014/main" id="{1703AD0C-9DCF-49B1-82D9-D87973A8C8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577" name="Flowchart: Connector 576">
                          <a:extLst>
                            <a:ext uri="{FF2B5EF4-FFF2-40B4-BE49-F238E27FC236}">
                              <a16:creationId xmlns:a16="http://schemas.microsoft.com/office/drawing/2014/main" id="{484371A4-6BD8-4A4F-BB94-69D836A85E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8" name="Flowchart: Connector 577">
                          <a:extLst>
                            <a:ext uri="{FF2B5EF4-FFF2-40B4-BE49-F238E27FC236}">
                              <a16:creationId xmlns:a16="http://schemas.microsoft.com/office/drawing/2014/main" id="{DF756C11-FA1C-4772-8DCE-0E33A3CA0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9" name="Flowchart: Connector 578">
                          <a:extLst>
                            <a:ext uri="{FF2B5EF4-FFF2-40B4-BE49-F238E27FC236}">
                              <a16:creationId xmlns:a16="http://schemas.microsoft.com/office/drawing/2014/main" id="{3C82FA5F-DC8F-4E04-ACA1-02E0C98401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0" name="Flowchart: Connector 579">
                          <a:extLst>
                            <a:ext uri="{FF2B5EF4-FFF2-40B4-BE49-F238E27FC236}">
                              <a16:creationId xmlns:a16="http://schemas.microsoft.com/office/drawing/2014/main" id="{6B38D78C-4957-460D-B1F0-55C666FCA5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75" name="Flowchart: Connector 574">
                        <a:extLst>
                          <a:ext uri="{FF2B5EF4-FFF2-40B4-BE49-F238E27FC236}">
                            <a16:creationId xmlns:a16="http://schemas.microsoft.com/office/drawing/2014/main" id="{677EFAA9-3024-42F9-9ADC-F380754E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Flowchart: Connector 575">
                        <a:extLst>
                          <a:ext uri="{FF2B5EF4-FFF2-40B4-BE49-F238E27FC236}">
                            <a16:creationId xmlns:a16="http://schemas.microsoft.com/office/drawing/2014/main" id="{2AA40D4D-6372-46B9-88EC-4E80D3685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85D12B12-A089-40E7-BABC-CDE726F66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67" name="Flowchart: Connector 566">
                        <a:extLst>
                          <a:ext uri="{FF2B5EF4-FFF2-40B4-BE49-F238E27FC236}">
                            <a16:creationId xmlns:a16="http://schemas.microsoft.com/office/drawing/2014/main" id="{0E4FE7CE-10BA-40BD-902B-3FE8C91E0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Flowchart: Connector 567">
                        <a:extLst>
                          <a:ext uri="{FF2B5EF4-FFF2-40B4-BE49-F238E27FC236}">
                            <a16:creationId xmlns:a16="http://schemas.microsoft.com/office/drawing/2014/main" id="{605E3B3F-3FC2-4D41-B1B4-405103E09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9" name="Group 568">
                        <a:extLst>
                          <a:ext uri="{FF2B5EF4-FFF2-40B4-BE49-F238E27FC236}">
                            <a16:creationId xmlns:a16="http://schemas.microsoft.com/office/drawing/2014/main" id="{580A9E53-0920-4365-B811-FBEA356840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70" name="Flowchart: Connector 569">
                          <a:extLst>
                            <a:ext uri="{FF2B5EF4-FFF2-40B4-BE49-F238E27FC236}">
                              <a16:creationId xmlns:a16="http://schemas.microsoft.com/office/drawing/2014/main" id="{E0AE7A2B-8FD6-44C2-BC96-DC0BCAE0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1" name="Flowchart: Connector 570">
                          <a:extLst>
                            <a:ext uri="{FF2B5EF4-FFF2-40B4-BE49-F238E27FC236}">
                              <a16:creationId xmlns:a16="http://schemas.microsoft.com/office/drawing/2014/main" id="{7EF433EC-B49B-44D9-B9C1-12751B66E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28B5BE53-43C1-4E60-87F5-17937E89913A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16BAF049-DAFF-48B1-833A-B172F370CA0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58" name="Group 557">
                      <a:extLst>
                        <a:ext uri="{FF2B5EF4-FFF2-40B4-BE49-F238E27FC236}">
                          <a16:creationId xmlns:a16="http://schemas.microsoft.com/office/drawing/2014/main" id="{55565D20-4C47-4F50-B15F-D4D75F51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61" name="Flowchart: Connector 560">
                        <a:extLst>
                          <a:ext uri="{FF2B5EF4-FFF2-40B4-BE49-F238E27FC236}">
                            <a16:creationId xmlns:a16="http://schemas.microsoft.com/office/drawing/2014/main" id="{C1826E8E-1C16-4716-9D34-63E8CBC06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Flowchart: Connector 561">
                        <a:extLst>
                          <a:ext uri="{FF2B5EF4-FFF2-40B4-BE49-F238E27FC236}">
                            <a16:creationId xmlns:a16="http://schemas.microsoft.com/office/drawing/2014/main" id="{32B94D57-BBBF-427B-BBBB-E2E1BF2F0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59" name="Flowchart: Connector 558">
                      <a:extLst>
                        <a:ext uri="{FF2B5EF4-FFF2-40B4-BE49-F238E27FC236}">
                          <a16:creationId xmlns:a16="http://schemas.microsoft.com/office/drawing/2014/main" id="{3E7BD153-7F96-4946-9118-5185F88B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0" name="Flowchart: Connector 559">
                      <a:extLst>
                        <a:ext uri="{FF2B5EF4-FFF2-40B4-BE49-F238E27FC236}">
                          <a16:creationId xmlns:a16="http://schemas.microsoft.com/office/drawing/2014/main" id="{049E2D0E-8C16-40C8-B388-5183A29F9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C67516AE-DD06-4EB1-96BD-0D524CCF55C3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53" name="Flowchart: Connector 552">
                      <a:extLst>
                        <a:ext uri="{FF2B5EF4-FFF2-40B4-BE49-F238E27FC236}">
                          <a16:creationId xmlns:a16="http://schemas.microsoft.com/office/drawing/2014/main" id="{FCD4A44E-46E0-4445-8B23-92627D18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Flowchart: Connector 553">
                      <a:extLst>
                        <a:ext uri="{FF2B5EF4-FFF2-40B4-BE49-F238E27FC236}">
                          <a16:creationId xmlns:a16="http://schemas.microsoft.com/office/drawing/2014/main" id="{B798CD97-BCC7-42A7-8452-D502B69E2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5" name="Group 554">
                      <a:extLst>
                        <a:ext uri="{FF2B5EF4-FFF2-40B4-BE49-F238E27FC236}">
                          <a16:creationId xmlns:a16="http://schemas.microsoft.com/office/drawing/2014/main" id="{88907EE7-0D9B-4152-A6F7-1D3CB5C5A6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56" name="Flowchart: Connector 555">
                        <a:extLst>
                          <a:ext uri="{FF2B5EF4-FFF2-40B4-BE49-F238E27FC236}">
                            <a16:creationId xmlns:a16="http://schemas.microsoft.com/office/drawing/2014/main" id="{0251B8AA-584C-45CA-B2DD-A73BB9BDF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Flowchart: Connector 556">
                        <a:extLst>
                          <a:ext uri="{FF2B5EF4-FFF2-40B4-BE49-F238E27FC236}">
                            <a16:creationId xmlns:a16="http://schemas.microsoft.com/office/drawing/2014/main" id="{C78F6872-94ED-437F-AA0F-2A00D69C34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006839B2-0AF7-4162-B284-04D009AE5C07}"/>
                </a:ext>
              </a:extLst>
            </p:cNvPr>
            <p:cNvGrpSpPr/>
            <p:nvPr/>
          </p:nvGrpSpPr>
          <p:grpSpPr>
            <a:xfrm>
              <a:off x="3263943" y="4819771"/>
              <a:ext cx="5290804" cy="1445333"/>
              <a:chOff x="3264028" y="1205558"/>
              <a:chExt cx="5290804" cy="1445333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CFB4ABF4-36F7-4D73-883B-48AEF9B0AC6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BA61AA2A-92AB-4F8F-9CE2-7CCE03FA193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983" name="Group 982">
                    <a:extLst>
                      <a:ext uri="{FF2B5EF4-FFF2-40B4-BE49-F238E27FC236}">
                        <a16:creationId xmlns:a16="http://schemas.microsoft.com/office/drawing/2014/main" id="{09CC0645-E631-4DBB-AC40-7D6DCCC3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986" name="Flowchart: Connector 985">
                      <a:extLst>
                        <a:ext uri="{FF2B5EF4-FFF2-40B4-BE49-F238E27FC236}">
                          <a16:creationId xmlns:a16="http://schemas.microsoft.com/office/drawing/2014/main" id="{FD113123-45F4-4D0F-9D3E-88BE5072C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Flowchart: Connector 986">
                      <a:extLst>
                        <a:ext uri="{FF2B5EF4-FFF2-40B4-BE49-F238E27FC236}">
                          <a16:creationId xmlns:a16="http://schemas.microsoft.com/office/drawing/2014/main" id="{E6A82D14-0542-49A6-8C64-AF50BC37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4" name="Flowchart: Connector 983">
                    <a:extLst>
                      <a:ext uri="{FF2B5EF4-FFF2-40B4-BE49-F238E27FC236}">
                        <a16:creationId xmlns:a16="http://schemas.microsoft.com/office/drawing/2014/main" id="{A41E90E4-6ED7-4684-94AA-8A5C2BA7BD6C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Flowchart: Connector 984">
                    <a:extLst>
                      <a:ext uri="{FF2B5EF4-FFF2-40B4-BE49-F238E27FC236}">
                        <a16:creationId xmlns:a16="http://schemas.microsoft.com/office/drawing/2014/main" id="{6CFAD1B4-EEDD-46E7-867B-1DDBB276E06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0EF1072-A136-4BE5-A2EA-8DE085DD06B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967" name="Group 966">
                    <a:extLst>
                      <a:ext uri="{FF2B5EF4-FFF2-40B4-BE49-F238E27FC236}">
                        <a16:creationId xmlns:a16="http://schemas.microsoft.com/office/drawing/2014/main" id="{1E10EF21-7254-4FFA-A8D5-C35C860D09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974" name="Flowchart: Connector 973">
                      <a:extLst>
                        <a:ext uri="{FF2B5EF4-FFF2-40B4-BE49-F238E27FC236}">
                          <a16:creationId xmlns:a16="http://schemas.microsoft.com/office/drawing/2014/main" id="{20ECE7E4-5146-449D-A127-FF12E9B97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5" name="Flowchart: Connector 974">
                      <a:extLst>
                        <a:ext uri="{FF2B5EF4-FFF2-40B4-BE49-F238E27FC236}">
                          <a16:creationId xmlns:a16="http://schemas.microsoft.com/office/drawing/2014/main" id="{069DA286-024E-4DF1-88D1-1F9845E4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6" name="Group 975">
                      <a:extLst>
                        <a:ext uri="{FF2B5EF4-FFF2-40B4-BE49-F238E27FC236}">
                          <a16:creationId xmlns:a16="http://schemas.microsoft.com/office/drawing/2014/main" id="{83E15B79-D82D-43BD-A321-84217D2283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979" name="Flowchart: Connector 978">
                        <a:extLst>
                          <a:ext uri="{FF2B5EF4-FFF2-40B4-BE49-F238E27FC236}">
                            <a16:creationId xmlns:a16="http://schemas.microsoft.com/office/drawing/2014/main" id="{577B41C4-66A6-4570-81E0-A22F1D660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0" name="Flowchart: Connector 979">
                        <a:extLst>
                          <a:ext uri="{FF2B5EF4-FFF2-40B4-BE49-F238E27FC236}">
                            <a16:creationId xmlns:a16="http://schemas.microsoft.com/office/drawing/2014/main" id="{7B77DEAE-6FFA-4111-9681-E7BCA2830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1" name="Flowchart: Connector 980">
                        <a:extLst>
                          <a:ext uri="{FF2B5EF4-FFF2-40B4-BE49-F238E27FC236}">
                            <a16:creationId xmlns:a16="http://schemas.microsoft.com/office/drawing/2014/main" id="{8E544454-8C49-4103-AC74-CC6E0B93D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2" name="Flowchart: Connector 981">
                        <a:extLst>
                          <a:ext uri="{FF2B5EF4-FFF2-40B4-BE49-F238E27FC236}">
                            <a16:creationId xmlns:a16="http://schemas.microsoft.com/office/drawing/2014/main" id="{7D97CDD6-A9F0-4319-B8C8-64383B346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77" name="Flowchart: Connector 976">
                      <a:extLst>
                        <a:ext uri="{FF2B5EF4-FFF2-40B4-BE49-F238E27FC236}">
                          <a16:creationId xmlns:a16="http://schemas.microsoft.com/office/drawing/2014/main" id="{C0E14812-DF5D-43AD-9144-608876D15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8" name="Flowchart: Connector 977">
                      <a:extLst>
                        <a:ext uri="{FF2B5EF4-FFF2-40B4-BE49-F238E27FC236}">
                          <a16:creationId xmlns:a16="http://schemas.microsoft.com/office/drawing/2014/main" id="{1C4690B7-BD6B-46BD-A30A-8560C467D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68" name="Group 967">
                    <a:extLst>
                      <a:ext uri="{FF2B5EF4-FFF2-40B4-BE49-F238E27FC236}">
                        <a16:creationId xmlns:a16="http://schemas.microsoft.com/office/drawing/2014/main" id="{FAFB89BF-9AE7-46F7-98A1-E24414ABCFD0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969" name="Flowchart: Connector 968">
                      <a:extLst>
                        <a:ext uri="{FF2B5EF4-FFF2-40B4-BE49-F238E27FC236}">
                          <a16:creationId xmlns:a16="http://schemas.microsoft.com/office/drawing/2014/main" id="{C9C74129-AF05-40B1-9C73-A049E974D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Flowchart: Connector 969">
                      <a:extLst>
                        <a:ext uri="{FF2B5EF4-FFF2-40B4-BE49-F238E27FC236}">
                          <a16:creationId xmlns:a16="http://schemas.microsoft.com/office/drawing/2014/main" id="{0F425E6C-88C5-477C-8732-D3BE09185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1" name="Group 970">
                      <a:extLst>
                        <a:ext uri="{FF2B5EF4-FFF2-40B4-BE49-F238E27FC236}">
                          <a16:creationId xmlns:a16="http://schemas.microsoft.com/office/drawing/2014/main" id="{55FC1038-8ABA-4764-B008-A308BC15D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972" name="Flowchart: Connector 971">
                        <a:extLst>
                          <a:ext uri="{FF2B5EF4-FFF2-40B4-BE49-F238E27FC236}">
                            <a16:creationId xmlns:a16="http://schemas.microsoft.com/office/drawing/2014/main" id="{C1EF5705-3ECD-415D-BDE1-AF1C34ADD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3" name="Flowchart: Connector 972">
                        <a:extLst>
                          <a:ext uri="{FF2B5EF4-FFF2-40B4-BE49-F238E27FC236}">
                            <a16:creationId xmlns:a16="http://schemas.microsoft.com/office/drawing/2014/main" id="{B05CE1B0-BC5A-411B-AE5E-E55F9B21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D22BBE4B-65CA-443B-AF00-5A371881CDF1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9E800364-AA31-4458-8060-61B208A39019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1DEE0E68-2208-48EE-B599-B35CEBF77447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60" name="Group 959">
                      <a:extLst>
                        <a:ext uri="{FF2B5EF4-FFF2-40B4-BE49-F238E27FC236}">
                          <a16:creationId xmlns:a16="http://schemas.microsoft.com/office/drawing/2014/main" id="{CEB91F8B-B083-4313-812B-742F1E79B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63" name="Flowchart: Connector 962">
                        <a:extLst>
                          <a:ext uri="{FF2B5EF4-FFF2-40B4-BE49-F238E27FC236}">
                            <a16:creationId xmlns:a16="http://schemas.microsoft.com/office/drawing/2014/main" id="{79978056-5037-4C0B-8701-C71830D7D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4" name="Flowchart: Connector 963">
                        <a:extLst>
                          <a:ext uri="{FF2B5EF4-FFF2-40B4-BE49-F238E27FC236}">
                            <a16:creationId xmlns:a16="http://schemas.microsoft.com/office/drawing/2014/main" id="{6EAB1772-E3DD-4F3B-B1BE-E42A4EB5D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61" name="Flowchart: Connector 960">
                      <a:extLst>
                        <a:ext uri="{FF2B5EF4-FFF2-40B4-BE49-F238E27FC236}">
                          <a16:creationId xmlns:a16="http://schemas.microsoft.com/office/drawing/2014/main" id="{20A0543C-32AE-444D-B9F6-3FAB4B8DB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Flowchart: Connector 961">
                      <a:extLst>
                        <a:ext uri="{FF2B5EF4-FFF2-40B4-BE49-F238E27FC236}">
                          <a16:creationId xmlns:a16="http://schemas.microsoft.com/office/drawing/2014/main" id="{8F6B3785-AA03-428A-ACBC-4DA432017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A90C93AB-4C2A-4EAB-96A4-B6B1CD32BF8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944" name="Group 943">
                      <a:extLst>
                        <a:ext uri="{FF2B5EF4-FFF2-40B4-BE49-F238E27FC236}">
                          <a16:creationId xmlns:a16="http://schemas.microsoft.com/office/drawing/2014/main" id="{292A6182-1421-4FF8-86A8-4C86C321E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51" name="Flowchart: Connector 950">
                        <a:extLst>
                          <a:ext uri="{FF2B5EF4-FFF2-40B4-BE49-F238E27FC236}">
                            <a16:creationId xmlns:a16="http://schemas.microsoft.com/office/drawing/2014/main" id="{F587AFBF-6C9D-4716-9DD7-CD12B1EEC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2" name="Flowchart: Connector 951">
                        <a:extLst>
                          <a:ext uri="{FF2B5EF4-FFF2-40B4-BE49-F238E27FC236}">
                            <a16:creationId xmlns:a16="http://schemas.microsoft.com/office/drawing/2014/main" id="{DB85C59D-0DDB-4BDF-8A5C-D5DAA1D14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53" name="Group 952">
                        <a:extLst>
                          <a:ext uri="{FF2B5EF4-FFF2-40B4-BE49-F238E27FC236}">
                            <a16:creationId xmlns:a16="http://schemas.microsoft.com/office/drawing/2014/main" id="{94D7D10F-A160-493F-877A-D82686AC3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56" name="Flowchart: Connector 955">
                          <a:extLst>
                            <a:ext uri="{FF2B5EF4-FFF2-40B4-BE49-F238E27FC236}">
                              <a16:creationId xmlns:a16="http://schemas.microsoft.com/office/drawing/2014/main" id="{AD523182-B39D-4230-9EA0-D1A76A6EA7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7" name="Flowchart: Connector 956">
                          <a:extLst>
                            <a:ext uri="{FF2B5EF4-FFF2-40B4-BE49-F238E27FC236}">
                              <a16:creationId xmlns:a16="http://schemas.microsoft.com/office/drawing/2014/main" id="{E7F43C90-1F7A-47DE-8B72-49D0130EB6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8" name="Flowchart: Connector 957">
                          <a:extLst>
                            <a:ext uri="{FF2B5EF4-FFF2-40B4-BE49-F238E27FC236}">
                              <a16:creationId xmlns:a16="http://schemas.microsoft.com/office/drawing/2014/main" id="{6A8DC4FF-AC28-4F97-B25F-0619EC6C7F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9" name="Flowchart: Connector 958">
                          <a:extLst>
                            <a:ext uri="{FF2B5EF4-FFF2-40B4-BE49-F238E27FC236}">
                              <a16:creationId xmlns:a16="http://schemas.microsoft.com/office/drawing/2014/main" id="{107C2906-178E-4AC3-9713-23D88BD694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54" name="Flowchart: Connector 953">
                        <a:extLst>
                          <a:ext uri="{FF2B5EF4-FFF2-40B4-BE49-F238E27FC236}">
                            <a16:creationId xmlns:a16="http://schemas.microsoft.com/office/drawing/2014/main" id="{4029E6CF-52C8-4EF8-9521-C08CA9702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5" name="Flowchart: Connector 954">
                        <a:extLst>
                          <a:ext uri="{FF2B5EF4-FFF2-40B4-BE49-F238E27FC236}">
                            <a16:creationId xmlns:a16="http://schemas.microsoft.com/office/drawing/2014/main" id="{471EBB27-51DB-4425-86B1-EB152D58D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45" name="Group 944">
                      <a:extLst>
                        <a:ext uri="{FF2B5EF4-FFF2-40B4-BE49-F238E27FC236}">
                          <a16:creationId xmlns:a16="http://schemas.microsoft.com/office/drawing/2014/main" id="{015092DE-B151-4160-BED7-F2433AD3A9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946" name="Flowchart: Connector 945">
                        <a:extLst>
                          <a:ext uri="{FF2B5EF4-FFF2-40B4-BE49-F238E27FC236}">
                            <a16:creationId xmlns:a16="http://schemas.microsoft.com/office/drawing/2014/main" id="{EA595A7C-032F-4C65-853F-14E6333A1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7" name="Flowchart: Connector 946">
                        <a:extLst>
                          <a:ext uri="{FF2B5EF4-FFF2-40B4-BE49-F238E27FC236}">
                            <a16:creationId xmlns:a16="http://schemas.microsoft.com/office/drawing/2014/main" id="{71F335CF-D51C-49A3-A547-88A9DD108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48" name="Group 947">
                        <a:extLst>
                          <a:ext uri="{FF2B5EF4-FFF2-40B4-BE49-F238E27FC236}">
                            <a16:creationId xmlns:a16="http://schemas.microsoft.com/office/drawing/2014/main" id="{AF47FA10-5102-4A8E-9E51-E0A11F22D1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49" name="Flowchart: Connector 948">
                          <a:extLst>
                            <a:ext uri="{FF2B5EF4-FFF2-40B4-BE49-F238E27FC236}">
                              <a16:creationId xmlns:a16="http://schemas.microsoft.com/office/drawing/2014/main" id="{445E15D0-4CA8-4D40-AF8D-C3A9BA9822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0" name="Flowchart: Connector 949">
                          <a:extLst>
                            <a:ext uri="{FF2B5EF4-FFF2-40B4-BE49-F238E27FC236}">
                              <a16:creationId xmlns:a16="http://schemas.microsoft.com/office/drawing/2014/main" id="{1936AFD1-67B7-4626-8945-F95236847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E3B5123-A8EB-4B42-9301-8BAA03D7361B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440479B1-BE37-4AC0-B14E-DED92D02C92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D1788C40-3270-4971-9707-63EBDEFA8D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40" name="Flowchart: Connector 939">
                        <a:extLst>
                          <a:ext uri="{FF2B5EF4-FFF2-40B4-BE49-F238E27FC236}">
                            <a16:creationId xmlns:a16="http://schemas.microsoft.com/office/drawing/2014/main" id="{F7C67A0B-6B62-4871-8BBA-225E63172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1" name="Flowchart: Connector 940">
                        <a:extLst>
                          <a:ext uri="{FF2B5EF4-FFF2-40B4-BE49-F238E27FC236}">
                            <a16:creationId xmlns:a16="http://schemas.microsoft.com/office/drawing/2014/main" id="{007CC625-F91D-4FDD-8E5E-4FF15FB57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38" name="Flowchart: Connector 937">
                      <a:extLst>
                        <a:ext uri="{FF2B5EF4-FFF2-40B4-BE49-F238E27FC236}">
                          <a16:creationId xmlns:a16="http://schemas.microsoft.com/office/drawing/2014/main" id="{0C8E18EE-13ED-499D-AFE6-55BFF102D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Flowchart: Connector 938">
                      <a:extLst>
                        <a:ext uri="{FF2B5EF4-FFF2-40B4-BE49-F238E27FC236}">
                          <a16:creationId xmlns:a16="http://schemas.microsoft.com/office/drawing/2014/main" id="{5A22DEB3-C69E-4AE2-B495-27A3D0EBC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7E7BF462-DB05-4B63-82FF-A5962B762F95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412BB2A6-0F3F-4F55-BCD4-5FB6A5EC1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28" name="Flowchart: Connector 927">
                        <a:extLst>
                          <a:ext uri="{FF2B5EF4-FFF2-40B4-BE49-F238E27FC236}">
                            <a16:creationId xmlns:a16="http://schemas.microsoft.com/office/drawing/2014/main" id="{77C065C8-FF62-42C3-8A82-B36D62271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9" name="Flowchart: Connector 928">
                        <a:extLst>
                          <a:ext uri="{FF2B5EF4-FFF2-40B4-BE49-F238E27FC236}">
                            <a16:creationId xmlns:a16="http://schemas.microsoft.com/office/drawing/2014/main" id="{7BC757A6-4721-4D06-9589-65774A242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0" name="Group 929">
                        <a:extLst>
                          <a:ext uri="{FF2B5EF4-FFF2-40B4-BE49-F238E27FC236}">
                            <a16:creationId xmlns:a16="http://schemas.microsoft.com/office/drawing/2014/main" id="{2E98D0B3-1FB1-4386-B62C-28CAF0B20B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33" name="Flowchart: Connector 932">
                          <a:extLst>
                            <a:ext uri="{FF2B5EF4-FFF2-40B4-BE49-F238E27FC236}">
                              <a16:creationId xmlns:a16="http://schemas.microsoft.com/office/drawing/2014/main" id="{596C8E5A-A70E-4FCB-90E4-9FD40134C5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4" name="Flowchart: Connector 933">
                          <a:extLst>
                            <a:ext uri="{FF2B5EF4-FFF2-40B4-BE49-F238E27FC236}">
                              <a16:creationId xmlns:a16="http://schemas.microsoft.com/office/drawing/2014/main" id="{C78E66CA-9254-49F6-8574-D7B9FE2D4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5" name="Flowchart: Connector 934">
                          <a:extLst>
                            <a:ext uri="{FF2B5EF4-FFF2-40B4-BE49-F238E27FC236}">
                              <a16:creationId xmlns:a16="http://schemas.microsoft.com/office/drawing/2014/main" id="{D069069D-8DF5-4A31-B581-B9DC17A31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6" name="Flowchart: Connector 935">
                          <a:extLst>
                            <a:ext uri="{FF2B5EF4-FFF2-40B4-BE49-F238E27FC236}">
                              <a16:creationId xmlns:a16="http://schemas.microsoft.com/office/drawing/2014/main" id="{5D431F35-EE9E-40F9-97A2-42AAA1CAA9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31" name="Flowchart: Connector 930">
                        <a:extLst>
                          <a:ext uri="{FF2B5EF4-FFF2-40B4-BE49-F238E27FC236}">
                            <a16:creationId xmlns:a16="http://schemas.microsoft.com/office/drawing/2014/main" id="{CF29CD80-A30D-41A0-8968-0985BE0F3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2" name="Flowchart: Connector 931">
                        <a:extLst>
                          <a:ext uri="{FF2B5EF4-FFF2-40B4-BE49-F238E27FC236}">
                            <a16:creationId xmlns:a16="http://schemas.microsoft.com/office/drawing/2014/main" id="{CEE578BD-0C93-453B-ABE5-D76FAA055A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B4E1B31-D665-46A9-A108-305201801C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845" name="Flowchart: Connector 844">
                        <a:extLst>
                          <a:ext uri="{FF2B5EF4-FFF2-40B4-BE49-F238E27FC236}">
                            <a16:creationId xmlns:a16="http://schemas.microsoft.com/office/drawing/2014/main" id="{D73B76C1-D7D1-4927-BFBA-3523A4D78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4" name="Flowchart: Connector 923">
                        <a:extLst>
                          <a:ext uri="{FF2B5EF4-FFF2-40B4-BE49-F238E27FC236}">
                            <a16:creationId xmlns:a16="http://schemas.microsoft.com/office/drawing/2014/main" id="{615D98FC-2E68-4D83-A75B-96FF16564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25" name="Group 924">
                        <a:extLst>
                          <a:ext uri="{FF2B5EF4-FFF2-40B4-BE49-F238E27FC236}">
                            <a16:creationId xmlns:a16="http://schemas.microsoft.com/office/drawing/2014/main" id="{75C89F0B-A478-4FDA-8A07-2B133490FD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26" name="Flowchart: Connector 925">
                          <a:extLst>
                            <a:ext uri="{FF2B5EF4-FFF2-40B4-BE49-F238E27FC236}">
                              <a16:creationId xmlns:a16="http://schemas.microsoft.com/office/drawing/2014/main" id="{794B2571-1A8E-4575-AAD0-598639552A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7" name="Flowchart: Connector 926">
                          <a:extLst>
                            <a:ext uri="{FF2B5EF4-FFF2-40B4-BE49-F238E27FC236}">
                              <a16:creationId xmlns:a16="http://schemas.microsoft.com/office/drawing/2014/main" id="{C32A46F1-36A2-4269-AE2A-5EEB5B368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97E1C6FB-5CAC-4D4A-8F75-B3EDE24015DB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726" name="Group 725">
                    <a:extLst>
                      <a:ext uri="{FF2B5EF4-FFF2-40B4-BE49-F238E27FC236}">
                        <a16:creationId xmlns:a16="http://schemas.microsoft.com/office/drawing/2014/main" id="{908E2247-9BE3-46DA-893E-EC29AF37D4FE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4F105347-8825-4455-8F7B-7AA78AA7E9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839" name="Flowchart: Connector 838">
                        <a:extLst>
                          <a:ext uri="{FF2B5EF4-FFF2-40B4-BE49-F238E27FC236}">
                            <a16:creationId xmlns:a16="http://schemas.microsoft.com/office/drawing/2014/main" id="{6AF2B3FD-FBF5-4677-BBAD-53C32D9CC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0" name="Flowchart: Connector 839">
                        <a:extLst>
                          <a:ext uri="{FF2B5EF4-FFF2-40B4-BE49-F238E27FC236}">
                            <a16:creationId xmlns:a16="http://schemas.microsoft.com/office/drawing/2014/main" id="{743FF8DE-0236-445D-A639-3B208277B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37" name="Flowchart: Connector 836">
                      <a:extLst>
                        <a:ext uri="{FF2B5EF4-FFF2-40B4-BE49-F238E27FC236}">
                          <a16:creationId xmlns:a16="http://schemas.microsoft.com/office/drawing/2014/main" id="{BC9181F7-3489-4405-A5F3-F547F02EF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Flowchart: Connector 837">
                      <a:extLst>
                        <a:ext uri="{FF2B5EF4-FFF2-40B4-BE49-F238E27FC236}">
                          <a16:creationId xmlns:a16="http://schemas.microsoft.com/office/drawing/2014/main" id="{C41D589E-28CB-4BDE-BE7E-CA2CE2D1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D8249118-5A85-4ED4-9C67-EBD48D79846A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808" name="Flowchart: Connector 807">
                      <a:extLst>
                        <a:ext uri="{FF2B5EF4-FFF2-40B4-BE49-F238E27FC236}">
                          <a16:creationId xmlns:a16="http://schemas.microsoft.com/office/drawing/2014/main" id="{2F8839DF-2AC9-4D71-94FB-CDD43C72A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Flowchart: Connector 825">
                      <a:extLst>
                        <a:ext uri="{FF2B5EF4-FFF2-40B4-BE49-F238E27FC236}">
                          <a16:creationId xmlns:a16="http://schemas.microsoft.com/office/drawing/2014/main" id="{DC9CBFEA-E29C-4B58-A246-3413D4D2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D1D39CC2-D509-48E2-B99C-7974C5E84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829" name="Flowchart: Connector 828">
                        <a:extLst>
                          <a:ext uri="{FF2B5EF4-FFF2-40B4-BE49-F238E27FC236}">
                            <a16:creationId xmlns:a16="http://schemas.microsoft.com/office/drawing/2014/main" id="{CB6D5A04-80C6-493C-8288-F33576248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3" name="Flowchart: Connector 832">
                        <a:extLst>
                          <a:ext uri="{FF2B5EF4-FFF2-40B4-BE49-F238E27FC236}">
                            <a16:creationId xmlns:a16="http://schemas.microsoft.com/office/drawing/2014/main" id="{9CAF8A92-71A6-4633-B91F-9504E0EA8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93F3DAD5-97E5-4478-96FE-F6CCEBEDEAC4}"/>
                </a:ext>
              </a:extLst>
            </p:cNvPr>
            <p:cNvGrpSpPr/>
            <p:nvPr/>
          </p:nvGrpSpPr>
          <p:grpSpPr>
            <a:xfrm>
              <a:off x="2417365" y="1216390"/>
              <a:ext cx="443145" cy="1426570"/>
              <a:chOff x="6575829" y="636779"/>
              <a:chExt cx="381787" cy="1135567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1BD06E9C-8A3D-4F2A-B19C-7A8078630A33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87B75A2F-0823-49E9-9F11-AAE3A2F29777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12" name="Flowchart: Connector 1111">
                    <a:extLst>
                      <a:ext uri="{FF2B5EF4-FFF2-40B4-BE49-F238E27FC236}">
                        <a16:creationId xmlns:a16="http://schemas.microsoft.com/office/drawing/2014/main" id="{90793964-94C0-47C0-81AF-45F3AF59977E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Flowchart: Connector 1112">
                    <a:extLst>
                      <a:ext uri="{FF2B5EF4-FFF2-40B4-BE49-F238E27FC236}">
                        <a16:creationId xmlns:a16="http://schemas.microsoft.com/office/drawing/2014/main" id="{9C0A7F02-EC9F-471A-97A8-58AFAC84DC59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10" name="Flowchart: Connector 1109">
                  <a:extLst>
                    <a:ext uri="{FF2B5EF4-FFF2-40B4-BE49-F238E27FC236}">
                      <a16:creationId xmlns:a16="http://schemas.microsoft.com/office/drawing/2014/main" id="{7FE46975-81B4-4D13-BDF4-A30690EC4C8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Flowchart: Connector 1110">
                  <a:extLst>
                    <a:ext uri="{FF2B5EF4-FFF2-40B4-BE49-F238E27FC236}">
                      <a16:creationId xmlns:a16="http://schemas.microsoft.com/office/drawing/2014/main" id="{6CB9D6D3-1C0F-4277-9477-AB34D19F8C5E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A8AB64A-38FD-494F-9D61-6E157C7DD6A7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00" name="Flowchart: Connector 1099">
                  <a:extLst>
                    <a:ext uri="{FF2B5EF4-FFF2-40B4-BE49-F238E27FC236}">
                      <a16:creationId xmlns:a16="http://schemas.microsoft.com/office/drawing/2014/main" id="{32B1430A-D02C-44C8-96E8-4B96AB8B6F9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Flowchart: Connector 1100">
                  <a:extLst>
                    <a:ext uri="{FF2B5EF4-FFF2-40B4-BE49-F238E27FC236}">
                      <a16:creationId xmlns:a16="http://schemas.microsoft.com/office/drawing/2014/main" id="{9AB9A2E6-0B83-4FEF-B69B-6F79C925FD04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0481C382-5385-4AF6-BDF6-C82550864545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05" name="Flowchart: Connector 1104">
                    <a:extLst>
                      <a:ext uri="{FF2B5EF4-FFF2-40B4-BE49-F238E27FC236}">
                        <a16:creationId xmlns:a16="http://schemas.microsoft.com/office/drawing/2014/main" id="{617CCC4B-C6A6-4860-AAD5-89372BDA968E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Flowchart: Connector 1106">
                    <a:extLst>
                      <a:ext uri="{FF2B5EF4-FFF2-40B4-BE49-F238E27FC236}">
                        <a16:creationId xmlns:a16="http://schemas.microsoft.com/office/drawing/2014/main" id="{644F6CA6-6A6D-4F5A-B3B2-B35B94C0332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14" name="Group 1113">
              <a:extLst>
                <a:ext uri="{FF2B5EF4-FFF2-40B4-BE49-F238E27FC236}">
                  <a16:creationId xmlns:a16="http://schemas.microsoft.com/office/drawing/2014/main" id="{90CD84B4-3C10-479F-950D-FA6C64B31C29}"/>
                </a:ext>
              </a:extLst>
            </p:cNvPr>
            <p:cNvGrpSpPr/>
            <p:nvPr/>
          </p:nvGrpSpPr>
          <p:grpSpPr>
            <a:xfrm>
              <a:off x="2433486" y="3038824"/>
              <a:ext cx="443145" cy="1426570"/>
              <a:chOff x="6575829" y="636779"/>
              <a:chExt cx="381787" cy="1135567"/>
            </a:xfrm>
          </p:grpSpPr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39AC69D9-0D24-4E48-A759-020B7A03EC88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5F20E16-1FE9-450B-8C07-FC3FD8B142E3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25" name="Flowchart: Connector 1124">
                    <a:extLst>
                      <a:ext uri="{FF2B5EF4-FFF2-40B4-BE49-F238E27FC236}">
                        <a16:creationId xmlns:a16="http://schemas.microsoft.com/office/drawing/2014/main" id="{4F58219C-959F-4323-9C7C-F0D1EC0CE632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6" name="Flowchart: Connector 1125">
                    <a:extLst>
                      <a:ext uri="{FF2B5EF4-FFF2-40B4-BE49-F238E27FC236}">
                        <a16:creationId xmlns:a16="http://schemas.microsoft.com/office/drawing/2014/main" id="{BA559249-D377-4ABF-9F70-248362116DAB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3" name="Flowchart: Connector 1122">
                  <a:extLst>
                    <a:ext uri="{FF2B5EF4-FFF2-40B4-BE49-F238E27FC236}">
                      <a16:creationId xmlns:a16="http://schemas.microsoft.com/office/drawing/2014/main" id="{779ECA33-A83D-47EF-9D54-C981B7529C2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4" name="Flowchart: Connector 1123">
                  <a:extLst>
                    <a:ext uri="{FF2B5EF4-FFF2-40B4-BE49-F238E27FC236}">
                      <a16:creationId xmlns:a16="http://schemas.microsoft.com/office/drawing/2014/main" id="{BFEAC997-FBFA-4DEC-A5AA-4FDDB94EBA52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553DB2A2-A891-4D61-8669-ADC44233C94E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17" name="Flowchart: Connector 1116">
                  <a:extLst>
                    <a:ext uri="{FF2B5EF4-FFF2-40B4-BE49-F238E27FC236}">
                      <a16:creationId xmlns:a16="http://schemas.microsoft.com/office/drawing/2014/main" id="{8CEE54CF-84BC-4521-8D85-59092BD01DB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Flowchart: Connector 1117">
                  <a:extLst>
                    <a:ext uri="{FF2B5EF4-FFF2-40B4-BE49-F238E27FC236}">
                      <a16:creationId xmlns:a16="http://schemas.microsoft.com/office/drawing/2014/main" id="{8E46048E-DE4C-4F85-AD88-335817CAC04C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CCF5FD0F-A2FE-4111-97BC-8AEF7006B73E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20" name="Flowchart: Connector 1119">
                    <a:extLst>
                      <a:ext uri="{FF2B5EF4-FFF2-40B4-BE49-F238E27FC236}">
                        <a16:creationId xmlns:a16="http://schemas.microsoft.com/office/drawing/2014/main" id="{2D56E229-7BD4-4442-807C-19A5FE804031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Flowchart: Connector 1120">
                    <a:extLst>
                      <a:ext uri="{FF2B5EF4-FFF2-40B4-BE49-F238E27FC236}">
                        <a16:creationId xmlns:a16="http://schemas.microsoft.com/office/drawing/2014/main" id="{7879D69A-00B9-48A0-B953-CD8B8E083ECA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E23B7707-AA68-4AC7-9F42-C601BDA66402}"/>
                </a:ext>
              </a:extLst>
            </p:cNvPr>
            <p:cNvGrpSpPr/>
            <p:nvPr/>
          </p:nvGrpSpPr>
          <p:grpSpPr>
            <a:xfrm>
              <a:off x="2425858" y="4844882"/>
              <a:ext cx="443145" cy="1426570"/>
              <a:chOff x="6575829" y="636779"/>
              <a:chExt cx="381787" cy="1135567"/>
            </a:xfrm>
          </p:grpSpPr>
          <p:grpSp>
            <p:nvGrpSpPr>
              <p:cNvPr id="1128" name="Group 1127">
                <a:extLst>
                  <a:ext uri="{FF2B5EF4-FFF2-40B4-BE49-F238E27FC236}">
                    <a16:creationId xmlns:a16="http://schemas.microsoft.com/office/drawing/2014/main" id="{47F69C3A-AC42-4BBC-ACD5-50596C5BADCA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35" name="Group 1134">
                  <a:extLst>
                    <a:ext uri="{FF2B5EF4-FFF2-40B4-BE49-F238E27FC236}">
                      <a16:creationId xmlns:a16="http://schemas.microsoft.com/office/drawing/2014/main" id="{4E0D12E8-EB82-4BD1-957E-A877F041716E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38" name="Flowchart: Connector 1137">
                    <a:extLst>
                      <a:ext uri="{FF2B5EF4-FFF2-40B4-BE49-F238E27FC236}">
                        <a16:creationId xmlns:a16="http://schemas.microsoft.com/office/drawing/2014/main" id="{A419A35B-E78E-4496-AEBC-4525F7FA02C8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Flowchart: Connector 1138">
                    <a:extLst>
                      <a:ext uri="{FF2B5EF4-FFF2-40B4-BE49-F238E27FC236}">
                        <a16:creationId xmlns:a16="http://schemas.microsoft.com/office/drawing/2014/main" id="{10E46880-0C83-4BCD-BB95-B8D5F10C246C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6" name="Flowchart: Connector 1135">
                  <a:extLst>
                    <a:ext uri="{FF2B5EF4-FFF2-40B4-BE49-F238E27FC236}">
                      <a16:creationId xmlns:a16="http://schemas.microsoft.com/office/drawing/2014/main" id="{E2143BC8-A0EB-4AAB-861F-D88EF6DB753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Flowchart: Connector 1136">
                  <a:extLst>
                    <a:ext uri="{FF2B5EF4-FFF2-40B4-BE49-F238E27FC236}">
                      <a16:creationId xmlns:a16="http://schemas.microsoft.com/office/drawing/2014/main" id="{0A74488B-8792-44E4-B8BA-3B434FA55733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9" name="Group 1128">
                <a:extLst>
                  <a:ext uri="{FF2B5EF4-FFF2-40B4-BE49-F238E27FC236}">
                    <a16:creationId xmlns:a16="http://schemas.microsoft.com/office/drawing/2014/main" id="{6EA824B5-7628-4D8C-AAC6-203EEDA786D6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30" name="Flowchart: Connector 1129">
                  <a:extLst>
                    <a:ext uri="{FF2B5EF4-FFF2-40B4-BE49-F238E27FC236}">
                      <a16:creationId xmlns:a16="http://schemas.microsoft.com/office/drawing/2014/main" id="{4A3D6872-5B56-4CD8-9F8D-EA1996C26897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Flowchart: Connector 1130">
                  <a:extLst>
                    <a:ext uri="{FF2B5EF4-FFF2-40B4-BE49-F238E27FC236}">
                      <a16:creationId xmlns:a16="http://schemas.microsoft.com/office/drawing/2014/main" id="{302776B8-DD6F-4843-B568-E499D4486D1A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32" name="Group 1131">
                  <a:extLst>
                    <a:ext uri="{FF2B5EF4-FFF2-40B4-BE49-F238E27FC236}">
                      <a16:creationId xmlns:a16="http://schemas.microsoft.com/office/drawing/2014/main" id="{429D9E1B-1404-4FA5-BAD1-1143BF222367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33" name="Flowchart: Connector 1132">
                    <a:extLst>
                      <a:ext uri="{FF2B5EF4-FFF2-40B4-BE49-F238E27FC236}">
                        <a16:creationId xmlns:a16="http://schemas.microsoft.com/office/drawing/2014/main" id="{FBF0127A-D8AF-44AA-8990-0DB6B1BB025D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Flowchart: Connector 1133">
                    <a:extLst>
                      <a:ext uri="{FF2B5EF4-FFF2-40B4-BE49-F238E27FC236}">
                        <a16:creationId xmlns:a16="http://schemas.microsoft.com/office/drawing/2014/main" id="{F31BCB57-A614-421E-910D-236DBB5754B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140" name="TextBox 1139">
            <a:extLst>
              <a:ext uri="{FF2B5EF4-FFF2-40B4-BE49-F238E27FC236}">
                <a16:creationId xmlns:a16="http://schemas.microsoft.com/office/drawing/2014/main" id="{DA8FE9A7-436A-435B-9F63-15F28B1F5854}"/>
              </a:ext>
            </a:extLst>
          </p:cNvPr>
          <p:cNvSpPr txBox="1"/>
          <p:nvPr/>
        </p:nvSpPr>
        <p:spPr>
          <a:xfrm rot="16200000">
            <a:off x="9596632" y="3326068"/>
            <a:ext cx="915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LGR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3B4661-04D5-45C4-839C-081739B93BA5}"/>
              </a:ext>
            </a:extLst>
          </p:cNvPr>
          <p:cNvSpPr txBox="1"/>
          <p:nvPr/>
        </p:nvSpPr>
        <p:spPr>
          <a:xfrm>
            <a:off x="148046" y="503539"/>
            <a:ext cx="846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Zone:      0             1             2            3              4             5              6            7             8           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2D3E3-D047-4D0F-A41D-1096D8D7CB37}"/>
              </a:ext>
            </a:extLst>
          </p:cNvPr>
          <p:cNvSpPr txBox="1"/>
          <p:nvPr/>
        </p:nvSpPr>
        <p:spPr>
          <a:xfrm>
            <a:off x="87086" y="1769560"/>
            <a:ext cx="4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AFDB1BA-3DD6-49FE-B591-40FBA667D6B5}"/>
              </a:ext>
            </a:extLst>
          </p:cNvPr>
          <p:cNvSpPr txBox="1"/>
          <p:nvPr/>
        </p:nvSpPr>
        <p:spPr>
          <a:xfrm>
            <a:off x="117231" y="3507536"/>
            <a:ext cx="4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83DFDA47-BE04-4DFE-A2F6-798AB1203C70}"/>
              </a:ext>
            </a:extLst>
          </p:cNvPr>
          <p:cNvSpPr txBox="1"/>
          <p:nvPr/>
        </p:nvSpPr>
        <p:spPr>
          <a:xfrm>
            <a:off x="140098" y="5409948"/>
            <a:ext cx="49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28EDF-6886-C15F-6D38-947F9DB6E261}"/>
              </a:ext>
            </a:extLst>
          </p:cNvPr>
          <p:cNvSpPr txBox="1"/>
          <p:nvPr/>
        </p:nvSpPr>
        <p:spPr>
          <a:xfrm>
            <a:off x="141705" y="176941"/>
            <a:ext cx="87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Temp:  </a:t>
            </a:r>
            <a:r>
              <a:rPr lang="en-US" sz="1300" dirty="0"/>
              <a:t>Ambient</a:t>
            </a:r>
            <a:r>
              <a:rPr lang="en-US" sz="1400" dirty="0"/>
              <a:t>    </a:t>
            </a:r>
            <a:r>
              <a:rPr lang="en-US" sz="1300" dirty="0" err="1"/>
              <a:t>Ambient</a:t>
            </a:r>
            <a:r>
              <a:rPr lang="en-US" sz="1400" dirty="0"/>
              <a:t>     +0.75°C       +1.5°C        +2.25 °C       +3.0 °C       +3.75 °C     +4.5 °C      +5.25 °C     +6.0 °C</a:t>
            </a:r>
          </a:p>
        </p:txBody>
      </p:sp>
    </p:spTree>
    <p:extLst>
      <p:ext uri="{BB962C8B-B14F-4D97-AF65-F5344CB8AC3E}">
        <p14:creationId xmlns:p14="http://schemas.microsoft.com/office/powerpoint/2010/main" val="6070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9F261E0-E757-40F8-939E-953B831F724F}"/>
              </a:ext>
            </a:extLst>
          </p:cNvPr>
          <p:cNvCxnSpPr>
            <a:cxnSpLocks/>
          </p:cNvCxnSpPr>
          <p:nvPr/>
        </p:nvCxnSpPr>
        <p:spPr>
          <a:xfrm flipH="1">
            <a:off x="8694691" y="2474345"/>
            <a:ext cx="8002" cy="10512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0F5851-5591-422B-9F1D-05AA4C40B11F}"/>
              </a:ext>
            </a:extLst>
          </p:cNvPr>
          <p:cNvGrpSpPr/>
          <p:nvPr/>
        </p:nvGrpSpPr>
        <p:grpSpPr>
          <a:xfrm>
            <a:off x="427324" y="901856"/>
            <a:ext cx="8242520" cy="230008"/>
            <a:chOff x="427324" y="901856"/>
            <a:chExt cx="8242520" cy="230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F46A2-FA87-4733-ABDB-FFEF2AD4E3AA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3EDACAB-F585-461F-AC6A-63209AC45688}"/>
                </a:ext>
              </a:extLst>
            </p:cNvPr>
            <p:cNvSpPr/>
            <p:nvPr/>
          </p:nvSpPr>
          <p:spPr>
            <a:xfrm rot="16200000">
              <a:off x="7183944" y="-354432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87C5A50-FD06-42A1-A971-054A8583668C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9938A9A-408C-4D53-B6A0-7308B825739F}"/>
              </a:ext>
            </a:extLst>
          </p:cNvPr>
          <p:cNvSpPr/>
          <p:nvPr/>
        </p:nvSpPr>
        <p:spPr>
          <a:xfrm rot="10800000">
            <a:off x="528751" y="11398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CEF46E49-15F3-4CA5-BC9E-CCD4AF0012A4}"/>
              </a:ext>
            </a:extLst>
          </p:cNvPr>
          <p:cNvSpPr/>
          <p:nvPr/>
        </p:nvSpPr>
        <p:spPr>
          <a:xfrm rot="10800000">
            <a:off x="528996" y="38830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94720-BD3A-4F02-B486-CB8DCA72C574}"/>
              </a:ext>
            </a:extLst>
          </p:cNvPr>
          <p:cNvGrpSpPr/>
          <p:nvPr/>
        </p:nvGrpSpPr>
        <p:grpSpPr>
          <a:xfrm>
            <a:off x="8671114" y="837385"/>
            <a:ext cx="229974" cy="5486400"/>
            <a:chOff x="8669844" y="822145"/>
            <a:chExt cx="229974" cy="548640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E2ECA7E-38AD-49B2-B3AC-0B990587400B}"/>
                </a:ext>
              </a:extLst>
            </p:cNvPr>
            <p:cNvSpPr/>
            <p:nvPr/>
          </p:nvSpPr>
          <p:spPr>
            <a:xfrm rot="10800000">
              <a:off x="8669844" y="8221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C44F5EE-23AC-463D-A816-1E07837768BD}"/>
                </a:ext>
              </a:extLst>
            </p:cNvPr>
            <p:cNvSpPr/>
            <p:nvPr/>
          </p:nvSpPr>
          <p:spPr>
            <a:xfrm rot="10800000">
              <a:off x="8671218" y="35653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1E6D2F-C87F-4E21-985F-A0FFA4B55A24}"/>
              </a:ext>
            </a:extLst>
          </p:cNvPr>
          <p:cNvSpPr/>
          <p:nvPr/>
        </p:nvSpPr>
        <p:spPr>
          <a:xfrm rot="16200000">
            <a:off x="9379423" y="-359876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ramp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21B2BB2-00C6-4904-B2BE-005389CF199F}"/>
              </a:ext>
            </a:extLst>
          </p:cNvPr>
          <p:cNvGrpSpPr/>
          <p:nvPr/>
        </p:nvGrpSpPr>
        <p:grpSpPr>
          <a:xfrm>
            <a:off x="754527" y="6328731"/>
            <a:ext cx="8244426" cy="231379"/>
            <a:chOff x="396844" y="903264"/>
            <a:chExt cx="8244426" cy="231379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BA1449E-8B19-4A59-B46C-9D54F7F4B79A}"/>
                </a:ext>
              </a:extLst>
            </p:cNvPr>
            <p:cNvSpPr/>
            <p:nvPr/>
          </p:nvSpPr>
          <p:spPr>
            <a:xfrm rot="16200000">
              <a:off x="165414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D4677B8-D558-4639-8850-555A962642AC}"/>
                </a:ext>
              </a:extLst>
            </p:cNvPr>
            <p:cNvSpPr/>
            <p:nvPr/>
          </p:nvSpPr>
          <p:spPr>
            <a:xfrm rot="16200000">
              <a:off x="7155370" y="-351257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AAC41D2-3383-4F7A-A44E-1CF68AFFAD04}"/>
                </a:ext>
              </a:extLst>
            </p:cNvPr>
            <p:cNvSpPr/>
            <p:nvPr/>
          </p:nvSpPr>
          <p:spPr>
            <a:xfrm rot="16200000">
              <a:off x="4404185" y="-353063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97254B5-AF73-4201-B59B-31E38037A19A}"/>
              </a:ext>
            </a:extLst>
          </p:cNvPr>
          <p:cNvSpPr/>
          <p:nvPr/>
        </p:nvSpPr>
        <p:spPr>
          <a:xfrm>
            <a:off x="752988" y="1139803"/>
            <a:ext cx="7928139" cy="5190335"/>
          </a:xfrm>
          <a:prstGeom prst="rect">
            <a:avLst/>
          </a:prstGeom>
          <a:gradFill>
            <a:gsLst>
              <a:gs pos="0">
                <a:schemeClr val="accent1">
                  <a:alpha val="45000"/>
                </a:schemeClr>
              </a:gs>
              <a:gs pos="36000">
                <a:srgbClr val="009900">
                  <a:alpha val="45000"/>
                </a:srgbClr>
              </a:gs>
              <a:gs pos="50000">
                <a:srgbClr val="FFFF00">
                  <a:alpha val="45000"/>
                </a:srgbClr>
              </a:gs>
              <a:gs pos="68000">
                <a:srgbClr val="EC841C">
                  <a:alpha val="44706"/>
                </a:srgbClr>
              </a:gs>
              <a:gs pos="85000">
                <a:srgbClr val="FF0000">
                  <a:alpha val="4500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F26B1F9-1470-46CF-AEDA-2880238949D5}"/>
              </a:ext>
            </a:extLst>
          </p:cNvPr>
          <p:cNvGrpSpPr/>
          <p:nvPr/>
        </p:nvGrpSpPr>
        <p:grpSpPr>
          <a:xfrm>
            <a:off x="753421" y="2760359"/>
            <a:ext cx="7914676" cy="230008"/>
            <a:chOff x="427324" y="901856"/>
            <a:chExt cx="7941271" cy="230008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83747E9-D184-4A27-AA5B-F5AC53BCF012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3E63521-69CA-4C64-8FD1-6BDA7B763148}"/>
                </a:ext>
              </a:extLst>
            </p:cNvPr>
            <p:cNvSpPr/>
            <p:nvPr/>
          </p:nvSpPr>
          <p:spPr>
            <a:xfrm rot="16200000">
              <a:off x="7033320" y="-203808"/>
              <a:ext cx="228600" cy="2441951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13B9FE7-D187-4E64-AAD7-B75A0FEF923F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202C9E9-DD99-4D55-9A3A-823A935B36A6}"/>
              </a:ext>
            </a:extLst>
          </p:cNvPr>
          <p:cNvGrpSpPr/>
          <p:nvPr/>
        </p:nvGrpSpPr>
        <p:grpSpPr>
          <a:xfrm>
            <a:off x="761644" y="4489620"/>
            <a:ext cx="7906454" cy="230008"/>
            <a:chOff x="427324" y="901856"/>
            <a:chExt cx="7906454" cy="230008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1616504-D2B1-41EB-B42C-9DF146767A33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4042E28-1B8C-4EDE-8443-A4DDF7ADABD2}"/>
                </a:ext>
              </a:extLst>
            </p:cNvPr>
            <p:cNvSpPr/>
            <p:nvPr/>
          </p:nvSpPr>
          <p:spPr>
            <a:xfrm rot="16200000">
              <a:off x="7015911" y="-186399"/>
              <a:ext cx="228600" cy="2407134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B847AC6-1940-4563-8577-9F0473E95139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Rectangle 987">
            <a:extLst>
              <a:ext uri="{FF2B5EF4-FFF2-40B4-BE49-F238E27FC236}">
                <a16:creationId xmlns:a16="http://schemas.microsoft.com/office/drawing/2014/main" id="{707293AB-DED3-4359-9A6C-26EC92AAEEC9}"/>
              </a:ext>
            </a:extLst>
          </p:cNvPr>
          <p:cNvSpPr/>
          <p:nvPr/>
        </p:nvSpPr>
        <p:spPr>
          <a:xfrm rot="10800000">
            <a:off x="9799085" y="1325812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F12D4086-7752-4B2A-BB6E-9EEC6C7A0646}"/>
              </a:ext>
            </a:extLst>
          </p:cNvPr>
          <p:cNvSpPr/>
          <p:nvPr/>
        </p:nvSpPr>
        <p:spPr>
          <a:xfrm rot="10800000">
            <a:off x="10727048" y="1327560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008DEB7A-9BA2-4EDC-B1EF-2B078B1A82AF}"/>
              </a:ext>
            </a:extLst>
          </p:cNvPr>
          <p:cNvSpPr/>
          <p:nvPr/>
        </p:nvSpPr>
        <p:spPr>
          <a:xfrm rot="10800000">
            <a:off x="10713837" y="-1427795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6BF19283-47EE-4BBD-82BC-BAEE0A417D40}"/>
              </a:ext>
            </a:extLst>
          </p:cNvPr>
          <p:cNvSpPr/>
          <p:nvPr/>
        </p:nvSpPr>
        <p:spPr>
          <a:xfrm>
            <a:off x="1385397" y="143041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793E7A74-DDF6-400B-A2F8-CE8C51960592}"/>
              </a:ext>
            </a:extLst>
          </p:cNvPr>
          <p:cNvSpPr/>
          <p:nvPr/>
        </p:nvSpPr>
        <p:spPr>
          <a:xfrm>
            <a:off x="2318955" y="390213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A3EA7619-8FBB-45B6-9098-39365537C1D5}"/>
              </a:ext>
            </a:extLst>
          </p:cNvPr>
          <p:cNvSpPr/>
          <p:nvPr/>
        </p:nvSpPr>
        <p:spPr>
          <a:xfrm>
            <a:off x="1797534" y="5661964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E8280F84-4E64-4E71-82DC-D0CE8E35ED0B}"/>
              </a:ext>
            </a:extLst>
          </p:cNvPr>
          <p:cNvSpPr/>
          <p:nvPr/>
        </p:nvSpPr>
        <p:spPr>
          <a:xfrm>
            <a:off x="3814243" y="5675334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926C54B-2B2D-499E-87A5-E0AC2CE44FD0}"/>
              </a:ext>
            </a:extLst>
          </p:cNvPr>
          <p:cNvSpPr/>
          <p:nvPr/>
        </p:nvSpPr>
        <p:spPr>
          <a:xfrm>
            <a:off x="3247597" y="1408130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5F455132-189D-4C02-833B-A7413933B733}"/>
              </a:ext>
            </a:extLst>
          </p:cNvPr>
          <p:cNvSpPr/>
          <p:nvPr/>
        </p:nvSpPr>
        <p:spPr>
          <a:xfrm>
            <a:off x="4177601" y="3885818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0F909322-9482-4C4E-B882-C2C12698B4AF}"/>
              </a:ext>
            </a:extLst>
          </p:cNvPr>
          <p:cNvSpPr/>
          <p:nvPr/>
        </p:nvSpPr>
        <p:spPr>
          <a:xfrm>
            <a:off x="5002398" y="1419454"/>
            <a:ext cx="384048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4DC5C828-0B4E-4A92-8DFD-84CF4F7E9CCB}"/>
              </a:ext>
            </a:extLst>
          </p:cNvPr>
          <p:cNvSpPr/>
          <p:nvPr/>
        </p:nvSpPr>
        <p:spPr>
          <a:xfrm>
            <a:off x="6039328" y="3880926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BB5A7C67-C70B-40B4-8351-9AC68BA0655D}"/>
              </a:ext>
            </a:extLst>
          </p:cNvPr>
          <p:cNvSpPr/>
          <p:nvPr/>
        </p:nvSpPr>
        <p:spPr>
          <a:xfrm>
            <a:off x="5480895" y="5594614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71C8A8CD-6836-4072-83DD-924975514162}"/>
              </a:ext>
            </a:extLst>
          </p:cNvPr>
          <p:cNvSpPr/>
          <p:nvPr/>
        </p:nvSpPr>
        <p:spPr>
          <a:xfrm>
            <a:off x="6426467" y="1385512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935A2E7D-4692-4D70-BA0E-A4915FE6B08C}"/>
              </a:ext>
            </a:extLst>
          </p:cNvPr>
          <p:cNvSpPr/>
          <p:nvPr/>
        </p:nvSpPr>
        <p:spPr>
          <a:xfrm>
            <a:off x="6973811" y="5694927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A95A48C-E733-4CAD-904D-4B30E987B249}"/>
              </a:ext>
            </a:extLst>
          </p:cNvPr>
          <p:cNvSpPr/>
          <p:nvPr/>
        </p:nvSpPr>
        <p:spPr>
          <a:xfrm>
            <a:off x="8024601" y="3968240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81BF7E-EB72-4878-8849-F8D1CEC6F228}"/>
              </a:ext>
            </a:extLst>
          </p:cNvPr>
          <p:cNvGrpSpPr/>
          <p:nvPr/>
        </p:nvGrpSpPr>
        <p:grpSpPr>
          <a:xfrm>
            <a:off x="2417365" y="1205558"/>
            <a:ext cx="6144616" cy="5065894"/>
            <a:chOff x="2417365" y="1205558"/>
            <a:chExt cx="6144616" cy="5065894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EB3BF99-4343-4574-8858-5FB8296AAC25}"/>
                </a:ext>
              </a:extLst>
            </p:cNvPr>
            <p:cNvGrpSpPr/>
            <p:nvPr/>
          </p:nvGrpSpPr>
          <p:grpSpPr>
            <a:xfrm>
              <a:off x="3264028" y="1210319"/>
              <a:ext cx="1275971" cy="1426570"/>
              <a:chOff x="6575829" y="636779"/>
              <a:chExt cx="1099299" cy="1135567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FD077A2E-2D06-4DE3-AFF6-7DD70A7F2141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492" name="Group 491">
                  <a:extLst>
                    <a:ext uri="{FF2B5EF4-FFF2-40B4-BE49-F238E27FC236}">
                      <a16:creationId xmlns:a16="http://schemas.microsoft.com/office/drawing/2014/main" id="{CA08E66B-14F4-476A-AB5E-9D9C0AF7DD66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495" name="Flowchart: Connector 494">
                    <a:extLst>
                      <a:ext uri="{FF2B5EF4-FFF2-40B4-BE49-F238E27FC236}">
                        <a16:creationId xmlns:a16="http://schemas.microsoft.com/office/drawing/2014/main" id="{415B1809-FCE4-42EE-AB9B-F5585AC30F69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Flowchart: Connector 495">
                    <a:extLst>
                      <a:ext uri="{FF2B5EF4-FFF2-40B4-BE49-F238E27FC236}">
                        <a16:creationId xmlns:a16="http://schemas.microsoft.com/office/drawing/2014/main" id="{4C2FA210-128D-4FDB-BE0E-4438979305BD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3" name="Flowchart: Connector 492">
                  <a:extLst>
                    <a:ext uri="{FF2B5EF4-FFF2-40B4-BE49-F238E27FC236}">
                      <a16:creationId xmlns:a16="http://schemas.microsoft.com/office/drawing/2014/main" id="{DF1F9C49-1254-454D-95E2-FE6AF4556EF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Flowchart: Connector 493">
                  <a:extLst>
                    <a:ext uri="{FF2B5EF4-FFF2-40B4-BE49-F238E27FC236}">
                      <a16:creationId xmlns:a16="http://schemas.microsoft.com/office/drawing/2014/main" id="{73EF86F4-4B91-499D-894C-CF82DE797A9C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3D11F15D-9356-422E-AA87-2EAEDB39A8D1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729903" cy="1128972"/>
                <a:chOff x="4033310" y="644692"/>
                <a:chExt cx="729903" cy="1128972"/>
              </a:xfrm>
            </p:grpSpPr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B358E2E6-DED5-4315-9860-61157891C7FF}"/>
                    </a:ext>
                  </a:extLst>
                </p:cNvPr>
                <p:cNvGrpSpPr/>
                <p:nvPr/>
              </p:nvGrpSpPr>
              <p:grpSpPr>
                <a:xfrm>
                  <a:off x="4033310" y="644692"/>
                  <a:ext cx="372265" cy="1128972"/>
                  <a:chOff x="4033310" y="644692"/>
                  <a:chExt cx="372265" cy="1128972"/>
                </a:xfrm>
              </p:grpSpPr>
              <p:sp>
                <p:nvSpPr>
                  <p:cNvPr id="483" name="Flowchart: Connector 482">
                    <a:extLst>
                      <a:ext uri="{FF2B5EF4-FFF2-40B4-BE49-F238E27FC236}">
                        <a16:creationId xmlns:a16="http://schemas.microsoft.com/office/drawing/2014/main" id="{C58C5A76-17DF-4190-BC89-4DAB71A6EDA7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Flowchart: Connector 483">
                    <a:extLst>
                      <a:ext uri="{FF2B5EF4-FFF2-40B4-BE49-F238E27FC236}">
                        <a16:creationId xmlns:a16="http://schemas.microsoft.com/office/drawing/2014/main" id="{81EC568E-E037-478C-819C-BEB621333695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9B05E4E9-8B85-4BE2-9D59-71E481CB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370678" cy="487417"/>
                    <a:chOff x="4034897" y="644692"/>
                    <a:chExt cx="370678" cy="487417"/>
                  </a:xfrm>
                </p:grpSpPr>
                <p:sp>
                  <p:nvSpPr>
                    <p:cNvPr id="488" name="Flowchart: Connector 487">
                      <a:extLst>
                        <a:ext uri="{FF2B5EF4-FFF2-40B4-BE49-F238E27FC236}">
                          <a16:creationId xmlns:a16="http://schemas.microsoft.com/office/drawing/2014/main" id="{BA414271-0EF2-4C69-87D1-4B20C1D99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Flowchart: Connector 488">
                      <a:extLst>
                        <a:ext uri="{FF2B5EF4-FFF2-40B4-BE49-F238E27FC236}">
                          <a16:creationId xmlns:a16="http://schemas.microsoft.com/office/drawing/2014/main" id="{989280F2-D1CD-48A4-91CA-24797D63D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Flowchart: Connector 489">
                      <a:extLst>
                        <a:ext uri="{FF2B5EF4-FFF2-40B4-BE49-F238E27FC236}">
                          <a16:creationId xmlns:a16="http://schemas.microsoft.com/office/drawing/2014/main" id="{CC684782-26A1-4B97-8F52-4D2FBDF10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Flowchart: Connector 490">
                      <a:extLst>
                        <a:ext uri="{FF2B5EF4-FFF2-40B4-BE49-F238E27FC236}">
                          <a16:creationId xmlns:a16="http://schemas.microsoft.com/office/drawing/2014/main" id="{BD179BF2-0972-4185-93FD-5C460F544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86" name="Flowchart: Connector 485">
                    <a:extLst>
                      <a:ext uri="{FF2B5EF4-FFF2-40B4-BE49-F238E27FC236}">
                        <a16:creationId xmlns:a16="http://schemas.microsoft.com/office/drawing/2014/main" id="{52DE924E-BB38-4020-9400-9C83FAFF5CCA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Flowchart: Connector 486">
                    <a:extLst>
                      <a:ext uri="{FF2B5EF4-FFF2-40B4-BE49-F238E27FC236}">
                        <a16:creationId xmlns:a16="http://schemas.microsoft.com/office/drawing/2014/main" id="{2B8E1943-6730-4CC6-AD5B-7CE9C8457C58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53DFAEF1-4B1C-400D-9AF2-AADBF0214687}"/>
                    </a:ext>
                  </a:extLst>
                </p:cNvPr>
                <p:cNvGrpSpPr/>
                <p:nvPr/>
              </p:nvGrpSpPr>
              <p:grpSpPr>
                <a:xfrm>
                  <a:off x="4750822" y="644782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478" name="Flowchart: Connector 477">
                    <a:extLst>
                      <a:ext uri="{FF2B5EF4-FFF2-40B4-BE49-F238E27FC236}">
                        <a16:creationId xmlns:a16="http://schemas.microsoft.com/office/drawing/2014/main" id="{CBD075CC-AAFE-4E70-8618-E0291B7662E8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Flowchart: Connector 478">
                    <a:extLst>
                      <a:ext uri="{FF2B5EF4-FFF2-40B4-BE49-F238E27FC236}">
                        <a16:creationId xmlns:a16="http://schemas.microsoft.com/office/drawing/2014/main" id="{273B4134-D781-40A5-8339-092BDA8E10D3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ADFBAD5D-2B63-420D-83B3-4D05C08A6EE1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481" name="Flowchart: Connector 480">
                      <a:extLst>
                        <a:ext uri="{FF2B5EF4-FFF2-40B4-BE49-F238E27FC236}">
                          <a16:creationId xmlns:a16="http://schemas.microsoft.com/office/drawing/2014/main" id="{86D212F9-3F5A-4037-8193-7F7C44AA8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Flowchart: Connector 481">
                      <a:extLst>
                        <a:ext uri="{FF2B5EF4-FFF2-40B4-BE49-F238E27FC236}">
                          <a16:creationId xmlns:a16="http://schemas.microsoft.com/office/drawing/2014/main" id="{3AEF396E-4BB5-447D-8A3F-AC166EC90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87C261-5AFC-4EDB-95A7-06FBB35D96BC}"/>
                </a:ext>
              </a:extLst>
            </p:cNvPr>
            <p:cNvGrpSpPr/>
            <p:nvPr/>
          </p:nvGrpSpPr>
          <p:grpSpPr>
            <a:xfrm>
              <a:off x="4849222" y="1205558"/>
              <a:ext cx="3705610" cy="1445333"/>
              <a:chOff x="4849222" y="1205558"/>
              <a:chExt cx="3705610" cy="1445333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1469B61-B942-450E-9045-1440845D9B7B}"/>
                  </a:ext>
                </a:extLst>
              </p:cNvPr>
              <p:cNvGrpSpPr/>
              <p:nvPr/>
            </p:nvGrpSpPr>
            <p:grpSpPr>
              <a:xfrm>
                <a:off x="7278861" y="1205558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E635FE16-B4C5-4462-B4AB-E2853587E243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CF428A8D-32A4-42D2-A9EE-2BEAF3645742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447" name="Flowchart: Connector 446">
                      <a:extLst>
                        <a:ext uri="{FF2B5EF4-FFF2-40B4-BE49-F238E27FC236}">
                          <a16:creationId xmlns:a16="http://schemas.microsoft.com/office/drawing/2014/main" id="{577B061F-D71C-4F39-B209-2B43D44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Flowchart: Connector 447">
                      <a:extLst>
                        <a:ext uri="{FF2B5EF4-FFF2-40B4-BE49-F238E27FC236}">
                          <a16:creationId xmlns:a16="http://schemas.microsoft.com/office/drawing/2014/main" id="{573C1A67-789C-4E22-97C6-BA912021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5" name="Flowchart: Connector 444">
                    <a:extLst>
                      <a:ext uri="{FF2B5EF4-FFF2-40B4-BE49-F238E27FC236}">
                        <a16:creationId xmlns:a16="http://schemas.microsoft.com/office/drawing/2014/main" id="{B2B50CB6-E2FF-4348-A7C8-3966ED64F6A6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Flowchart: Connector 445">
                    <a:extLst>
                      <a:ext uri="{FF2B5EF4-FFF2-40B4-BE49-F238E27FC236}">
                        <a16:creationId xmlns:a16="http://schemas.microsoft.com/office/drawing/2014/main" id="{9FD5B025-4F4A-4765-98F8-8873CF3785C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0C7975C0-3750-4526-9A42-335BB6FB51E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428" name="Group 427">
                    <a:extLst>
                      <a:ext uri="{FF2B5EF4-FFF2-40B4-BE49-F238E27FC236}">
                        <a16:creationId xmlns:a16="http://schemas.microsoft.com/office/drawing/2014/main" id="{DC732331-23B9-449D-B45E-BA5CC8372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435" name="Flowchart: Connector 434">
                      <a:extLst>
                        <a:ext uri="{FF2B5EF4-FFF2-40B4-BE49-F238E27FC236}">
                          <a16:creationId xmlns:a16="http://schemas.microsoft.com/office/drawing/2014/main" id="{B67570E7-C2F3-4804-B9E6-A5C09EC30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Flowchart: Connector 435">
                      <a:extLst>
                        <a:ext uri="{FF2B5EF4-FFF2-40B4-BE49-F238E27FC236}">
                          <a16:creationId xmlns:a16="http://schemas.microsoft.com/office/drawing/2014/main" id="{675486C8-B4C4-48E0-860D-6C4E17462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7" name="Group 436">
                      <a:extLst>
                        <a:ext uri="{FF2B5EF4-FFF2-40B4-BE49-F238E27FC236}">
                          <a16:creationId xmlns:a16="http://schemas.microsoft.com/office/drawing/2014/main" id="{AD15D008-53D2-4BA8-AEB2-B8C602F94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440" name="Flowchart: Connector 439">
                        <a:extLst>
                          <a:ext uri="{FF2B5EF4-FFF2-40B4-BE49-F238E27FC236}">
                            <a16:creationId xmlns:a16="http://schemas.microsoft.com/office/drawing/2014/main" id="{B7906DF4-2A2A-4D67-BBCB-F843D290C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Flowchart: Connector 440">
                        <a:extLst>
                          <a:ext uri="{FF2B5EF4-FFF2-40B4-BE49-F238E27FC236}">
                            <a16:creationId xmlns:a16="http://schemas.microsoft.com/office/drawing/2014/main" id="{0E0D1DCA-6DBE-4B20-8278-358A69C8E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Flowchart: Connector 441">
                        <a:extLst>
                          <a:ext uri="{FF2B5EF4-FFF2-40B4-BE49-F238E27FC236}">
                            <a16:creationId xmlns:a16="http://schemas.microsoft.com/office/drawing/2014/main" id="{B420ABC2-5FBF-4D9C-8298-C8F251C06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Flowchart: Connector 442">
                        <a:extLst>
                          <a:ext uri="{FF2B5EF4-FFF2-40B4-BE49-F238E27FC236}">
                            <a16:creationId xmlns:a16="http://schemas.microsoft.com/office/drawing/2014/main" id="{1DBD2197-EF47-4DA5-BAD2-252D23C4F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38" name="Flowchart: Connector 437">
                      <a:extLst>
                        <a:ext uri="{FF2B5EF4-FFF2-40B4-BE49-F238E27FC236}">
                          <a16:creationId xmlns:a16="http://schemas.microsoft.com/office/drawing/2014/main" id="{BB92A6F0-1678-47D3-9917-369A79EB6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Flowchart: Connector 438">
                      <a:extLst>
                        <a:ext uri="{FF2B5EF4-FFF2-40B4-BE49-F238E27FC236}">
                          <a16:creationId xmlns:a16="http://schemas.microsoft.com/office/drawing/2014/main" id="{6997A320-F682-4067-AAA0-C8A7A3FD8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0EF4248D-8001-4413-8D00-83EA09A6AE4F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430" name="Flowchart: Connector 429">
                      <a:extLst>
                        <a:ext uri="{FF2B5EF4-FFF2-40B4-BE49-F238E27FC236}">
                          <a16:creationId xmlns:a16="http://schemas.microsoft.com/office/drawing/2014/main" id="{4A8B83E7-EAD1-4CD0-87D2-BC5E2B927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Flowchart: Connector 430">
                      <a:extLst>
                        <a:ext uri="{FF2B5EF4-FFF2-40B4-BE49-F238E27FC236}">
                          <a16:creationId xmlns:a16="http://schemas.microsoft.com/office/drawing/2014/main" id="{91E0AA86-9297-4863-ACB4-B3F573C4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2" name="Group 431">
                      <a:extLst>
                        <a:ext uri="{FF2B5EF4-FFF2-40B4-BE49-F238E27FC236}">
                          <a16:creationId xmlns:a16="http://schemas.microsoft.com/office/drawing/2014/main" id="{C2E3D8D2-AB46-464B-B88C-E1DE5CE07A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433" name="Flowchart: Connector 432">
                        <a:extLst>
                          <a:ext uri="{FF2B5EF4-FFF2-40B4-BE49-F238E27FC236}">
                            <a16:creationId xmlns:a16="http://schemas.microsoft.com/office/drawing/2014/main" id="{C540B9CC-28EA-419A-8786-3DA5B723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4" name="Flowchart: Connector 433">
                        <a:extLst>
                          <a:ext uri="{FF2B5EF4-FFF2-40B4-BE49-F238E27FC236}">
                            <a16:creationId xmlns:a16="http://schemas.microsoft.com/office/drawing/2014/main" id="{78E90C73-D9C6-431B-BCA1-00DAEF748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2DC54C3-7B84-41D2-919E-CB1D8F822D5E}"/>
                  </a:ext>
                </a:extLst>
              </p:cNvPr>
              <p:cNvGrpSpPr/>
              <p:nvPr/>
            </p:nvGrpSpPr>
            <p:grpSpPr>
              <a:xfrm>
                <a:off x="4849222" y="1220192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0015EB78-4822-44E8-A1C2-3BA9694AE88F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16" name="Group 515">
                    <a:extLst>
                      <a:ext uri="{FF2B5EF4-FFF2-40B4-BE49-F238E27FC236}">
                        <a16:creationId xmlns:a16="http://schemas.microsoft.com/office/drawing/2014/main" id="{F7A79485-07C4-4329-9F9C-9BB02BC0B3C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19" name="Flowchart: Connector 518">
                      <a:extLst>
                        <a:ext uri="{FF2B5EF4-FFF2-40B4-BE49-F238E27FC236}">
                          <a16:creationId xmlns:a16="http://schemas.microsoft.com/office/drawing/2014/main" id="{07B133A9-0C4C-4E80-A3D8-E08A402F3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Flowchart: Connector 519">
                      <a:extLst>
                        <a:ext uri="{FF2B5EF4-FFF2-40B4-BE49-F238E27FC236}">
                          <a16:creationId xmlns:a16="http://schemas.microsoft.com/office/drawing/2014/main" id="{0950813E-A34A-4242-A5D5-2E849088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17" name="Flowchart: Connector 516">
                    <a:extLst>
                      <a:ext uri="{FF2B5EF4-FFF2-40B4-BE49-F238E27FC236}">
                        <a16:creationId xmlns:a16="http://schemas.microsoft.com/office/drawing/2014/main" id="{F0868C3C-5A68-401A-8BFB-F71F89A1B455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Flowchart: Connector 517">
                    <a:extLst>
                      <a:ext uri="{FF2B5EF4-FFF2-40B4-BE49-F238E27FC236}">
                        <a16:creationId xmlns:a16="http://schemas.microsoft.com/office/drawing/2014/main" id="{8457ACFB-ACB2-405A-9AD0-CF011AC1D109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2534C60B-9CFE-45BD-AD22-F9A6CC0C4A6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F4EACD62-CB7B-4DC7-A6C7-78B47A6B55D0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507" name="Flowchart: Connector 506">
                      <a:extLst>
                        <a:ext uri="{FF2B5EF4-FFF2-40B4-BE49-F238E27FC236}">
                          <a16:creationId xmlns:a16="http://schemas.microsoft.com/office/drawing/2014/main" id="{040B501C-F883-4ACB-84BE-7B6C29098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Flowchart: Connector 507">
                      <a:extLst>
                        <a:ext uri="{FF2B5EF4-FFF2-40B4-BE49-F238E27FC236}">
                          <a16:creationId xmlns:a16="http://schemas.microsoft.com/office/drawing/2014/main" id="{6C2CC0DE-318A-466D-9390-694C05C7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9" name="Group 508">
                      <a:extLst>
                        <a:ext uri="{FF2B5EF4-FFF2-40B4-BE49-F238E27FC236}">
                          <a16:creationId xmlns:a16="http://schemas.microsoft.com/office/drawing/2014/main" id="{E6CCD21E-4BDF-4116-B56F-CD4D6FAFA0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512" name="Flowchart: Connector 511">
                        <a:extLst>
                          <a:ext uri="{FF2B5EF4-FFF2-40B4-BE49-F238E27FC236}">
                            <a16:creationId xmlns:a16="http://schemas.microsoft.com/office/drawing/2014/main" id="{A03730C8-2B4E-4796-A357-849DEA1F8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3" name="Flowchart: Connector 512">
                        <a:extLst>
                          <a:ext uri="{FF2B5EF4-FFF2-40B4-BE49-F238E27FC236}">
                            <a16:creationId xmlns:a16="http://schemas.microsoft.com/office/drawing/2014/main" id="{5FD100DE-3CA7-485B-98FA-A64AB6A1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4" name="Flowchart: Connector 513">
                        <a:extLst>
                          <a:ext uri="{FF2B5EF4-FFF2-40B4-BE49-F238E27FC236}">
                            <a16:creationId xmlns:a16="http://schemas.microsoft.com/office/drawing/2014/main" id="{AD36A784-25DD-4C0D-BAA7-7636A139F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5" name="Flowchart: Connector 514">
                        <a:extLst>
                          <a:ext uri="{FF2B5EF4-FFF2-40B4-BE49-F238E27FC236}">
                            <a16:creationId xmlns:a16="http://schemas.microsoft.com/office/drawing/2014/main" id="{F0DCA69E-8112-4A03-96D6-D814BC0FBC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0" name="Flowchart: Connector 509">
                      <a:extLst>
                        <a:ext uri="{FF2B5EF4-FFF2-40B4-BE49-F238E27FC236}">
                          <a16:creationId xmlns:a16="http://schemas.microsoft.com/office/drawing/2014/main" id="{695D7159-9973-4696-B25C-46CBE09EF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Flowchart: Connector 510">
                      <a:extLst>
                        <a:ext uri="{FF2B5EF4-FFF2-40B4-BE49-F238E27FC236}">
                          <a16:creationId xmlns:a16="http://schemas.microsoft.com/office/drawing/2014/main" id="{DE1EA473-E9A8-4475-B6BB-32EA52330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68951095-8FFC-4259-AF98-B3A7593620DA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02" name="Flowchart: Connector 501">
                      <a:extLst>
                        <a:ext uri="{FF2B5EF4-FFF2-40B4-BE49-F238E27FC236}">
                          <a16:creationId xmlns:a16="http://schemas.microsoft.com/office/drawing/2014/main" id="{8778FD9F-189E-4959-8151-34EC546B6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Flowchart: Connector 502">
                      <a:extLst>
                        <a:ext uri="{FF2B5EF4-FFF2-40B4-BE49-F238E27FC236}">
                          <a16:creationId xmlns:a16="http://schemas.microsoft.com/office/drawing/2014/main" id="{DED655D7-2F3C-4DB6-88F0-79BD766AD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4" name="Group 503">
                      <a:extLst>
                        <a:ext uri="{FF2B5EF4-FFF2-40B4-BE49-F238E27FC236}">
                          <a16:creationId xmlns:a16="http://schemas.microsoft.com/office/drawing/2014/main" id="{DD1A55BB-CD95-4A87-AF7F-E768F695CD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05" name="Flowchart: Connector 504">
                        <a:extLst>
                          <a:ext uri="{FF2B5EF4-FFF2-40B4-BE49-F238E27FC236}">
                            <a16:creationId xmlns:a16="http://schemas.microsoft.com/office/drawing/2014/main" id="{4467BDFC-B73B-4331-BA3E-C7434AA89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6" name="Flowchart: Connector 505">
                        <a:extLst>
                          <a:ext uri="{FF2B5EF4-FFF2-40B4-BE49-F238E27FC236}">
                            <a16:creationId xmlns:a16="http://schemas.microsoft.com/office/drawing/2014/main" id="{0631B3A9-287C-4F01-BE9F-EA8578AE9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E91AC21A-A243-450D-A34D-25BF9F678577}"/>
                  </a:ext>
                </a:extLst>
              </p:cNvPr>
              <p:cNvGrpSpPr/>
              <p:nvPr/>
            </p:nvGrpSpPr>
            <p:grpSpPr>
              <a:xfrm>
                <a:off x="6421470" y="1224321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5B4EE80E-022E-4EED-A2C4-EE229AEF05A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9CE120C1-CEA3-4DDE-8A76-5F0A805593E7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43" name="Flowchart: Connector 542">
                      <a:extLst>
                        <a:ext uri="{FF2B5EF4-FFF2-40B4-BE49-F238E27FC236}">
                          <a16:creationId xmlns:a16="http://schemas.microsoft.com/office/drawing/2014/main" id="{1A23439B-F244-43F5-A679-381B2A7DB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Flowchart: Connector 543">
                      <a:extLst>
                        <a:ext uri="{FF2B5EF4-FFF2-40B4-BE49-F238E27FC236}">
                          <a16:creationId xmlns:a16="http://schemas.microsoft.com/office/drawing/2014/main" id="{F2B8795A-8191-46C5-A1FE-09DE876AB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1" name="Flowchart: Connector 540">
                    <a:extLst>
                      <a:ext uri="{FF2B5EF4-FFF2-40B4-BE49-F238E27FC236}">
                        <a16:creationId xmlns:a16="http://schemas.microsoft.com/office/drawing/2014/main" id="{FAFA5218-1CE7-45F3-9ADF-8018432DDCE3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Flowchart: Connector 541">
                    <a:extLst>
                      <a:ext uri="{FF2B5EF4-FFF2-40B4-BE49-F238E27FC236}">
                        <a16:creationId xmlns:a16="http://schemas.microsoft.com/office/drawing/2014/main" id="{D919DF17-CD24-4498-B418-C9337A4F9787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1315857B-914B-4E64-B163-E94D2510B2C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531" name="Flowchart: Connector 530">
                    <a:extLst>
                      <a:ext uri="{FF2B5EF4-FFF2-40B4-BE49-F238E27FC236}">
                        <a16:creationId xmlns:a16="http://schemas.microsoft.com/office/drawing/2014/main" id="{C0179BB3-ABE5-4E35-80D9-49296601E295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Flowchart: Connector 531">
                    <a:extLst>
                      <a:ext uri="{FF2B5EF4-FFF2-40B4-BE49-F238E27FC236}">
                        <a16:creationId xmlns:a16="http://schemas.microsoft.com/office/drawing/2014/main" id="{21DABC53-BBF9-4C14-BAEC-CFD386E71072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3" name="Group 532">
                    <a:extLst>
                      <a:ext uri="{FF2B5EF4-FFF2-40B4-BE49-F238E27FC236}">
                        <a16:creationId xmlns:a16="http://schemas.microsoft.com/office/drawing/2014/main" id="{5F1BD977-5A73-4AB9-810C-735B1042B47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536" name="Flowchart: Connector 535">
                      <a:extLst>
                        <a:ext uri="{FF2B5EF4-FFF2-40B4-BE49-F238E27FC236}">
                          <a16:creationId xmlns:a16="http://schemas.microsoft.com/office/drawing/2014/main" id="{437A7F86-8294-48F1-B5BE-C773F2803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Flowchart: Connector 537">
                      <a:extLst>
                        <a:ext uri="{FF2B5EF4-FFF2-40B4-BE49-F238E27FC236}">
                          <a16:creationId xmlns:a16="http://schemas.microsoft.com/office/drawing/2014/main" id="{C81084CB-819B-4BC8-B91B-B74BB27E3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78783B1D-7AEA-4882-A0BB-3B0C8B14D2C5}"/>
                </a:ext>
              </a:extLst>
            </p:cNvPr>
            <p:cNvGrpSpPr/>
            <p:nvPr/>
          </p:nvGrpSpPr>
          <p:grpSpPr>
            <a:xfrm>
              <a:off x="3271177" y="3045083"/>
              <a:ext cx="5290804" cy="1445333"/>
              <a:chOff x="3264028" y="1205558"/>
              <a:chExt cx="5290804" cy="1445333"/>
            </a:xfrm>
          </p:grpSpPr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74019B3C-38F1-4E38-88FD-F05F44D2F17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9A1E0F72-A4B5-41BA-9F53-D425E3F0014B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0F5778DA-C719-4FB9-89CE-4DE28B841369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718" name="Flowchart: Connector 717">
                      <a:extLst>
                        <a:ext uri="{FF2B5EF4-FFF2-40B4-BE49-F238E27FC236}">
                          <a16:creationId xmlns:a16="http://schemas.microsoft.com/office/drawing/2014/main" id="{86352F5C-965D-466C-A779-71C4DF5F1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Flowchart: Connector 718">
                      <a:extLst>
                        <a:ext uri="{FF2B5EF4-FFF2-40B4-BE49-F238E27FC236}">
                          <a16:creationId xmlns:a16="http://schemas.microsoft.com/office/drawing/2014/main" id="{C53999DF-3DF9-4790-8573-8EB80B559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4" name="Flowchart: Connector 713">
                    <a:extLst>
                      <a:ext uri="{FF2B5EF4-FFF2-40B4-BE49-F238E27FC236}">
                        <a16:creationId xmlns:a16="http://schemas.microsoft.com/office/drawing/2014/main" id="{46747893-4BCD-4028-AB4A-21DFDA7D22FD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Flowchart: Connector 715">
                    <a:extLst>
                      <a:ext uri="{FF2B5EF4-FFF2-40B4-BE49-F238E27FC236}">
                        <a16:creationId xmlns:a16="http://schemas.microsoft.com/office/drawing/2014/main" id="{A7AFB73A-C532-4CBB-8637-5F1A0601B25B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AAD0DB79-55DB-4F9F-9694-D494800CD3A7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19EE9493-C329-4F39-89BA-BB80F850F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681" name="Flowchart: Connector 680">
                      <a:extLst>
                        <a:ext uri="{FF2B5EF4-FFF2-40B4-BE49-F238E27FC236}">
                          <a16:creationId xmlns:a16="http://schemas.microsoft.com/office/drawing/2014/main" id="{63FC4325-8CA9-48B4-BD3E-9A8CB3B8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Flowchart: Connector 681">
                      <a:extLst>
                        <a:ext uri="{FF2B5EF4-FFF2-40B4-BE49-F238E27FC236}">
                          <a16:creationId xmlns:a16="http://schemas.microsoft.com/office/drawing/2014/main" id="{B0DECB0D-4547-47D4-9B16-7D1C1575A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87A5579D-CF09-4A63-B0A3-97AA81F8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686" name="Flowchart: Connector 685">
                        <a:extLst>
                          <a:ext uri="{FF2B5EF4-FFF2-40B4-BE49-F238E27FC236}">
                            <a16:creationId xmlns:a16="http://schemas.microsoft.com/office/drawing/2014/main" id="{687AEF77-B1D1-4984-AC7E-3B4890023A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Flowchart: Connector 688">
                        <a:extLst>
                          <a:ext uri="{FF2B5EF4-FFF2-40B4-BE49-F238E27FC236}">
                            <a16:creationId xmlns:a16="http://schemas.microsoft.com/office/drawing/2014/main" id="{4B1ACE31-0A68-4B21-BBFF-5A73CBDC1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Flowchart: Connector 706">
                        <a:extLst>
                          <a:ext uri="{FF2B5EF4-FFF2-40B4-BE49-F238E27FC236}">
                            <a16:creationId xmlns:a16="http://schemas.microsoft.com/office/drawing/2014/main" id="{80D0914A-8628-474A-8183-0CECD9B60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Flowchart: Connector 708">
                        <a:extLst>
                          <a:ext uri="{FF2B5EF4-FFF2-40B4-BE49-F238E27FC236}">
                            <a16:creationId xmlns:a16="http://schemas.microsoft.com/office/drawing/2014/main" id="{29D0E21A-131C-4C53-B278-44723F950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4" name="Flowchart: Connector 683">
                      <a:extLst>
                        <a:ext uri="{FF2B5EF4-FFF2-40B4-BE49-F238E27FC236}">
                          <a16:creationId xmlns:a16="http://schemas.microsoft.com/office/drawing/2014/main" id="{3FF1D28C-0494-4A7D-85E6-4DC995996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Flowchart: Connector 684">
                      <a:extLst>
                        <a:ext uri="{FF2B5EF4-FFF2-40B4-BE49-F238E27FC236}">
                          <a16:creationId xmlns:a16="http://schemas.microsoft.com/office/drawing/2014/main" id="{DE0E09D2-D459-4581-816B-4333EA93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3" name="Group 672">
                    <a:extLst>
                      <a:ext uri="{FF2B5EF4-FFF2-40B4-BE49-F238E27FC236}">
                        <a16:creationId xmlns:a16="http://schemas.microsoft.com/office/drawing/2014/main" id="{4B09F6D2-BA22-4AFC-A064-986B36A82B25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675" name="Flowchart: Connector 674">
                      <a:extLst>
                        <a:ext uri="{FF2B5EF4-FFF2-40B4-BE49-F238E27FC236}">
                          <a16:creationId xmlns:a16="http://schemas.microsoft.com/office/drawing/2014/main" id="{90711BCF-1986-41F6-9A93-D9BCC5CE1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Flowchart: Connector 676">
                      <a:extLst>
                        <a:ext uri="{FF2B5EF4-FFF2-40B4-BE49-F238E27FC236}">
                          <a16:creationId xmlns:a16="http://schemas.microsoft.com/office/drawing/2014/main" id="{82C857B7-2CD8-454B-9FAE-284641C07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78" name="Group 677">
                      <a:extLst>
                        <a:ext uri="{FF2B5EF4-FFF2-40B4-BE49-F238E27FC236}">
                          <a16:creationId xmlns:a16="http://schemas.microsoft.com/office/drawing/2014/main" id="{C8BB0979-9AA4-4CC8-9ECB-72FD6E81E0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679" name="Flowchart: Connector 678">
                        <a:extLst>
                          <a:ext uri="{FF2B5EF4-FFF2-40B4-BE49-F238E27FC236}">
                            <a16:creationId xmlns:a16="http://schemas.microsoft.com/office/drawing/2014/main" id="{D0E399D0-773E-447D-A432-575BEF9F5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Flowchart: Connector 679">
                        <a:extLst>
                          <a:ext uri="{FF2B5EF4-FFF2-40B4-BE49-F238E27FC236}">
                            <a16:creationId xmlns:a16="http://schemas.microsoft.com/office/drawing/2014/main" id="{D6AC4033-C43F-412F-9030-309F6BD67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7F360465-1A46-4172-893E-79D7265E234F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D2EA9418-711F-4E60-AFE0-5D0F306C6E7F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453A76C0-30E4-4EFE-8B29-1C9D992AF99D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604" name="Group 603">
                      <a:extLst>
                        <a:ext uri="{FF2B5EF4-FFF2-40B4-BE49-F238E27FC236}">
                          <a16:creationId xmlns:a16="http://schemas.microsoft.com/office/drawing/2014/main" id="{60BE0C46-4B96-4059-8F1E-F5099BE09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607" name="Flowchart: Connector 606">
                        <a:extLst>
                          <a:ext uri="{FF2B5EF4-FFF2-40B4-BE49-F238E27FC236}">
                            <a16:creationId xmlns:a16="http://schemas.microsoft.com/office/drawing/2014/main" id="{B8B7B081-6C0A-4D95-AE88-5F15754A7C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8" name="Flowchart: Connector 647">
                        <a:extLst>
                          <a:ext uri="{FF2B5EF4-FFF2-40B4-BE49-F238E27FC236}">
                            <a16:creationId xmlns:a16="http://schemas.microsoft.com/office/drawing/2014/main" id="{E9EF629F-000E-4CF1-B57D-4EF72BB71D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05" name="Flowchart: Connector 604">
                      <a:extLst>
                        <a:ext uri="{FF2B5EF4-FFF2-40B4-BE49-F238E27FC236}">
                          <a16:creationId xmlns:a16="http://schemas.microsoft.com/office/drawing/2014/main" id="{8DC49A03-C38E-4C4F-8A8D-CB9C98BA1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Flowchart: Connector 605">
                      <a:extLst>
                        <a:ext uri="{FF2B5EF4-FFF2-40B4-BE49-F238E27FC236}">
                          <a16:creationId xmlns:a16="http://schemas.microsoft.com/office/drawing/2014/main" id="{137C5905-A8E6-4206-BA99-E7F626C0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C8AC4A70-B9B3-4EC4-85D1-BE69E06F7940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88" name="Group 587">
                      <a:extLst>
                        <a:ext uri="{FF2B5EF4-FFF2-40B4-BE49-F238E27FC236}">
                          <a16:creationId xmlns:a16="http://schemas.microsoft.com/office/drawing/2014/main" id="{8DB8605A-C12B-4CB6-A513-10927FC7A6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95" name="Flowchart: Connector 594">
                        <a:extLst>
                          <a:ext uri="{FF2B5EF4-FFF2-40B4-BE49-F238E27FC236}">
                            <a16:creationId xmlns:a16="http://schemas.microsoft.com/office/drawing/2014/main" id="{5244A29C-891C-4B62-9294-6B11617C3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6" name="Flowchart: Connector 595">
                        <a:extLst>
                          <a:ext uri="{FF2B5EF4-FFF2-40B4-BE49-F238E27FC236}">
                            <a16:creationId xmlns:a16="http://schemas.microsoft.com/office/drawing/2014/main" id="{11289FD9-DC13-4EA9-949C-5CF78DD85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A1A8F199-6030-4242-A43B-356DD3049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600" name="Flowchart: Connector 599">
                          <a:extLst>
                            <a:ext uri="{FF2B5EF4-FFF2-40B4-BE49-F238E27FC236}">
                              <a16:creationId xmlns:a16="http://schemas.microsoft.com/office/drawing/2014/main" id="{3709E4E1-8905-426B-ADD4-5837D74EA0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1" name="Flowchart: Connector 600">
                          <a:extLst>
                            <a:ext uri="{FF2B5EF4-FFF2-40B4-BE49-F238E27FC236}">
                              <a16:creationId xmlns:a16="http://schemas.microsoft.com/office/drawing/2014/main" id="{AF24BDA5-E489-43F5-9E28-497E4C7E0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2" name="Flowchart: Connector 601">
                          <a:extLst>
                            <a:ext uri="{FF2B5EF4-FFF2-40B4-BE49-F238E27FC236}">
                              <a16:creationId xmlns:a16="http://schemas.microsoft.com/office/drawing/2014/main" id="{4E7E8F6D-82DA-466C-8215-D6A706628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3" name="Flowchart: Connector 602">
                          <a:extLst>
                            <a:ext uri="{FF2B5EF4-FFF2-40B4-BE49-F238E27FC236}">
                              <a16:creationId xmlns:a16="http://schemas.microsoft.com/office/drawing/2014/main" id="{9828ABC9-2E79-491B-ADB8-027334EA1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98" name="Flowchart: Connector 597">
                        <a:extLst>
                          <a:ext uri="{FF2B5EF4-FFF2-40B4-BE49-F238E27FC236}">
                            <a16:creationId xmlns:a16="http://schemas.microsoft.com/office/drawing/2014/main" id="{42E39596-7BD5-4E87-85D8-2F19A9F33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Flowchart: Connector 598">
                        <a:extLst>
                          <a:ext uri="{FF2B5EF4-FFF2-40B4-BE49-F238E27FC236}">
                            <a16:creationId xmlns:a16="http://schemas.microsoft.com/office/drawing/2014/main" id="{5FBD2AB1-EFCB-4E04-8B0F-D24EEB429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89" name="Group 588">
                      <a:extLst>
                        <a:ext uri="{FF2B5EF4-FFF2-40B4-BE49-F238E27FC236}">
                          <a16:creationId xmlns:a16="http://schemas.microsoft.com/office/drawing/2014/main" id="{02DAC13A-A215-4B1E-9EEE-C1AAD4FB35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90" name="Flowchart: Connector 589">
                        <a:extLst>
                          <a:ext uri="{FF2B5EF4-FFF2-40B4-BE49-F238E27FC236}">
                            <a16:creationId xmlns:a16="http://schemas.microsoft.com/office/drawing/2014/main" id="{206311BB-4AA5-45DA-A119-279834013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Flowchart: Connector 590">
                        <a:extLst>
                          <a:ext uri="{FF2B5EF4-FFF2-40B4-BE49-F238E27FC236}">
                            <a16:creationId xmlns:a16="http://schemas.microsoft.com/office/drawing/2014/main" id="{F233B36F-AFF2-4745-90C3-0D8E0A305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2" name="Group 591">
                        <a:extLst>
                          <a:ext uri="{FF2B5EF4-FFF2-40B4-BE49-F238E27FC236}">
                            <a16:creationId xmlns:a16="http://schemas.microsoft.com/office/drawing/2014/main" id="{39F16ADA-E8DB-41EC-9CC3-C6DEA82E66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93" name="Flowchart: Connector 592">
                          <a:extLst>
                            <a:ext uri="{FF2B5EF4-FFF2-40B4-BE49-F238E27FC236}">
                              <a16:creationId xmlns:a16="http://schemas.microsoft.com/office/drawing/2014/main" id="{0371F71E-51E9-4D45-A9BD-F6519A5F5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4" name="Flowchart: Connector 593">
                          <a:extLst>
                            <a:ext uri="{FF2B5EF4-FFF2-40B4-BE49-F238E27FC236}">
                              <a16:creationId xmlns:a16="http://schemas.microsoft.com/office/drawing/2014/main" id="{9FE4784F-667E-4FC9-9531-214B593DA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60B6D230-472F-4FA2-B333-133DE7A626F4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B46E6AC2-5A86-4FA8-914C-EF585055CFE6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81" name="Group 580">
                      <a:extLst>
                        <a:ext uri="{FF2B5EF4-FFF2-40B4-BE49-F238E27FC236}">
                          <a16:creationId xmlns:a16="http://schemas.microsoft.com/office/drawing/2014/main" id="{7683DDDA-7581-4C3D-B719-093D03BA0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84" name="Flowchart: Connector 583">
                        <a:extLst>
                          <a:ext uri="{FF2B5EF4-FFF2-40B4-BE49-F238E27FC236}">
                            <a16:creationId xmlns:a16="http://schemas.microsoft.com/office/drawing/2014/main" id="{EAA0B1CC-D916-44DC-BD74-005AD7977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Flowchart: Connector 584">
                        <a:extLst>
                          <a:ext uri="{FF2B5EF4-FFF2-40B4-BE49-F238E27FC236}">
                            <a16:creationId xmlns:a16="http://schemas.microsoft.com/office/drawing/2014/main" id="{2BF71005-5538-4FEA-ACB1-6827BD19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82" name="Flowchart: Connector 581">
                      <a:extLst>
                        <a:ext uri="{FF2B5EF4-FFF2-40B4-BE49-F238E27FC236}">
                          <a16:creationId xmlns:a16="http://schemas.microsoft.com/office/drawing/2014/main" id="{8F90E9A3-7B68-4653-96F4-52A4393AD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Flowchart: Connector 582">
                      <a:extLst>
                        <a:ext uri="{FF2B5EF4-FFF2-40B4-BE49-F238E27FC236}">
                          <a16:creationId xmlns:a16="http://schemas.microsoft.com/office/drawing/2014/main" id="{2A3808D2-149F-4525-B3FE-0BDC8685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7818B150-F88B-46D0-8435-324A0B5C804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DAE7B6B8-0791-46D8-B9F7-8ECA059B62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72" name="Flowchart: Connector 571">
                        <a:extLst>
                          <a:ext uri="{FF2B5EF4-FFF2-40B4-BE49-F238E27FC236}">
                            <a16:creationId xmlns:a16="http://schemas.microsoft.com/office/drawing/2014/main" id="{5922AA34-CC0B-44FE-BF26-62EBEC327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Flowchart: Connector 572">
                        <a:extLst>
                          <a:ext uri="{FF2B5EF4-FFF2-40B4-BE49-F238E27FC236}">
                            <a16:creationId xmlns:a16="http://schemas.microsoft.com/office/drawing/2014/main" id="{858872E8-4C44-4E92-8641-317AAB7A6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74" name="Group 573">
                        <a:extLst>
                          <a:ext uri="{FF2B5EF4-FFF2-40B4-BE49-F238E27FC236}">
                            <a16:creationId xmlns:a16="http://schemas.microsoft.com/office/drawing/2014/main" id="{1703AD0C-9DCF-49B1-82D9-D87973A8C8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577" name="Flowchart: Connector 576">
                          <a:extLst>
                            <a:ext uri="{FF2B5EF4-FFF2-40B4-BE49-F238E27FC236}">
                              <a16:creationId xmlns:a16="http://schemas.microsoft.com/office/drawing/2014/main" id="{484371A4-6BD8-4A4F-BB94-69D836A85E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8" name="Flowchart: Connector 577">
                          <a:extLst>
                            <a:ext uri="{FF2B5EF4-FFF2-40B4-BE49-F238E27FC236}">
                              <a16:creationId xmlns:a16="http://schemas.microsoft.com/office/drawing/2014/main" id="{DF756C11-FA1C-4772-8DCE-0E33A3CA0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9" name="Flowchart: Connector 578">
                          <a:extLst>
                            <a:ext uri="{FF2B5EF4-FFF2-40B4-BE49-F238E27FC236}">
                              <a16:creationId xmlns:a16="http://schemas.microsoft.com/office/drawing/2014/main" id="{3C82FA5F-DC8F-4E04-ACA1-02E0C98401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0" name="Flowchart: Connector 579">
                          <a:extLst>
                            <a:ext uri="{FF2B5EF4-FFF2-40B4-BE49-F238E27FC236}">
                              <a16:creationId xmlns:a16="http://schemas.microsoft.com/office/drawing/2014/main" id="{6B38D78C-4957-460D-B1F0-55C666FCA5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75" name="Flowchart: Connector 574">
                        <a:extLst>
                          <a:ext uri="{FF2B5EF4-FFF2-40B4-BE49-F238E27FC236}">
                            <a16:creationId xmlns:a16="http://schemas.microsoft.com/office/drawing/2014/main" id="{677EFAA9-3024-42F9-9ADC-F380754E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Flowchart: Connector 575">
                        <a:extLst>
                          <a:ext uri="{FF2B5EF4-FFF2-40B4-BE49-F238E27FC236}">
                            <a16:creationId xmlns:a16="http://schemas.microsoft.com/office/drawing/2014/main" id="{2AA40D4D-6372-46B9-88EC-4E80D3685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85D12B12-A089-40E7-BABC-CDE726F66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67" name="Flowchart: Connector 566">
                        <a:extLst>
                          <a:ext uri="{FF2B5EF4-FFF2-40B4-BE49-F238E27FC236}">
                            <a16:creationId xmlns:a16="http://schemas.microsoft.com/office/drawing/2014/main" id="{0E4FE7CE-10BA-40BD-902B-3FE8C91E0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Flowchart: Connector 567">
                        <a:extLst>
                          <a:ext uri="{FF2B5EF4-FFF2-40B4-BE49-F238E27FC236}">
                            <a16:creationId xmlns:a16="http://schemas.microsoft.com/office/drawing/2014/main" id="{605E3B3F-3FC2-4D41-B1B4-405103E09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9" name="Group 568">
                        <a:extLst>
                          <a:ext uri="{FF2B5EF4-FFF2-40B4-BE49-F238E27FC236}">
                            <a16:creationId xmlns:a16="http://schemas.microsoft.com/office/drawing/2014/main" id="{580A9E53-0920-4365-B811-FBEA356840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70" name="Flowchart: Connector 569">
                          <a:extLst>
                            <a:ext uri="{FF2B5EF4-FFF2-40B4-BE49-F238E27FC236}">
                              <a16:creationId xmlns:a16="http://schemas.microsoft.com/office/drawing/2014/main" id="{E0AE7A2B-8FD6-44C2-BC96-DC0BCAE0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1" name="Flowchart: Connector 570">
                          <a:extLst>
                            <a:ext uri="{FF2B5EF4-FFF2-40B4-BE49-F238E27FC236}">
                              <a16:creationId xmlns:a16="http://schemas.microsoft.com/office/drawing/2014/main" id="{7EF433EC-B49B-44D9-B9C1-12751B66E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28B5BE53-43C1-4E60-87F5-17937E89913A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16BAF049-DAFF-48B1-833A-B172F370CA0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58" name="Group 557">
                      <a:extLst>
                        <a:ext uri="{FF2B5EF4-FFF2-40B4-BE49-F238E27FC236}">
                          <a16:creationId xmlns:a16="http://schemas.microsoft.com/office/drawing/2014/main" id="{55565D20-4C47-4F50-B15F-D4D75F51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61" name="Flowchart: Connector 560">
                        <a:extLst>
                          <a:ext uri="{FF2B5EF4-FFF2-40B4-BE49-F238E27FC236}">
                            <a16:creationId xmlns:a16="http://schemas.microsoft.com/office/drawing/2014/main" id="{C1826E8E-1C16-4716-9D34-63E8CBC06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Flowchart: Connector 561">
                        <a:extLst>
                          <a:ext uri="{FF2B5EF4-FFF2-40B4-BE49-F238E27FC236}">
                            <a16:creationId xmlns:a16="http://schemas.microsoft.com/office/drawing/2014/main" id="{32B94D57-BBBF-427B-BBBB-E2E1BF2F0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59" name="Flowchart: Connector 558">
                      <a:extLst>
                        <a:ext uri="{FF2B5EF4-FFF2-40B4-BE49-F238E27FC236}">
                          <a16:creationId xmlns:a16="http://schemas.microsoft.com/office/drawing/2014/main" id="{3E7BD153-7F96-4946-9118-5185F88B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0" name="Flowchart: Connector 559">
                      <a:extLst>
                        <a:ext uri="{FF2B5EF4-FFF2-40B4-BE49-F238E27FC236}">
                          <a16:creationId xmlns:a16="http://schemas.microsoft.com/office/drawing/2014/main" id="{049E2D0E-8C16-40C8-B388-5183A29F9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C67516AE-DD06-4EB1-96BD-0D524CCF55C3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53" name="Flowchart: Connector 552">
                      <a:extLst>
                        <a:ext uri="{FF2B5EF4-FFF2-40B4-BE49-F238E27FC236}">
                          <a16:creationId xmlns:a16="http://schemas.microsoft.com/office/drawing/2014/main" id="{FCD4A44E-46E0-4445-8B23-92627D18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Flowchart: Connector 553">
                      <a:extLst>
                        <a:ext uri="{FF2B5EF4-FFF2-40B4-BE49-F238E27FC236}">
                          <a16:creationId xmlns:a16="http://schemas.microsoft.com/office/drawing/2014/main" id="{B798CD97-BCC7-42A7-8452-D502B69E2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5" name="Group 554">
                      <a:extLst>
                        <a:ext uri="{FF2B5EF4-FFF2-40B4-BE49-F238E27FC236}">
                          <a16:creationId xmlns:a16="http://schemas.microsoft.com/office/drawing/2014/main" id="{88907EE7-0D9B-4152-A6F7-1D3CB5C5A6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56" name="Flowchart: Connector 555">
                        <a:extLst>
                          <a:ext uri="{FF2B5EF4-FFF2-40B4-BE49-F238E27FC236}">
                            <a16:creationId xmlns:a16="http://schemas.microsoft.com/office/drawing/2014/main" id="{0251B8AA-584C-45CA-B2DD-A73BB9BDF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Flowchart: Connector 556">
                        <a:extLst>
                          <a:ext uri="{FF2B5EF4-FFF2-40B4-BE49-F238E27FC236}">
                            <a16:creationId xmlns:a16="http://schemas.microsoft.com/office/drawing/2014/main" id="{C78F6872-94ED-437F-AA0F-2A00D69C34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006839B2-0AF7-4162-B284-04D009AE5C07}"/>
                </a:ext>
              </a:extLst>
            </p:cNvPr>
            <p:cNvGrpSpPr/>
            <p:nvPr/>
          </p:nvGrpSpPr>
          <p:grpSpPr>
            <a:xfrm>
              <a:off x="3263943" y="4819771"/>
              <a:ext cx="5290804" cy="1445333"/>
              <a:chOff x="3264028" y="1205558"/>
              <a:chExt cx="5290804" cy="1445333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CFB4ABF4-36F7-4D73-883B-48AEF9B0AC6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BA61AA2A-92AB-4F8F-9CE2-7CCE03FA193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983" name="Group 982">
                    <a:extLst>
                      <a:ext uri="{FF2B5EF4-FFF2-40B4-BE49-F238E27FC236}">
                        <a16:creationId xmlns:a16="http://schemas.microsoft.com/office/drawing/2014/main" id="{09CC0645-E631-4DBB-AC40-7D6DCCC3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986" name="Flowchart: Connector 985">
                      <a:extLst>
                        <a:ext uri="{FF2B5EF4-FFF2-40B4-BE49-F238E27FC236}">
                          <a16:creationId xmlns:a16="http://schemas.microsoft.com/office/drawing/2014/main" id="{FD113123-45F4-4D0F-9D3E-88BE5072C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Flowchart: Connector 986">
                      <a:extLst>
                        <a:ext uri="{FF2B5EF4-FFF2-40B4-BE49-F238E27FC236}">
                          <a16:creationId xmlns:a16="http://schemas.microsoft.com/office/drawing/2014/main" id="{E6A82D14-0542-49A6-8C64-AF50BC37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4" name="Flowchart: Connector 983">
                    <a:extLst>
                      <a:ext uri="{FF2B5EF4-FFF2-40B4-BE49-F238E27FC236}">
                        <a16:creationId xmlns:a16="http://schemas.microsoft.com/office/drawing/2014/main" id="{A41E90E4-6ED7-4684-94AA-8A5C2BA7BD6C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Flowchart: Connector 984">
                    <a:extLst>
                      <a:ext uri="{FF2B5EF4-FFF2-40B4-BE49-F238E27FC236}">
                        <a16:creationId xmlns:a16="http://schemas.microsoft.com/office/drawing/2014/main" id="{6CFAD1B4-EEDD-46E7-867B-1DDBB276E06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0EF1072-A136-4BE5-A2EA-8DE085DD06B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967" name="Group 966">
                    <a:extLst>
                      <a:ext uri="{FF2B5EF4-FFF2-40B4-BE49-F238E27FC236}">
                        <a16:creationId xmlns:a16="http://schemas.microsoft.com/office/drawing/2014/main" id="{1E10EF21-7254-4FFA-A8D5-C35C860D09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974" name="Flowchart: Connector 973">
                      <a:extLst>
                        <a:ext uri="{FF2B5EF4-FFF2-40B4-BE49-F238E27FC236}">
                          <a16:creationId xmlns:a16="http://schemas.microsoft.com/office/drawing/2014/main" id="{20ECE7E4-5146-449D-A127-FF12E9B97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5" name="Flowchart: Connector 974">
                      <a:extLst>
                        <a:ext uri="{FF2B5EF4-FFF2-40B4-BE49-F238E27FC236}">
                          <a16:creationId xmlns:a16="http://schemas.microsoft.com/office/drawing/2014/main" id="{069DA286-024E-4DF1-88D1-1F9845E4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6" name="Group 975">
                      <a:extLst>
                        <a:ext uri="{FF2B5EF4-FFF2-40B4-BE49-F238E27FC236}">
                          <a16:creationId xmlns:a16="http://schemas.microsoft.com/office/drawing/2014/main" id="{83E15B79-D82D-43BD-A321-84217D2283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979" name="Flowchart: Connector 978">
                        <a:extLst>
                          <a:ext uri="{FF2B5EF4-FFF2-40B4-BE49-F238E27FC236}">
                            <a16:creationId xmlns:a16="http://schemas.microsoft.com/office/drawing/2014/main" id="{577B41C4-66A6-4570-81E0-A22F1D660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0" name="Flowchart: Connector 979">
                        <a:extLst>
                          <a:ext uri="{FF2B5EF4-FFF2-40B4-BE49-F238E27FC236}">
                            <a16:creationId xmlns:a16="http://schemas.microsoft.com/office/drawing/2014/main" id="{7B77DEAE-6FFA-4111-9681-E7BCA2830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1" name="Flowchart: Connector 980">
                        <a:extLst>
                          <a:ext uri="{FF2B5EF4-FFF2-40B4-BE49-F238E27FC236}">
                            <a16:creationId xmlns:a16="http://schemas.microsoft.com/office/drawing/2014/main" id="{8E544454-8C49-4103-AC74-CC6E0B93D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2" name="Flowchart: Connector 981">
                        <a:extLst>
                          <a:ext uri="{FF2B5EF4-FFF2-40B4-BE49-F238E27FC236}">
                            <a16:creationId xmlns:a16="http://schemas.microsoft.com/office/drawing/2014/main" id="{7D97CDD6-A9F0-4319-B8C8-64383B346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77" name="Flowchart: Connector 976">
                      <a:extLst>
                        <a:ext uri="{FF2B5EF4-FFF2-40B4-BE49-F238E27FC236}">
                          <a16:creationId xmlns:a16="http://schemas.microsoft.com/office/drawing/2014/main" id="{C0E14812-DF5D-43AD-9144-608876D15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8" name="Flowchart: Connector 977">
                      <a:extLst>
                        <a:ext uri="{FF2B5EF4-FFF2-40B4-BE49-F238E27FC236}">
                          <a16:creationId xmlns:a16="http://schemas.microsoft.com/office/drawing/2014/main" id="{1C4690B7-BD6B-46BD-A30A-8560C467D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68" name="Group 967">
                    <a:extLst>
                      <a:ext uri="{FF2B5EF4-FFF2-40B4-BE49-F238E27FC236}">
                        <a16:creationId xmlns:a16="http://schemas.microsoft.com/office/drawing/2014/main" id="{FAFB89BF-9AE7-46F7-98A1-E24414ABCFD0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969" name="Flowchart: Connector 968">
                      <a:extLst>
                        <a:ext uri="{FF2B5EF4-FFF2-40B4-BE49-F238E27FC236}">
                          <a16:creationId xmlns:a16="http://schemas.microsoft.com/office/drawing/2014/main" id="{C9C74129-AF05-40B1-9C73-A049E974D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Flowchart: Connector 969">
                      <a:extLst>
                        <a:ext uri="{FF2B5EF4-FFF2-40B4-BE49-F238E27FC236}">
                          <a16:creationId xmlns:a16="http://schemas.microsoft.com/office/drawing/2014/main" id="{0F425E6C-88C5-477C-8732-D3BE09185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1" name="Group 970">
                      <a:extLst>
                        <a:ext uri="{FF2B5EF4-FFF2-40B4-BE49-F238E27FC236}">
                          <a16:creationId xmlns:a16="http://schemas.microsoft.com/office/drawing/2014/main" id="{55FC1038-8ABA-4764-B008-A308BC15D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972" name="Flowchart: Connector 971">
                        <a:extLst>
                          <a:ext uri="{FF2B5EF4-FFF2-40B4-BE49-F238E27FC236}">
                            <a16:creationId xmlns:a16="http://schemas.microsoft.com/office/drawing/2014/main" id="{C1EF5705-3ECD-415D-BDE1-AF1C34ADD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3" name="Flowchart: Connector 972">
                        <a:extLst>
                          <a:ext uri="{FF2B5EF4-FFF2-40B4-BE49-F238E27FC236}">
                            <a16:creationId xmlns:a16="http://schemas.microsoft.com/office/drawing/2014/main" id="{B05CE1B0-BC5A-411B-AE5E-E55F9B21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D22BBE4B-65CA-443B-AF00-5A371881CDF1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9E800364-AA31-4458-8060-61B208A39019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1DEE0E68-2208-48EE-B599-B35CEBF77447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60" name="Group 959">
                      <a:extLst>
                        <a:ext uri="{FF2B5EF4-FFF2-40B4-BE49-F238E27FC236}">
                          <a16:creationId xmlns:a16="http://schemas.microsoft.com/office/drawing/2014/main" id="{CEB91F8B-B083-4313-812B-742F1E79B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63" name="Flowchart: Connector 962">
                        <a:extLst>
                          <a:ext uri="{FF2B5EF4-FFF2-40B4-BE49-F238E27FC236}">
                            <a16:creationId xmlns:a16="http://schemas.microsoft.com/office/drawing/2014/main" id="{79978056-5037-4C0B-8701-C71830D7D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4" name="Flowchart: Connector 963">
                        <a:extLst>
                          <a:ext uri="{FF2B5EF4-FFF2-40B4-BE49-F238E27FC236}">
                            <a16:creationId xmlns:a16="http://schemas.microsoft.com/office/drawing/2014/main" id="{6EAB1772-E3DD-4F3B-B1BE-E42A4EB5D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61" name="Flowchart: Connector 960">
                      <a:extLst>
                        <a:ext uri="{FF2B5EF4-FFF2-40B4-BE49-F238E27FC236}">
                          <a16:creationId xmlns:a16="http://schemas.microsoft.com/office/drawing/2014/main" id="{20A0543C-32AE-444D-B9F6-3FAB4B8DB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Flowchart: Connector 961">
                      <a:extLst>
                        <a:ext uri="{FF2B5EF4-FFF2-40B4-BE49-F238E27FC236}">
                          <a16:creationId xmlns:a16="http://schemas.microsoft.com/office/drawing/2014/main" id="{8F6B3785-AA03-428A-ACBC-4DA432017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A90C93AB-4C2A-4EAB-96A4-B6B1CD32BF8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944" name="Group 943">
                      <a:extLst>
                        <a:ext uri="{FF2B5EF4-FFF2-40B4-BE49-F238E27FC236}">
                          <a16:creationId xmlns:a16="http://schemas.microsoft.com/office/drawing/2014/main" id="{292A6182-1421-4FF8-86A8-4C86C321E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51" name="Flowchart: Connector 950">
                        <a:extLst>
                          <a:ext uri="{FF2B5EF4-FFF2-40B4-BE49-F238E27FC236}">
                            <a16:creationId xmlns:a16="http://schemas.microsoft.com/office/drawing/2014/main" id="{F587AFBF-6C9D-4716-9DD7-CD12B1EEC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2" name="Flowchart: Connector 951">
                        <a:extLst>
                          <a:ext uri="{FF2B5EF4-FFF2-40B4-BE49-F238E27FC236}">
                            <a16:creationId xmlns:a16="http://schemas.microsoft.com/office/drawing/2014/main" id="{DB85C59D-0DDB-4BDF-8A5C-D5DAA1D14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53" name="Group 952">
                        <a:extLst>
                          <a:ext uri="{FF2B5EF4-FFF2-40B4-BE49-F238E27FC236}">
                            <a16:creationId xmlns:a16="http://schemas.microsoft.com/office/drawing/2014/main" id="{94D7D10F-A160-493F-877A-D82686AC3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56" name="Flowchart: Connector 955">
                          <a:extLst>
                            <a:ext uri="{FF2B5EF4-FFF2-40B4-BE49-F238E27FC236}">
                              <a16:creationId xmlns:a16="http://schemas.microsoft.com/office/drawing/2014/main" id="{AD523182-B39D-4230-9EA0-D1A76A6EA7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7" name="Flowchart: Connector 956">
                          <a:extLst>
                            <a:ext uri="{FF2B5EF4-FFF2-40B4-BE49-F238E27FC236}">
                              <a16:creationId xmlns:a16="http://schemas.microsoft.com/office/drawing/2014/main" id="{E7F43C90-1F7A-47DE-8B72-49D0130EB6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8" name="Flowchart: Connector 957">
                          <a:extLst>
                            <a:ext uri="{FF2B5EF4-FFF2-40B4-BE49-F238E27FC236}">
                              <a16:creationId xmlns:a16="http://schemas.microsoft.com/office/drawing/2014/main" id="{6A8DC4FF-AC28-4F97-B25F-0619EC6C7F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9" name="Flowchart: Connector 958">
                          <a:extLst>
                            <a:ext uri="{FF2B5EF4-FFF2-40B4-BE49-F238E27FC236}">
                              <a16:creationId xmlns:a16="http://schemas.microsoft.com/office/drawing/2014/main" id="{107C2906-178E-4AC3-9713-23D88BD694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54" name="Flowchart: Connector 953">
                        <a:extLst>
                          <a:ext uri="{FF2B5EF4-FFF2-40B4-BE49-F238E27FC236}">
                            <a16:creationId xmlns:a16="http://schemas.microsoft.com/office/drawing/2014/main" id="{4029E6CF-52C8-4EF8-9521-C08CA9702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5" name="Flowchart: Connector 954">
                        <a:extLst>
                          <a:ext uri="{FF2B5EF4-FFF2-40B4-BE49-F238E27FC236}">
                            <a16:creationId xmlns:a16="http://schemas.microsoft.com/office/drawing/2014/main" id="{471EBB27-51DB-4425-86B1-EB152D58D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45" name="Group 944">
                      <a:extLst>
                        <a:ext uri="{FF2B5EF4-FFF2-40B4-BE49-F238E27FC236}">
                          <a16:creationId xmlns:a16="http://schemas.microsoft.com/office/drawing/2014/main" id="{015092DE-B151-4160-BED7-F2433AD3A9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946" name="Flowchart: Connector 945">
                        <a:extLst>
                          <a:ext uri="{FF2B5EF4-FFF2-40B4-BE49-F238E27FC236}">
                            <a16:creationId xmlns:a16="http://schemas.microsoft.com/office/drawing/2014/main" id="{EA595A7C-032F-4C65-853F-14E6333A1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7" name="Flowchart: Connector 946">
                        <a:extLst>
                          <a:ext uri="{FF2B5EF4-FFF2-40B4-BE49-F238E27FC236}">
                            <a16:creationId xmlns:a16="http://schemas.microsoft.com/office/drawing/2014/main" id="{71F335CF-D51C-49A3-A547-88A9DD108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48" name="Group 947">
                        <a:extLst>
                          <a:ext uri="{FF2B5EF4-FFF2-40B4-BE49-F238E27FC236}">
                            <a16:creationId xmlns:a16="http://schemas.microsoft.com/office/drawing/2014/main" id="{AF47FA10-5102-4A8E-9E51-E0A11F22D1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49" name="Flowchart: Connector 948">
                          <a:extLst>
                            <a:ext uri="{FF2B5EF4-FFF2-40B4-BE49-F238E27FC236}">
                              <a16:creationId xmlns:a16="http://schemas.microsoft.com/office/drawing/2014/main" id="{445E15D0-4CA8-4D40-AF8D-C3A9BA9822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0" name="Flowchart: Connector 949">
                          <a:extLst>
                            <a:ext uri="{FF2B5EF4-FFF2-40B4-BE49-F238E27FC236}">
                              <a16:creationId xmlns:a16="http://schemas.microsoft.com/office/drawing/2014/main" id="{1936AFD1-67B7-4626-8945-F95236847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E3B5123-A8EB-4B42-9301-8BAA03D7361B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440479B1-BE37-4AC0-B14E-DED92D02C92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D1788C40-3270-4971-9707-63EBDEFA8D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40" name="Flowchart: Connector 939">
                        <a:extLst>
                          <a:ext uri="{FF2B5EF4-FFF2-40B4-BE49-F238E27FC236}">
                            <a16:creationId xmlns:a16="http://schemas.microsoft.com/office/drawing/2014/main" id="{F7C67A0B-6B62-4871-8BBA-225E63172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1" name="Flowchart: Connector 940">
                        <a:extLst>
                          <a:ext uri="{FF2B5EF4-FFF2-40B4-BE49-F238E27FC236}">
                            <a16:creationId xmlns:a16="http://schemas.microsoft.com/office/drawing/2014/main" id="{007CC625-F91D-4FDD-8E5E-4FF15FB57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38" name="Flowchart: Connector 937">
                      <a:extLst>
                        <a:ext uri="{FF2B5EF4-FFF2-40B4-BE49-F238E27FC236}">
                          <a16:creationId xmlns:a16="http://schemas.microsoft.com/office/drawing/2014/main" id="{0C8E18EE-13ED-499D-AFE6-55BFF102D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Flowchart: Connector 938">
                      <a:extLst>
                        <a:ext uri="{FF2B5EF4-FFF2-40B4-BE49-F238E27FC236}">
                          <a16:creationId xmlns:a16="http://schemas.microsoft.com/office/drawing/2014/main" id="{5A22DEB3-C69E-4AE2-B495-27A3D0EBC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7E7BF462-DB05-4B63-82FF-A5962B762F95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412BB2A6-0F3F-4F55-BCD4-5FB6A5EC1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28" name="Flowchart: Connector 927">
                        <a:extLst>
                          <a:ext uri="{FF2B5EF4-FFF2-40B4-BE49-F238E27FC236}">
                            <a16:creationId xmlns:a16="http://schemas.microsoft.com/office/drawing/2014/main" id="{77C065C8-FF62-42C3-8A82-B36D62271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9" name="Flowchart: Connector 928">
                        <a:extLst>
                          <a:ext uri="{FF2B5EF4-FFF2-40B4-BE49-F238E27FC236}">
                            <a16:creationId xmlns:a16="http://schemas.microsoft.com/office/drawing/2014/main" id="{7BC757A6-4721-4D06-9589-65774A242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0" name="Group 929">
                        <a:extLst>
                          <a:ext uri="{FF2B5EF4-FFF2-40B4-BE49-F238E27FC236}">
                            <a16:creationId xmlns:a16="http://schemas.microsoft.com/office/drawing/2014/main" id="{2E98D0B3-1FB1-4386-B62C-28CAF0B20B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33" name="Flowchart: Connector 932">
                          <a:extLst>
                            <a:ext uri="{FF2B5EF4-FFF2-40B4-BE49-F238E27FC236}">
                              <a16:creationId xmlns:a16="http://schemas.microsoft.com/office/drawing/2014/main" id="{596C8E5A-A70E-4FCB-90E4-9FD40134C5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4" name="Flowchart: Connector 933">
                          <a:extLst>
                            <a:ext uri="{FF2B5EF4-FFF2-40B4-BE49-F238E27FC236}">
                              <a16:creationId xmlns:a16="http://schemas.microsoft.com/office/drawing/2014/main" id="{C78E66CA-9254-49F6-8574-D7B9FE2D4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5" name="Flowchart: Connector 934">
                          <a:extLst>
                            <a:ext uri="{FF2B5EF4-FFF2-40B4-BE49-F238E27FC236}">
                              <a16:creationId xmlns:a16="http://schemas.microsoft.com/office/drawing/2014/main" id="{D069069D-8DF5-4A31-B581-B9DC17A31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6" name="Flowchart: Connector 935">
                          <a:extLst>
                            <a:ext uri="{FF2B5EF4-FFF2-40B4-BE49-F238E27FC236}">
                              <a16:creationId xmlns:a16="http://schemas.microsoft.com/office/drawing/2014/main" id="{5D431F35-EE9E-40F9-97A2-42AAA1CAA9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31" name="Flowchart: Connector 930">
                        <a:extLst>
                          <a:ext uri="{FF2B5EF4-FFF2-40B4-BE49-F238E27FC236}">
                            <a16:creationId xmlns:a16="http://schemas.microsoft.com/office/drawing/2014/main" id="{CF29CD80-A30D-41A0-8968-0985BE0F3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2" name="Flowchart: Connector 931">
                        <a:extLst>
                          <a:ext uri="{FF2B5EF4-FFF2-40B4-BE49-F238E27FC236}">
                            <a16:creationId xmlns:a16="http://schemas.microsoft.com/office/drawing/2014/main" id="{CEE578BD-0C93-453B-ABE5-D76FAA055A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B4E1B31-D665-46A9-A108-305201801C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845" name="Flowchart: Connector 844">
                        <a:extLst>
                          <a:ext uri="{FF2B5EF4-FFF2-40B4-BE49-F238E27FC236}">
                            <a16:creationId xmlns:a16="http://schemas.microsoft.com/office/drawing/2014/main" id="{D73B76C1-D7D1-4927-BFBA-3523A4D78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4" name="Flowchart: Connector 923">
                        <a:extLst>
                          <a:ext uri="{FF2B5EF4-FFF2-40B4-BE49-F238E27FC236}">
                            <a16:creationId xmlns:a16="http://schemas.microsoft.com/office/drawing/2014/main" id="{615D98FC-2E68-4D83-A75B-96FF16564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25" name="Group 924">
                        <a:extLst>
                          <a:ext uri="{FF2B5EF4-FFF2-40B4-BE49-F238E27FC236}">
                            <a16:creationId xmlns:a16="http://schemas.microsoft.com/office/drawing/2014/main" id="{75C89F0B-A478-4FDA-8A07-2B133490FD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26" name="Flowchart: Connector 925">
                          <a:extLst>
                            <a:ext uri="{FF2B5EF4-FFF2-40B4-BE49-F238E27FC236}">
                              <a16:creationId xmlns:a16="http://schemas.microsoft.com/office/drawing/2014/main" id="{794B2571-1A8E-4575-AAD0-598639552A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7" name="Flowchart: Connector 926">
                          <a:extLst>
                            <a:ext uri="{FF2B5EF4-FFF2-40B4-BE49-F238E27FC236}">
                              <a16:creationId xmlns:a16="http://schemas.microsoft.com/office/drawing/2014/main" id="{C32A46F1-36A2-4269-AE2A-5EEB5B368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97E1C6FB-5CAC-4D4A-8F75-B3EDE24015DB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726" name="Group 725">
                    <a:extLst>
                      <a:ext uri="{FF2B5EF4-FFF2-40B4-BE49-F238E27FC236}">
                        <a16:creationId xmlns:a16="http://schemas.microsoft.com/office/drawing/2014/main" id="{908E2247-9BE3-46DA-893E-EC29AF37D4FE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4F105347-8825-4455-8F7B-7AA78AA7E9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839" name="Flowchart: Connector 838">
                        <a:extLst>
                          <a:ext uri="{FF2B5EF4-FFF2-40B4-BE49-F238E27FC236}">
                            <a16:creationId xmlns:a16="http://schemas.microsoft.com/office/drawing/2014/main" id="{6AF2B3FD-FBF5-4677-BBAD-53C32D9CC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0" name="Flowchart: Connector 839">
                        <a:extLst>
                          <a:ext uri="{FF2B5EF4-FFF2-40B4-BE49-F238E27FC236}">
                            <a16:creationId xmlns:a16="http://schemas.microsoft.com/office/drawing/2014/main" id="{743FF8DE-0236-445D-A639-3B208277B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37" name="Flowchart: Connector 836">
                      <a:extLst>
                        <a:ext uri="{FF2B5EF4-FFF2-40B4-BE49-F238E27FC236}">
                          <a16:creationId xmlns:a16="http://schemas.microsoft.com/office/drawing/2014/main" id="{BC9181F7-3489-4405-A5F3-F547F02EF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Flowchart: Connector 837">
                      <a:extLst>
                        <a:ext uri="{FF2B5EF4-FFF2-40B4-BE49-F238E27FC236}">
                          <a16:creationId xmlns:a16="http://schemas.microsoft.com/office/drawing/2014/main" id="{C41D589E-28CB-4BDE-BE7E-CA2CE2D1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D8249118-5A85-4ED4-9C67-EBD48D79846A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808" name="Flowchart: Connector 807">
                      <a:extLst>
                        <a:ext uri="{FF2B5EF4-FFF2-40B4-BE49-F238E27FC236}">
                          <a16:creationId xmlns:a16="http://schemas.microsoft.com/office/drawing/2014/main" id="{2F8839DF-2AC9-4D71-94FB-CDD43C72A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Flowchart: Connector 825">
                      <a:extLst>
                        <a:ext uri="{FF2B5EF4-FFF2-40B4-BE49-F238E27FC236}">
                          <a16:creationId xmlns:a16="http://schemas.microsoft.com/office/drawing/2014/main" id="{DC9CBFEA-E29C-4B58-A246-3413D4D2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D1D39CC2-D509-48E2-B99C-7974C5E84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829" name="Flowchart: Connector 828">
                        <a:extLst>
                          <a:ext uri="{FF2B5EF4-FFF2-40B4-BE49-F238E27FC236}">
                            <a16:creationId xmlns:a16="http://schemas.microsoft.com/office/drawing/2014/main" id="{CB6D5A04-80C6-493C-8288-F33576248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3" name="Flowchart: Connector 832">
                        <a:extLst>
                          <a:ext uri="{FF2B5EF4-FFF2-40B4-BE49-F238E27FC236}">
                            <a16:creationId xmlns:a16="http://schemas.microsoft.com/office/drawing/2014/main" id="{9CAF8A92-71A6-4633-B91F-9504E0EA8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93F3DAD5-97E5-4478-96FE-F6CCEBEDEAC4}"/>
                </a:ext>
              </a:extLst>
            </p:cNvPr>
            <p:cNvGrpSpPr/>
            <p:nvPr/>
          </p:nvGrpSpPr>
          <p:grpSpPr>
            <a:xfrm>
              <a:off x="2417365" y="1216390"/>
              <a:ext cx="443145" cy="1426570"/>
              <a:chOff x="6575829" y="636779"/>
              <a:chExt cx="381787" cy="1135567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1BD06E9C-8A3D-4F2A-B19C-7A8078630A33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87B75A2F-0823-49E9-9F11-AAE3A2F29777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12" name="Flowchart: Connector 1111">
                    <a:extLst>
                      <a:ext uri="{FF2B5EF4-FFF2-40B4-BE49-F238E27FC236}">
                        <a16:creationId xmlns:a16="http://schemas.microsoft.com/office/drawing/2014/main" id="{90793964-94C0-47C0-81AF-45F3AF59977E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Flowchart: Connector 1112">
                    <a:extLst>
                      <a:ext uri="{FF2B5EF4-FFF2-40B4-BE49-F238E27FC236}">
                        <a16:creationId xmlns:a16="http://schemas.microsoft.com/office/drawing/2014/main" id="{9C0A7F02-EC9F-471A-97A8-58AFAC84DC59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10" name="Flowchart: Connector 1109">
                  <a:extLst>
                    <a:ext uri="{FF2B5EF4-FFF2-40B4-BE49-F238E27FC236}">
                      <a16:creationId xmlns:a16="http://schemas.microsoft.com/office/drawing/2014/main" id="{7FE46975-81B4-4D13-BDF4-A30690EC4C8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Flowchart: Connector 1110">
                  <a:extLst>
                    <a:ext uri="{FF2B5EF4-FFF2-40B4-BE49-F238E27FC236}">
                      <a16:creationId xmlns:a16="http://schemas.microsoft.com/office/drawing/2014/main" id="{6CB9D6D3-1C0F-4277-9477-AB34D19F8C5E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A8AB64A-38FD-494F-9D61-6E157C7DD6A7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00" name="Flowchart: Connector 1099">
                  <a:extLst>
                    <a:ext uri="{FF2B5EF4-FFF2-40B4-BE49-F238E27FC236}">
                      <a16:creationId xmlns:a16="http://schemas.microsoft.com/office/drawing/2014/main" id="{32B1430A-D02C-44C8-96E8-4B96AB8B6F9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Flowchart: Connector 1100">
                  <a:extLst>
                    <a:ext uri="{FF2B5EF4-FFF2-40B4-BE49-F238E27FC236}">
                      <a16:creationId xmlns:a16="http://schemas.microsoft.com/office/drawing/2014/main" id="{9AB9A2E6-0B83-4FEF-B69B-6F79C925FD04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0481C382-5385-4AF6-BDF6-C82550864545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05" name="Flowchart: Connector 1104">
                    <a:extLst>
                      <a:ext uri="{FF2B5EF4-FFF2-40B4-BE49-F238E27FC236}">
                        <a16:creationId xmlns:a16="http://schemas.microsoft.com/office/drawing/2014/main" id="{617CCC4B-C6A6-4860-AAD5-89372BDA968E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Flowchart: Connector 1106">
                    <a:extLst>
                      <a:ext uri="{FF2B5EF4-FFF2-40B4-BE49-F238E27FC236}">
                        <a16:creationId xmlns:a16="http://schemas.microsoft.com/office/drawing/2014/main" id="{644F6CA6-6A6D-4F5A-B3B2-B35B94C0332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14" name="Group 1113">
              <a:extLst>
                <a:ext uri="{FF2B5EF4-FFF2-40B4-BE49-F238E27FC236}">
                  <a16:creationId xmlns:a16="http://schemas.microsoft.com/office/drawing/2014/main" id="{90CD84B4-3C10-479F-950D-FA6C64B31C29}"/>
                </a:ext>
              </a:extLst>
            </p:cNvPr>
            <p:cNvGrpSpPr/>
            <p:nvPr/>
          </p:nvGrpSpPr>
          <p:grpSpPr>
            <a:xfrm>
              <a:off x="2433486" y="3038824"/>
              <a:ext cx="443145" cy="1426570"/>
              <a:chOff x="6575829" y="636779"/>
              <a:chExt cx="381787" cy="1135567"/>
            </a:xfrm>
          </p:grpSpPr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39AC69D9-0D24-4E48-A759-020B7A03EC88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5F20E16-1FE9-450B-8C07-FC3FD8B142E3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25" name="Flowchart: Connector 1124">
                    <a:extLst>
                      <a:ext uri="{FF2B5EF4-FFF2-40B4-BE49-F238E27FC236}">
                        <a16:creationId xmlns:a16="http://schemas.microsoft.com/office/drawing/2014/main" id="{4F58219C-959F-4323-9C7C-F0D1EC0CE632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6" name="Flowchart: Connector 1125">
                    <a:extLst>
                      <a:ext uri="{FF2B5EF4-FFF2-40B4-BE49-F238E27FC236}">
                        <a16:creationId xmlns:a16="http://schemas.microsoft.com/office/drawing/2014/main" id="{BA559249-D377-4ABF-9F70-248362116DAB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3" name="Flowchart: Connector 1122">
                  <a:extLst>
                    <a:ext uri="{FF2B5EF4-FFF2-40B4-BE49-F238E27FC236}">
                      <a16:creationId xmlns:a16="http://schemas.microsoft.com/office/drawing/2014/main" id="{779ECA33-A83D-47EF-9D54-C981B7529C2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4" name="Flowchart: Connector 1123">
                  <a:extLst>
                    <a:ext uri="{FF2B5EF4-FFF2-40B4-BE49-F238E27FC236}">
                      <a16:creationId xmlns:a16="http://schemas.microsoft.com/office/drawing/2014/main" id="{BFEAC997-FBFA-4DEC-A5AA-4FDDB94EBA52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553DB2A2-A891-4D61-8669-ADC44233C94E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17" name="Flowchart: Connector 1116">
                  <a:extLst>
                    <a:ext uri="{FF2B5EF4-FFF2-40B4-BE49-F238E27FC236}">
                      <a16:creationId xmlns:a16="http://schemas.microsoft.com/office/drawing/2014/main" id="{8CEE54CF-84BC-4521-8D85-59092BD01DB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Flowchart: Connector 1117">
                  <a:extLst>
                    <a:ext uri="{FF2B5EF4-FFF2-40B4-BE49-F238E27FC236}">
                      <a16:creationId xmlns:a16="http://schemas.microsoft.com/office/drawing/2014/main" id="{8E46048E-DE4C-4F85-AD88-335817CAC04C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CCF5FD0F-A2FE-4111-97BC-8AEF7006B73E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20" name="Flowchart: Connector 1119">
                    <a:extLst>
                      <a:ext uri="{FF2B5EF4-FFF2-40B4-BE49-F238E27FC236}">
                        <a16:creationId xmlns:a16="http://schemas.microsoft.com/office/drawing/2014/main" id="{2D56E229-7BD4-4442-807C-19A5FE804031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Flowchart: Connector 1120">
                    <a:extLst>
                      <a:ext uri="{FF2B5EF4-FFF2-40B4-BE49-F238E27FC236}">
                        <a16:creationId xmlns:a16="http://schemas.microsoft.com/office/drawing/2014/main" id="{7879D69A-00B9-48A0-B953-CD8B8E083ECA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E23B7707-AA68-4AC7-9F42-C601BDA66402}"/>
                </a:ext>
              </a:extLst>
            </p:cNvPr>
            <p:cNvGrpSpPr/>
            <p:nvPr/>
          </p:nvGrpSpPr>
          <p:grpSpPr>
            <a:xfrm>
              <a:off x="2425858" y="4844882"/>
              <a:ext cx="443145" cy="1426570"/>
              <a:chOff x="6575829" y="636779"/>
              <a:chExt cx="381787" cy="1135567"/>
            </a:xfrm>
          </p:grpSpPr>
          <p:grpSp>
            <p:nvGrpSpPr>
              <p:cNvPr id="1128" name="Group 1127">
                <a:extLst>
                  <a:ext uri="{FF2B5EF4-FFF2-40B4-BE49-F238E27FC236}">
                    <a16:creationId xmlns:a16="http://schemas.microsoft.com/office/drawing/2014/main" id="{47F69C3A-AC42-4BBC-ACD5-50596C5BADCA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35" name="Group 1134">
                  <a:extLst>
                    <a:ext uri="{FF2B5EF4-FFF2-40B4-BE49-F238E27FC236}">
                      <a16:creationId xmlns:a16="http://schemas.microsoft.com/office/drawing/2014/main" id="{4E0D12E8-EB82-4BD1-957E-A877F041716E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38" name="Flowchart: Connector 1137">
                    <a:extLst>
                      <a:ext uri="{FF2B5EF4-FFF2-40B4-BE49-F238E27FC236}">
                        <a16:creationId xmlns:a16="http://schemas.microsoft.com/office/drawing/2014/main" id="{A419A35B-E78E-4496-AEBC-4525F7FA02C8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Flowchart: Connector 1138">
                    <a:extLst>
                      <a:ext uri="{FF2B5EF4-FFF2-40B4-BE49-F238E27FC236}">
                        <a16:creationId xmlns:a16="http://schemas.microsoft.com/office/drawing/2014/main" id="{10E46880-0C83-4BCD-BB95-B8D5F10C246C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6" name="Flowchart: Connector 1135">
                  <a:extLst>
                    <a:ext uri="{FF2B5EF4-FFF2-40B4-BE49-F238E27FC236}">
                      <a16:creationId xmlns:a16="http://schemas.microsoft.com/office/drawing/2014/main" id="{E2143BC8-A0EB-4AAB-861F-D88EF6DB753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Flowchart: Connector 1136">
                  <a:extLst>
                    <a:ext uri="{FF2B5EF4-FFF2-40B4-BE49-F238E27FC236}">
                      <a16:creationId xmlns:a16="http://schemas.microsoft.com/office/drawing/2014/main" id="{0A74488B-8792-44E4-B8BA-3B434FA55733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9" name="Group 1128">
                <a:extLst>
                  <a:ext uri="{FF2B5EF4-FFF2-40B4-BE49-F238E27FC236}">
                    <a16:creationId xmlns:a16="http://schemas.microsoft.com/office/drawing/2014/main" id="{6EA824B5-7628-4D8C-AAC6-203EEDA786D6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30" name="Flowchart: Connector 1129">
                  <a:extLst>
                    <a:ext uri="{FF2B5EF4-FFF2-40B4-BE49-F238E27FC236}">
                      <a16:creationId xmlns:a16="http://schemas.microsoft.com/office/drawing/2014/main" id="{4A3D6872-5B56-4CD8-9F8D-EA1996C26897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Flowchart: Connector 1130">
                  <a:extLst>
                    <a:ext uri="{FF2B5EF4-FFF2-40B4-BE49-F238E27FC236}">
                      <a16:creationId xmlns:a16="http://schemas.microsoft.com/office/drawing/2014/main" id="{302776B8-DD6F-4843-B568-E499D4486D1A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32" name="Group 1131">
                  <a:extLst>
                    <a:ext uri="{FF2B5EF4-FFF2-40B4-BE49-F238E27FC236}">
                      <a16:creationId xmlns:a16="http://schemas.microsoft.com/office/drawing/2014/main" id="{429D9E1B-1404-4FA5-BAD1-1143BF222367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33" name="Flowchart: Connector 1132">
                    <a:extLst>
                      <a:ext uri="{FF2B5EF4-FFF2-40B4-BE49-F238E27FC236}">
                        <a16:creationId xmlns:a16="http://schemas.microsoft.com/office/drawing/2014/main" id="{FBF0127A-D8AF-44AA-8990-0DB6B1BB025D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Flowchart: Connector 1133">
                    <a:extLst>
                      <a:ext uri="{FF2B5EF4-FFF2-40B4-BE49-F238E27FC236}">
                        <a16:creationId xmlns:a16="http://schemas.microsoft.com/office/drawing/2014/main" id="{F31BCB57-A614-421E-910D-236DBB5754B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140" name="TextBox 1139">
            <a:extLst>
              <a:ext uri="{FF2B5EF4-FFF2-40B4-BE49-F238E27FC236}">
                <a16:creationId xmlns:a16="http://schemas.microsoft.com/office/drawing/2014/main" id="{DA8FE9A7-436A-435B-9F63-15F28B1F5854}"/>
              </a:ext>
            </a:extLst>
          </p:cNvPr>
          <p:cNvSpPr txBox="1"/>
          <p:nvPr/>
        </p:nvSpPr>
        <p:spPr>
          <a:xfrm rot="16200000">
            <a:off x="9596632" y="3326068"/>
            <a:ext cx="915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LGR</a:t>
            </a:r>
          </a:p>
        </p:txBody>
      </p:sp>
    </p:spTree>
    <p:extLst>
      <p:ext uri="{BB962C8B-B14F-4D97-AF65-F5344CB8AC3E}">
        <p14:creationId xmlns:p14="http://schemas.microsoft.com/office/powerpoint/2010/main" val="329647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09F261E0-E757-40F8-939E-953B831F724F}"/>
              </a:ext>
            </a:extLst>
          </p:cNvPr>
          <p:cNvCxnSpPr>
            <a:cxnSpLocks/>
          </p:cNvCxnSpPr>
          <p:nvPr/>
        </p:nvCxnSpPr>
        <p:spPr>
          <a:xfrm flipH="1">
            <a:off x="8694691" y="2474345"/>
            <a:ext cx="8002" cy="105122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0F5851-5591-422B-9F1D-05AA4C40B11F}"/>
              </a:ext>
            </a:extLst>
          </p:cNvPr>
          <p:cNvGrpSpPr/>
          <p:nvPr/>
        </p:nvGrpSpPr>
        <p:grpSpPr>
          <a:xfrm>
            <a:off x="427324" y="901856"/>
            <a:ext cx="8242520" cy="230008"/>
            <a:chOff x="427324" y="901856"/>
            <a:chExt cx="8242520" cy="2300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5F46A2-FA87-4733-ABDB-FFEF2AD4E3AA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23EDACAB-F585-461F-AC6A-63209AC45688}"/>
                </a:ext>
              </a:extLst>
            </p:cNvPr>
            <p:cNvSpPr/>
            <p:nvPr/>
          </p:nvSpPr>
          <p:spPr>
            <a:xfrm rot="16200000">
              <a:off x="7183944" y="-354432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287C5A50-FD06-42A1-A971-054A8583668C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0" name="Rectangle 379">
            <a:extLst>
              <a:ext uri="{FF2B5EF4-FFF2-40B4-BE49-F238E27FC236}">
                <a16:creationId xmlns:a16="http://schemas.microsoft.com/office/drawing/2014/main" id="{F9938A9A-408C-4D53-B6A0-7308B825739F}"/>
              </a:ext>
            </a:extLst>
          </p:cNvPr>
          <p:cNvSpPr/>
          <p:nvPr/>
        </p:nvSpPr>
        <p:spPr>
          <a:xfrm rot="10800000">
            <a:off x="528751" y="11398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CEF46E49-15F3-4CA5-BC9E-CCD4AF0012A4}"/>
              </a:ext>
            </a:extLst>
          </p:cNvPr>
          <p:cNvSpPr/>
          <p:nvPr/>
        </p:nvSpPr>
        <p:spPr>
          <a:xfrm rot="10800000">
            <a:off x="528996" y="3883004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394720-BD3A-4F02-B486-CB8DCA72C574}"/>
              </a:ext>
            </a:extLst>
          </p:cNvPr>
          <p:cNvGrpSpPr/>
          <p:nvPr/>
        </p:nvGrpSpPr>
        <p:grpSpPr>
          <a:xfrm>
            <a:off x="8671114" y="837385"/>
            <a:ext cx="229974" cy="5486400"/>
            <a:chOff x="8669844" y="822145"/>
            <a:chExt cx="229974" cy="5486400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6E2ECA7E-38AD-49B2-B3AC-0B990587400B}"/>
                </a:ext>
              </a:extLst>
            </p:cNvPr>
            <p:cNvSpPr/>
            <p:nvPr/>
          </p:nvSpPr>
          <p:spPr>
            <a:xfrm rot="10800000">
              <a:off x="8669844" y="8221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FC44F5EE-23AC-463D-A816-1E07837768BD}"/>
                </a:ext>
              </a:extLst>
            </p:cNvPr>
            <p:cNvSpPr/>
            <p:nvPr/>
          </p:nvSpPr>
          <p:spPr>
            <a:xfrm rot="10800000">
              <a:off x="8671218" y="3565345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1E6D2F-C87F-4E21-985F-A0FFA4B55A24}"/>
              </a:ext>
            </a:extLst>
          </p:cNvPr>
          <p:cNvSpPr/>
          <p:nvPr/>
        </p:nvSpPr>
        <p:spPr>
          <a:xfrm rot="16200000">
            <a:off x="9379423" y="-359876"/>
            <a:ext cx="2286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ramp</a:t>
            </a:r>
          </a:p>
        </p:txBody>
      </p: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F21B2BB2-00C6-4904-B2BE-005389CF199F}"/>
              </a:ext>
            </a:extLst>
          </p:cNvPr>
          <p:cNvGrpSpPr/>
          <p:nvPr/>
        </p:nvGrpSpPr>
        <p:grpSpPr>
          <a:xfrm>
            <a:off x="754527" y="6328731"/>
            <a:ext cx="8244426" cy="231379"/>
            <a:chOff x="396844" y="903264"/>
            <a:chExt cx="8244426" cy="231379"/>
          </a:xfrm>
        </p:grpSpPr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FBA1449E-8B19-4A59-B46C-9D54F7F4B79A}"/>
                </a:ext>
              </a:extLst>
            </p:cNvPr>
            <p:cNvSpPr/>
            <p:nvPr/>
          </p:nvSpPr>
          <p:spPr>
            <a:xfrm rot="16200000">
              <a:off x="165414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4D4677B8-D558-4639-8850-555A962642AC}"/>
                </a:ext>
              </a:extLst>
            </p:cNvPr>
            <p:cNvSpPr/>
            <p:nvPr/>
          </p:nvSpPr>
          <p:spPr>
            <a:xfrm rot="16200000">
              <a:off x="7155370" y="-351257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5AAC41D2-3383-4F7A-A44E-1CF68AFFAD04}"/>
                </a:ext>
              </a:extLst>
            </p:cNvPr>
            <p:cNvSpPr/>
            <p:nvPr/>
          </p:nvSpPr>
          <p:spPr>
            <a:xfrm rot="16200000">
              <a:off x="4404185" y="-353063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871F17-BF03-4EBA-8501-8B3ECA52E20C}"/>
              </a:ext>
            </a:extLst>
          </p:cNvPr>
          <p:cNvGrpSpPr/>
          <p:nvPr/>
        </p:nvGrpSpPr>
        <p:grpSpPr>
          <a:xfrm>
            <a:off x="752989" y="1129047"/>
            <a:ext cx="7907170" cy="5201091"/>
            <a:chOff x="759339" y="1129047"/>
            <a:chExt cx="7907170" cy="5201091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7254B5-AF73-4201-B59B-31E38037A19A}"/>
                </a:ext>
              </a:extLst>
            </p:cNvPr>
            <p:cNvSpPr/>
            <p:nvPr/>
          </p:nvSpPr>
          <p:spPr>
            <a:xfrm>
              <a:off x="759339" y="1139803"/>
              <a:ext cx="1581912" cy="5190335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423CF17-5ED3-4F71-9F09-039D1DAB9BD3}"/>
                </a:ext>
              </a:extLst>
            </p:cNvPr>
            <p:cNvSpPr/>
            <p:nvPr/>
          </p:nvSpPr>
          <p:spPr>
            <a:xfrm>
              <a:off x="2337927" y="1129049"/>
              <a:ext cx="784370" cy="5190335"/>
            </a:xfrm>
            <a:prstGeom prst="rect">
              <a:avLst/>
            </a:prstGeom>
            <a:solidFill>
              <a:srgbClr val="32C2B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EBE6222-276D-4720-B217-1C5158807381}"/>
                </a:ext>
              </a:extLst>
            </p:cNvPr>
            <p:cNvSpPr/>
            <p:nvPr/>
          </p:nvSpPr>
          <p:spPr>
            <a:xfrm>
              <a:off x="3917530" y="1136275"/>
              <a:ext cx="786384" cy="5190335"/>
            </a:xfrm>
            <a:prstGeom prst="rect">
              <a:avLst/>
            </a:prstGeom>
            <a:solidFill>
              <a:srgbClr val="99FF33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00AB32A5-4C22-499D-B63E-975C5F90078D}"/>
                </a:ext>
              </a:extLst>
            </p:cNvPr>
            <p:cNvSpPr/>
            <p:nvPr/>
          </p:nvSpPr>
          <p:spPr>
            <a:xfrm>
              <a:off x="5496413" y="1132182"/>
              <a:ext cx="795528" cy="5190335"/>
            </a:xfrm>
            <a:prstGeom prst="rect">
              <a:avLst/>
            </a:prstGeom>
            <a:solidFill>
              <a:srgbClr val="FFC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342CB3B3-D6F1-4081-B4E3-C4FEEDF1CAE5}"/>
                </a:ext>
              </a:extLst>
            </p:cNvPr>
            <p:cNvSpPr/>
            <p:nvPr/>
          </p:nvSpPr>
          <p:spPr>
            <a:xfrm>
              <a:off x="7080788" y="1132183"/>
              <a:ext cx="795528" cy="5190335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6795A5B-2C8E-41EB-8ADD-367F27E33907}"/>
                </a:ext>
              </a:extLst>
            </p:cNvPr>
            <p:cNvSpPr/>
            <p:nvPr/>
          </p:nvSpPr>
          <p:spPr>
            <a:xfrm>
              <a:off x="3122297" y="1136275"/>
              <a:ext cx="795528" cy="5190335"/>
            </a:xfrm>
            <a:prstGeom prst="rect">
              <a:avLst/>
            </a:prstGeom>
            <a:solidFill>
              <a:srgbClr val="0099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90345C5C-AD5B-4397-8C52-1D8E2EED0B95}"/>
                </a:ext>
              </a:extLst>
            </p:cNvPr>
            <p:cNvSpPr/>
            <p:nvPr/>
          </p:nvSpPr>
          <p:spPr>
            <a:xfrm>
              <a:off x="4699892" y="1129048"/>
              <a:ext cx="795528" cy="5190335"/>
            </a:xfrm>
            <a:prstGeom prst="rect">
              <a:avLst/>
            </a:prstGeom>
            <a:solidFill>
              <a:srgbClr val="FFFF00">
                <a:alpha val="2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4E393E1D-4139-410A-9605-D947446AF7F3}"/>
                </a:ext>
              </a:extLst>
            </p:cNvPr>
            <p:cNvSpPr/>
            <p:nvPr/>
          </p:nvSpPr>
          <p:spPr>
            <a:xfrm>
              <a:off x="6286457" y="1131571"/>
              <a:ext cx="795528" cy="5190335"/>
            </a:xfrm>
            <a:prstGeom prst="rect">
              <a:avLst/>
            </a:prstGeom>
            <a:solidFill>
              <a:srgbClr val="F48F2A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27928A99-ABC3-46DF-966B-5229E0F99BDB}"/>
                </a:ext>
              </a:extLst>
            </p:cNvPr>
            <p:cNvSpPr/>
            <p:nvPr/>
          </p:nvSpPr>
          <p:spPr>
            <a:xfrm>
              <a:off x="7870981" y="1129047"/>
              <a:ext cx="795528" cy="5190335"/>
            </a:xfrm>
            <a:prstGeom prst="rect">
              <a:avLst/>
            </a:prstGeom>
            <a:solidFill>
              <a:srgbClr val="FF00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FF26B1F9-1470-46CF-AEDA-2880238949D5}"/>
              </a:ext>
            </a:extLst>
          </p:cNvPr>
          <p:cNvGrpSpPr/>
          <p:nvPr/>
        </p:nvGrpSpPr>
        <p:grpSpPr>
          <a:xfrm>
            <a:off x="753421" y="2760359"/>
            <a:ext cx="7914676" cy="230008"/>
            <a:chOff x="427324" y="901856"/>
            <a:chExt cx="7941271" cy="230008"/>
          </a:xfrm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883747E9-D184-4A27-AA5B-F5AC53BCF012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23E63521-69CA-4C64-8FD1-6BDA7B763148}"/>
                </a:ext>
              </a:extLst>
            </p:cNvPr>
            <p:cNvSpPr/>
            <p:nvPr/>
          </p:nvSpPr>
          <p:spPr>
            <a:xfrm rot="16200000">
              <a:off x="7033320" y="-203808"/>
              <a:ext cx="228600" cy="2441951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13B9FE7-D187-4E64-AAD7-B75A0FEF923F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0202C9E9-DD99-4D55-9A3A-823A935B36A6}"/>
              </a:ext>
            </a:extLst>
          </p:cNvPr>
          <p:cNvGrpSpPr/>
          <p:nvPr/>
        </p:nvGrpSpPr>
        <p:grpSpPr>
          <a:xfrm>
            <a:off x="761644" y="4489620"/>
            <a:ext cx="7906454" cy="230008"/>
            <a:chOff x="427324" y="901856"/>
            <a:chExt cx="7906454" cy="230008"/>
          </a:xfrm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81616504-D2B1-41EB-B42C-9DF146767A33}"/>
                </a:ext>
              </a:extLst>
            </p:cNvPr>
            <p:cNvSpPr/>
            <p:nvPr/>
          </p:nvSpPr>
          <p:spPr>
            <a:xfrm rot="16200000">
              <a:off x="1684624" y="-354036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C4042E28-1B8C-4EDE-8443-A4DDF7ADABD2}"/>
                </a:ext>
              </a:extLst>
            </p:cNvPr>
            <p:cNvSpPr/>
            <p:nvPr/>
          </p:nvSpPr>
          <p:spPr>
            <a:xfrm rot="16200000">
              <a:off x="7015911" y="-186399"/>
              <a:ext cx="228600" cy="2407134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BB847AC6-1940-4563-8577-9F0473E95139}"/>
                </a:ext>
              </a:extLst>
            </p:cNvPr>
            <p:cNvSpPr/>
            <p:nvPr/>
          </p:nvSpPr>
          <p:spPr>
            <a:xfrm rot="16200000">
              <a:off x="4435141" y="-35544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8" name="Rectangle 987">
            <a:extLst>
              <a:ext uri="{FF2B5EF4-FFF2-40B4-BE49-F238E27FC236}">
                <a16:creationId xmlns:a16="http://schemas.microsoft.com/office/drawing/2014/main" id="{707293AB-DED3-4359-9A6C-26EC92AAEEC9}"/>
              </a:ext>
            </a:extLst>
          </p:cNvPr>
          <p:cNvSpPr/>
          <p:nvPr/>
        </p:nvSpPr>
        <p:spPr>
          <a:xfrm rot="10800000">
            <a:off x="9799085" y="1325812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Rectangle 988">
            <a:extLst>
              <a:ext uri="{FF2B5EF4-FFF2-40B4-BE49-F238E27FC236}">
                <a16:creationId xmlns:a16="http://schemas.microsoft.com/office/drawing/2014/main" id="{F12D4086-7752-4B2A-BB6E-9EEC6C7A0646}"/>
              </a:ext>
            </a:extLst>
          </p:cNvPr>
          <p:cNvSpPr/>
          <p:nvPr/>
        </p:nvSpPr>
        <p:spPr>
          <a:xfrm rot="10800000">
            <a:off x="10727048" y="1327560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Rectangle 989">
            <a:extLst>
              <a:ext uri="{FF2B5EF4-FFF2-40B4-BE49-F238E27FC236}">
                <a16:creationId xmlns:a16="http://schemas.microsoft.com/office/drawing/2014/main" id="{008DEB7A-9BA2-4EDC-B1EF-2B078B1A82AF}"/>
              </a:ext>
            </a:extLst>
          </p:cNvPr>
          <p:cNvSpPr/>
          <p:nvPr/>
        </p:nvSpPr>
        <p:spPr>
          <a:xfrm rot="10800000">
            <a:off x="10713837" y="-1427795"/>
            <a:ext cx="914400" cy="2743200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6BF19283-47EE-4BBD-82BC-BAEE0A417D40}"/>
              </a:ext>
            </a:extLst>
          </p:cNvPr>
          <p:cNvSpPr/>
          <p:nvPr/>
        </p:nvSpPr>
        <p:spPr>
          <a:xfrm>
            <a:off x="1385397" y="143041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793E7A74-DDF6-400B-A2F8-CE8C51960592}"/>
              </a:ext>
            </a:extLst>
          </p:cNvPr>
          <p:cNvSpPr/>
          <p:nvPr/>
        </p:nvSpPr>
        <p:spPr>
          <a:xfrm>
            <a:off x="2318955" y="3902139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A3EA7619-8FBB-45B6-9098-39365537C1D5}"/>
              </a:ext>
            </a:extLst>
          </p:cNvPr>
          <p:cNvSpPr/>
          <p:nvPr/>
        </p:nvSpPr>
        <p:spPr>
          <a:xfrm>
            <a:off x="1797534" y="5661964"/>
            <a:ext cx="384048" cy="384048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E8280F84-4E64-4E71-82DC-D0CE8E35ED0B}"/>
              </a:ext>
            </a:extLst>
          </p:cNvPr>
          <p:cNvSpPr/>
          <p:nvPr/>
        </p:nvSpPr>
        <p:spPr>
          <a:xfrm>
            <a:off x="3814243" y="5675334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6926C54B-2B2D-499E-87A5-E0AC2CE44FD0}"/>
              </a:ext>
            </a:extLst>
          </p:cNvPr>
          <p:cNvSpPr/>
          <p:nvPr/>
        </p:nvSpPr>
        <p:spPr>
          <a:xfrm>
            <a:off x="3247597" y="1408130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5F455132-189D-4C02-833B-A7413933B733}"/>
              </a:ext>
            </a:extLst>
          </p:cNvPr>
          <p:cNvSpPr/>
          <p:nvPr/>
        </p:nvSpPr>
        <p:spPr>
          <a:xfrm>
            <a:off x="4177601" y="3885818"/>
            <a:ext cx="384048" cy="384048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0F909322-9482-4C4E-B882-C2C12698B4AF}"/>
              </a:ext>
            </a:extLst>
          </p:cNvPr>
          <p:cNvSpPr/>
          <p:nvPr/>
        </p:nvSpPr>
        <p:spPr>
          <a:xfrm>
            <a:off x="5002398" y="1419454"/>
            <a:ext cx="384048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4DC5C828-0B4E-4A92-8DFD-84CF4F7E9CCB}"/>
              </a:ext>
            </a:extLst>
          </p:cNvPr>
          <p:cNvSpPr/>
          <p:nvPr/>
        </p:nvSpPr>
        <p:spPr>
          <a:xfrm>
            <a:off x="6039328" y="3880926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BB5A7C67-C70B-40B4-8351-9AC68BA0655D}"/>
              </a:ext>
            </a:extLst>
          </p:cNvPr>
          <p:cNvSpPr/>
          <p:nvPr/>
        </p:nvSpPr>
        <p:spPr>
          <a:xfrm>
            <a:off x="5480895" y="5594614"/>
            <a:ext cx="366254" cy="384048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71C8A8CD-6836-4072-83DD-924975514162}"/>
              </a:ext>
            </a:extLst>
          </p:cNvPr>
          <p:cNvSpPr/>
          <p:nvPr/>
        </p:nvSpPr>
        <p:spPr>
          <a:xfrm>
            <a:off x="6426467" y="1385512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935A2E7D-4692-4D70-BA0E-A4915FE6B08C}"/>
              </a:ext>
            </a:extLst>
          </p:cNvPr>
          <p:cNvSpPr/>
          <p:nvPr/>
        </p:nvSpPr>
        <p:spPr>
          <a:xfrm>
            <a:off x="6973811" y="5694927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DA95A48C-E733-4CAD-904D-4B30E987B249}"/>
              </a:ext>
            </a:extLst>
          </p:cNvPr>
          <p:cNvSpPr/>
          <p:nvPr/>
        </p:nvSpPr>
        <p:spPr>
          <a:xfrm>
            <a:off x="8024601" y="3968240"/>
            <a:ext cx="384048" cy="38404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81BF7E-EB72-4878-8849-F8D1CEC6F228}"/>
              </a:ext>
            </a:extLst>
          </p:cNvPr>
          <p:cNvGrpSpPr/>
          <p:nvPr/>
        </p:nvGrpSpPr>
        <p:grpSpPr>
          <a:xfrm>
            <a:off x="2417365" y="1205558"/>
            <a:ext cx="6144616" cy="5065894"/>
            <a:chOff x="2417365" y="1205558"/>
            <a:chExt cx="6144616" cy="5065894"/>
          </a:xfrm>
        </p:grpSpPr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6EB3BF99-4343-4574-8858-5FB8296AAC25}"/>
                </a:ext>
              </a:extLst>
            </p:cNvPr>
            <p:cNvGrpSpPr/>
            <p:nvPr/>
          </p:nvGrpSpPr>
          <p:grpSpPr>
            <a:xfrm>
              <a:off x="3264028" y="1210319"/>
              <a:ext cx="1275971" cy="1426570"/>
              <a:chOff x="6575829" y="636779"/>
              <a:chExt cx="1099299" cy="1135567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FD077A2E-2D06-4DE3-AFF6-7DD70A7F2141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492" name="Group 491">
                  <a:extLst>
                    <a:ext uri="{FF2B5EF4-FFF2-40B4-BE49-F238E27FC236}">
                      <a16:creationId xmlns:a16="http://schemas.microsoft.com/office/drawing/2014/main" id="{CA08E66B-14F4-476A-AB5E-9D9C0AF7DD66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495" name="Flowchart: Connector 494">
                    <a:extLst>
                      <a:ext uri="{FF2B5EF4-FFF2-40B4-BE49-F238E27FC236}">
                        <a16:creationId xmlns:a16="http://schemas.microsoft.com/office/drawing/2014/main" id="{415B1809-FCE4-42EE-AB9B-F5585AC30F69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6" name="Flowchart: Connector 495">
                    <a:extLst>
                      <a:ext uri="{FF2B5EF4-FFF2-40B4-BE49-F238E27FC236}">
                        <a16:creationId xmlns:a16="http://schemas.microsoft.com/office/drawing/2014/main" id="{4C2FA210-128D-4FDB-BE0E-4438979305BD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3" name="Flowchart: Connector 492">
                  <a:extLst>
                    <a:ext uri="{FF2B5EF4-FFF2-40B4-BE49-F238E27FC236}">
                      <a16:creationId xmlns:a16="http://schemas.microsoft.com/office/drawing/2014/main" id="{DF1F9C49-1254-454D-95E2-FE6AF4556EF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4" name="Flowchart: Connector 493">
                  <a:extLst>
                    <a:ext uri="{FF2B5EF4-FFF2-40B4-BE49-F238E27FC236}">
                      <a16:creationId xmlns:a16="http://schemas.microsoft.com/office/drawing/2014/main" id="{73EF86F4-4B91-499D-894C-CF82DE797A9C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3D11F15D-9356-422E-AA87-2EAEDB39A8D1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729903" cy="1128972"/>
                <a:chOff x="4033310" y="644692"/>
                <a:chExt cx="729903" cy="1128972"/>
              </a:xfrm>
            </p:grpSpPr>
            <p:grpSp>
              <p:nvGrpSpPr>
                <p:cNvPr id="476" name="Group 475">
                  <a:extLst>
                    <a:ext uri="{FF2B5EF4-FFF2-40B4-BE49-F238E27FC236}">
                      <a16:creationId xmlns:a16="http://schemas.microsoft.com/office/drawing/2014/main" id="{B358E2E6-DED5-4315-9860-61157891C7FF}"/>
                    </a:ext>
                  </a:extLst>
                </p:cNvPr>
                <p:cNvGrpSpPr/>
                <p:nvPr/>
              </p:nvGrpSpPr>
              <p:grpSpPr>
                <a:xfrm>
                  <a:off x="4033310" y="644692"/>
                  <a:ext cx="372265" cy="1128972"/>
                  <a:chOff x="4033310" y="644692"/>
                  <a:chExt cx="372265" cy="1128972"/>
                </a:xfrm>
              </p:grpSpPr>
              <p:sp>
                <p:nvSpPr>
                  <p:cNvPr id="483" name="Flowchart: Connector 482">
                    <a:extLst>
                      <a:ext uri="{FF2B5EF4-FFF2-40B4-BE49-F238E27FC236}">
                        <a16:creationId xmlns:a16="http://schemas.microsoft.com/office/drawing/2014/main" id="{C58C5A76-17DF-4190-BC89-4DAB71A6EDA7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4" name="Flowchart: Connector 483">
                    <a:extLst>
                      <a:ext uri="{FF2B5EF4-FFF2-40B4-BE49-F238E27FC236}">
                        <a16:creationId xmlns:a16="http://schemas.microsoft.com/office/drawing/2014/main" id="{81EC568E-E037-478C-819C-BEB621333695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5" name="Group 484">
                    <a:extLst>
                      <a:ext uri="{FF2B5EF4-FFF2-40B4-BE49-F238E27FC236}">
                        <a16:creationId xmlns:a16="http://schemas.microsoft.com/office/drawing/2014/main" id="{9B05E4E9-8B85-4BE2-9D59-71E481CB689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370678" cy="487417"/>
                    <a:chOff x="4034897" y="644692"/>
                    <a:chExt cx="370678" cy="487417"/>
                  </a:xfrm>
                </p:grpSpPr>
                <p:sp>
                  <p:nvSpPr>
                    <p:cNvPr id="488" name="Flowchart: Connector 487">
                      <a:extLst>
                        <a:ext uri="{FF2B5EF4-FFF2-40B4-BE49-F238E27FC236}">
                          <a16:creationId xmlns:a16="http://schemas.microsoft.com/office/drawing/2014/main" id="{BA414271-0EF2-4C69-87D1-4B20C1D99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Flowchart: Connector 488">
                      <a:extLst>
                        <a:ext uri="{FF2B5EF4-FFF2-40B4-BE49-F238E27FC236}">
                          <a16:creationId xmlns:a16="http://schemas.microsoft.com/office/drawing/2014/main" id="{989280F2-D1CD-48A4-91CA-24797D63D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Flowchart: Connector 489">
                      <a:extLst>
                        <a:ext uri="{FF2B5EF4-FFF2-40B4-BE49-F238E27FC236}">
                          <a16:creationId xmlns:a16="http://schemas.microsoft.com/office/drawing/2014/main" id="{CC684782-26A1-4B97-8F52-4D2FBDF10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Flowchart: Connector 490">
                      <a:extLst>
                        <a:ext uri="{FF2B5EF4-FFF2-40B4-BE49-F238E27FC236}">
                          <a16:creationId xmlns:a16="http://schemas.microsoft.com/office/drawing/2014/main" id="{BD179BF2-0972-4185-93FD-5C460F544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86" name="Flowchart: Connector 485">
                    <a:extLst>
                      <a:ext uri="{FF2B5EF4-FFF2-40B4-BE49-F238E27FC236}">
                        <a16:creationId xmlns:a16="http://schemas.microsoft.com/office/drawing/2014/main" id="{52DE924E-BB38-4020-9400-9C83FAFF5CCA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Flowchart: Connector 486">
                    <a:extLst>
                      <a:ext uri="{FF2B5EF4-FFF2-40B4-BE49-F238E27FC236}">
                        <a16:creationId xmlns:a16="http://schemas.microsoft.com/office/drawing/2014/main" id="{2B8E1943-6730-4CC6-AD5B-7CE9C8457C58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7" name="Group 476">
                  <a:extLst>
                    <a:ext uri="{FF2B5EF4-FFF2-40B4-BE49-F238E27FC236}">
                      <a16:creationId xmlns:a16="http://schemas.microsoft.com/office/drawing/2014/main" id="{53DFAEF1-4B1C-400D-9AF2-AADBF0214687}"/>
                    </a:ext>
                  </a:extLst>
                </p:cNvPr>
                <p:cNvGrpSpPr/>
                <p:nvPr/>
              </p:nvGrpSpPr>
              <p:grpSpPr>
                <a:xfrm>
                  <a:off x="4750822" y="644782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478" name="Flowchart: Connector 477">
                    <a:extLst>
                      <a:ext uri="{FF2B5EF4-FFF2-40B4-BE49-F238E27FC236}">
                        <a16:creationId xmlns:a16="http://schemas.microsoft.com/office/drawing/2014/main" id="{CBD075CC-AAFE-4E70-8618-E0291B7662E8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9" name="Flowchart: Connector 478">
                    <a:extLst>
                      <a:ext uri="{FF2B5EF4-FFF2-40B4-BE49-F238E27FC236}">
                        <a16:creationId xmlns:a16="http://schemas.microsoft.com/office/drawing/2014/main" id="{273B4134-D781-40A5-8339-092BDA8E10D3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ADFBAD5D-2B63-420D-83B3-4D05C08A6EE1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481" name="Flowchart: Connector 480">
                      <a:extLst>
                        <a:ext uri="{FF2B5EF4-FFF2-40B4-BE49-F238E27FC236}">
                          <a16:creationId xmlns:a16="http://schemas.microsoft.com/office/drawing/2014/main" id="{86D212F9-3F5A-4037-8193-7F7C44AA8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Flowchart: Connector 481">
                      <a:extLst>
                        <a:ext uri="{FF2B5EF4-FFF2-40B4-BE49-F238E27FC236}">
                          <a16:creationId xmlns:a16="http://schemas.microsoft.com/office/drawing/2014/main" id="{3AEF396E-4BB5-447D-8A3F-AC166EC90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87C261-5AFC-4EDB-95A7-06FBB35D96BC}"/>
                </a:ext>
              </a:extLst>
            </p:cNvPr>
            <p:cNvGrpSpPr/>
            <p:nvPr/>
          </p:nvGrpSpPr>
          <p:grpSpPr>
            <a:xfrm>
              <a:off x="4849222" y="1205558"/>
              <a:ext cx="3705610" cy="1445333"/>
              <a:chOff x="4849222" y="1205558"/>
              <a:chExt cx="3705610" cy="1445333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1469B61-B942-450E-9045-1440845D9B7B}"/>
                  </a:ext>
                </a:extLst>
              </p:cNvPr>
              <p:cNvGrpSpPr/>
              <p:nvPr/>
            </p:nvGrpSpPr>
            <p:grpSpPr>
              <a:xfrm>
                <a:off x="7278861" y="1205558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E635FE16-B4C5-4462-B4AB-E2853587E243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CF428A8D-32A4-42D2-A9EE-2BEAF3645742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447" name="Flowchart: Connector 446">
                      <a:extLst>
                        <a:ext uri="{FF2B5EF4-FFF2-40B4-BE49-F238E27FC236}">
                          <a16:creationId xmlns:a16="http://schemas.microsoft.com/office/drawing/2014/main" id="{577B061F-D71C-4F39-B209-2B43D4402A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8" name="Flowchart: Connector 447">
                      <a:extLst>
                        <a:ext uri="{FF2B5EF4-FFF2-40B4-BE49-F238E27FC236}">
                          <a16:creationId xmlns:a16="http://schemas.microsoft.com/office/drawing/2014/main" id="{573C1A67-789C-4E22-97C6-BA912021CB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45" name="Flowchart: Connector 444">
                    <a:extLst>
                      <a:ext uri="{FF2B5EF4-FFF2-40B4-BE49-F238E27FC236}">
                        <a16:creationId xmlns:a16="http://schemas.microsoft.com/office/drawing/2014/main" id="{B2B50CB6-E2FF-4348-A7C8-3966ED64F6A6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6" name="Flowchart: Connector 445">
                    <a:extLst>
                      <a:ext uri="{FF2B5EF4-FFF2-40B4-BE49-F238E27FC236}">
                        <a16:creationId xmlns:a16="http://schemas.microsoft.com/office/drawing/2014/main" id="{9FD5B025-4F4A-4765-98F8-8873CF3785C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27" name="Group 426">
                  <a:extLst>
                    <a:ext uri="{FF2B5EF4-FFF2-40B4-BE49-F238E27FC236}">
                      <a16:creationId xmlns:a16="http://schemas.microsoft.com/office/drawing/2014/main" id="{0C7975C0-3750-4526-9A42-335BB6FB51E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428" name="Group 427">
                    <a:extLst>
                      <a:ext uri="{FF2B5EF4-FFF2-40B4-BE49-F238E27FC236}">
                        <a16:creationId xmlns:a16="http://schemas.microsoft.com/office/drawing/2014/main" id="{DC732331-23B9-449D-B45E-BA5CC8372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435" name="Flowchart: Connector 434">
                      <a:extLst>
                        <a:ext uri="{FF2B5EF4-FFF2-40B4-BE49-F238E27FC236}">
                          <a16:creationId xmlns:a16="http://schemas.microsoft.com/office/drawing/2014/main" id="{B67570E7-C2F3-4804-B9E6-A5C09EC30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6" name="Flowchart: Connector 435">
                      <a:extLst>
                        <a:ext uri="{FF2B5EF4-FFF2-40B4-BE49-F238E27FC236}">
                          <a16:creationId xmlns:a16="http://schemas.microsoft.com/office/drawing/2014/main" id="{675486C8-B4C4-48E0-860D-6C4E17462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7" name="Group 436">
                      <a:extLst>
                        <a:ext uri="{FF2B5EF4-FFF2-40B4-BE49-F238E27FC236}">
                          <a16:creationId xmlns:a16="http://schemas.microsoft.com/office/drawing/2014/main" id="{AD15D008-53D2-4BA8-AEB2-B8C602F94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440" name="Flowchart: Connector 439">
                        <a:extLst>
                          <a:ext uri="{FF2B5EF4-FFF2-40B4-BE49-F238E27FC236}">
                            <a16:creationId xmlns:a16="http://schemas.microsoft.com/office/drawing/2014/main" id="{B7906DF4-2A2A-4D67-BBCB-F843D290C1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1" name="Flowchart: Connector 440">
                        <a:extLst>
                          <a:ext uri="{FF2B5EF4-FFF2-40B4-BE49-F238E27FC236}">
                            <a16:creationId xmlns:a16="http://schemas.microsoft.com/office/drawing/2014/main" id="{0E0D1DCA-6DBE-4B20-8278-358A69C8EA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2" name="Flowchart: Connector 441">
                        <a:extLst>
                          <a:ext uri="{FF2B5EF4-FFF2-40B4-BE49-F238E27FC236}">
                            <a16:creationId xmlns:a16="http://schemas.microsoft.com/office/drawing/2014/main" id="{B420ABC2-5FBF-4D9C-8298-C8F251C060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3" name="Flowchart: Connector 442">
                        <a:extLst>
                          <a:ext uri="{FF2B5EF4-FFF2-40B4-BE49-F238E27FC236}">
                            <a16:creationId xmlns:a16="http://schemas.microsoft.com/office/drawing/2014/main" id="{1DBD2197-EF47-4DA5-BAD2-252D23C4FF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38" name="Flowchart: Connector 437">
                      <a:extLst>
                        <a:ext uri="{FF2B5EF4-FFF2-40B4-BE49-F238E27FC236}">
                          <a16:creationId xmlns:a16="http://schemas.microsoft.com/office/drawing/2014/main" id="{BB92A6F0-1678-47D3-9917-369A79EB6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Flowchart: Connector 438">
                      <a:extLst>
                        <a:ext uri="{FF2B5EF4-FFF2-40B4-BE49-F238E27FC236}">
                          <a16:creationId xmlns:a16="http://schemas.microsoft.com/office/drawing/2014/main" id="{6997A320-F682-4067-AAA0-C8A7A3FD8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9" name="Group 428">
                    <a:extLst>
                      <a:ext uri="{FF2B5EF4-FFF2-40B4-BE49-F238E27FC236}">
                        <a16:creationId xmlns:a16="http://schemas.microsoft.com/office/drawing/2014/main" id="{0EF4248D-8001-4413-8D00-83EA09A6AE4F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430" name="Flowchart: Connector 429">
                      <a:extLst>
                        <a:ext uri="{FF2B5EF4-FFF2-40B4-BE49-F238E27FC236}">
                          <a16:creationId xmlns:a16="http://schemas.microsoft.com/office/drawing/2014/main" id="{4A8B83E7-EAD1-4CD0-87D2-BC5E2B927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Flowchart: Connector 430">
                      <a:extLst>
                        <a:ext uri="{FF2B5EF4-FFF2-40B4-BE49-F238E27FC236}">
                          <a16:creationId xmlns:a16="http://schemas.microsoft.com/office/drawing/2014/main" id="{91E0AA86-9297-4863-ACB4-B3F573C44C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2" name="Group 431">
                      <a:extLst>
                        <a:ext uri="{FF2B5EF4-FFF2-40B4-BE49-F238E27FC236}">
                          <a16:creationId xmlns:a16="http://schemas.microsoft.com/office/drawing/2014/main" id="{C2E3D8D2-AB46-464B-B88C-E1DE5CE07A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433" name="Flowchart: Connector 432">
                        <a:extLst>
                          <a:ext uri="{FF2B5EF4-FFF2-40B4-BE49-F238E27FC236}">
                            <a16:creationId xmlns:a16="http://schemas.microsoft.com/office/drawing/2014/main" id="{C540B9CC-28EA-419A-8786-3DA5B72308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4" name="Flowchart: Connector 433">
                        <a:extLst>
                          <a:ext uri="{FF2B5EF4-FFF2-40B4-BE49-F238E27FC236}">
                            <a16:creationId xmlns:a16="http://schemas.microsoft.com/office/drawing/2014/main" id="{78E90C73-D9C6-431B-BCA1-00DAEF748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12DC54C3-7B84-41D2-919E-CB1D8F822D5E}"/>
                  </a:ext>
                </a:extLst>
              </p:cNvPr>
              <p:cNvGrpSpPr/>
              <p:nvPr/>
            </p:nvGrpSpPr>
            <p:grpSpPr>
              <a:xfrm>
                <a:off x="4849222" y="1220192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98" name="Group 497">
                  <a:extLst>
                    <a:ext uri="{FF2B5EF4-FFF2-40B4-BE49-F238E27FC236}">
                      <a16:creationId xmlns:a16="http://schemas.microsoft.com/office/drawing/2014/main" id="{0015EB78-4822-44E8-A1C2-3BA9694AE88F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16" name="Group 515">
                    <a:extLst>
                      <a:ext uri="{FF2B5EF4-FFF2-40B4-BE49-F238E27FC236}">
                        <a16:creationId xmlns:a16="http://schemas.microsoft.com/office/drawing/2014/main" id="{F7A79485-07C4-4329-9F9C-9BB02BC0B3C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19" name="Flowchart: Connector 518">
                      <a:extLst>
                        <a:ext uri="{FF2B5EF4-FFF2-40B4-BE49-F238E27FC236}">
                          <a16:creationId xmlns:a16="http://schemas.microsoft.com/office/drawing/2014/main" id="{07B133A9-0C4C-4E80-A3D8-E08A402F3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0" name="Flowchart: Connector 519">
                      <a:extLst>
                        <a:ext uri="{FF2B5EF4-FFF2-40B4-BE49-F238E27FC236}">
                          <a16:creationId xmlns:a16="http://schemas.microsoft.com/office/drawing/2014/main" id="{0950813E-A34A-4242-A5D5-2E8490884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17" name="Flowchart: Connector 516">
                    <a:extLst>
                      <a:ext uri="{FF2B5EF4-FFF2-40B4-BE49-F238E27FC236}">
                        <a16:creationId xmlns:a16="http://schemas.microsoft.com/office/drawing/2014/main" id="{F0868C3C-5A68-401A-8BFB-F71F89A1B455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8" name="Flowchart: Connector 517">
                    <a:extLst>
                      <a:ext uri="{FF2B5EF4-FFF2-40B4-BE49-F238E27FC236}">
                        <a16:creationId xmlns:a16="http://schemas.microsoft.com/office/drawing/2014/main" id="{8457ACFB-ACB2-405A-9AD0-CF011AC1D109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9" name="Group 498">
                  <a:extLst>
                    <a:ext uri="{FF2B5EF4-FFF2-40B4-BE49-F238E27FC236}">
                      <a16:creationId xmlns:a16="http://schemas.microsoft.com/office/drawing/2014/main" id="{2534C60B-9CFE-45BD-AD22-F9A6CC0C4A6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500" name="Group 499">
                    <a:extLst>
                      <a:ext uri="{FF2B5EF4-FFF2-40B4-BE49-F238E27FC236}">
                        <a16:creationId xmlns:a16="http://schemas.microsoft.com/office/drawing/2014/main" id="{F4EACD62-CB7B-4DC7-A6C7-78B47A6B55D0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507" name="Flowchart: Connector 506">
                      <a:extLst>
                        <a:ext uri="{FF2B5EF4-FFF2-40B4-BE49-F238E27FC236}">
                          <a16:creationId xmlns:a16="http://schemas.microsoft.com/office/drawing/2014/main" id="{040B501C-F883-4ACB-84BE-7B6C29098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8" name="Flowchart: Connector 507">
                      <a:extLst>
                        <a:ext uri="{FF2B5EF4-FFF2-40B4-BE49-F238E27FC236}">
                          <a16:creationId xmlns:a16="http://schemas.microsoft.com/office/drawing/2014/main" id="{6C2CC0DE-318A-466D-9390-694C05C78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9" name="Group 508">
                      <a:extLst>
                        <a:ext uri="{FF2B5EF4-FFF2-40B4-BE49-F238E27FC236}">
                          <a16:creationId xmlns:a16="http://schemas.microsoft.com/office/drawing/2014/main" id="{E6CCD21E-4BDF-4116-B56F-CD4D6FAFA0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512" name="Flowchart: Connector 511">
                        <a:extLst>
                          <a:ext uri="{FF2B5EF4-FFF2-40B4-BE49-F238E27FC236}">
                            <a16:creationId xmlns:a16="http://schemas.microsoft.com/office/drawing/2014/main" id="{A03730C8-2B4E-4796-A357-849DEA1F8B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3" name="Flowchart: Connector 512">
                        <a:extLst>
                          <a:ext uri="{FF2B5EF4-FFF2-40B4-BE49-F238E27FC236}">
                            <a16:creationId xmlns:a16="http://schemas.microsoft.com/office/drawing/2014/main" id="{5FD100DE-3CA7-485B-98FA-A64AB6A1AE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4" name="Flowchart: Connector 513">
                        <a:extLst>
                          <a:ext uri="{FF2B5EF4-FFF2-40B4-BE49-F238E27FC236}">
                            <a16:creationId xmlns:a16="http://schemas.microsoft.com/office/drawing/2014/main" id="{AD36A784-25DD-4C0D-BAA7-7636A139F0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5" name="Flowchart: Connector 514">
                        <a:extLst>
                          <a:ext uri="{FF2B5EF4-FFF2-40B4-BE49-F238E27FC236}">
                            <a16:creationId xmlns:a16="http://schemas.microsoft.com/office/drawing/2014/main" id="{F0DCA69E-8112-4A03-96D6-D814BC0FBC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0" name="Flowchart: Connector 509">
                      <a:extLst>
                        <a:ext uri="{FF2B5EF4-FFF2-40B4-BE49-F238E27FC236}">
                          <a16:creationId xmlns:a16="http://schemas.microsoft.com/office/drawing/2014/main" id="{695D7159-9973-4696-B25C-46CBE09EF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Flowchart: Connector 510">
                      <a:extLst>
                        <a:ext uri="{FF2B5EF4-FFF2-40B4-BE49-F238E27FC236}">
                          <a16:creationId xmlns:a16="http://schemas.microsoft.com/office/drawing/2014/main" id="{DE1EA473-E9A8-4475-B6BB-32EA52330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68951095-8FFC-4259-AF98-B3A7593620DA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02" name="Flowchart: Connector 501">
                      <a:extLst>
                        <a:ext uri="{FF2B5EF4-FFF2-40B4-BE49-F238E27FC236}">
                          <a16:creationId xmlns:a16="http://schemas.microsoft.com/office/drawing/2014/main" id="{8778FD9F-189E-4959-8151-34EC546B6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Flowchart: Connector 502">
                      <a:extLst>
                        <a:ext uri="{FF2B5EF4-FFF2-40B4-BE49-F238E27FC236}">
                          <a16:creationId xmlns:a16="http://schemas.microsoft.com/office/drawing/2014/main" id="{DED655D7-2F3C-4DB6-88F0-79BD766AD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04" name="Group 503">
                      <a:extLst>
                        <a:ext uri="{FF2B5EF4-FFF2-40B4-BE49-F238E27FC236}">
                          <a16:creationId xmlns:a16="http://schemas.microsoft.com/office/drawing/2014/main" id="{DD1A55BB-CD95-4A87-AF7F-E768F695CD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05" name="Flowchart: Connector 504">
                        <a:extLst>
                          <a:ext uri="{FF2B5EF4-FFF2-40B4-BE49-F238E27FC236}">
                            <a16:creationId xmlns:a16="http://schemas.microsoft.com/office/drawing/2014/main" id="{4467BDFC-B73B-4331-BA3E-C7434AA895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6" name="Flowchart: Connector 505">
                        <a:extLst>
                          <a:ext uri="{FF2B5EF4-FFF2-40B4-BE49-F238E27FC236}">
                            <a16:creationId xmlns:a16="http://schemas.microsoft.com/office/drawing/2014/main" id="{0631B3A9-287C-4F01-BE9F-EA8578AE94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E91AC21A-A243-450D-A34D-25BF9F678577}"/>
                  </a:ext>
                </a:extLst>
              </p:cNvPr>
              <p:cNvGrpSpPr/>
              <p:nvPr/>
            </p:nvGrpSpPr>
            <p:grpSpPr>
              <a:xfrm>
                <a:off x="6421470" y="1224321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522" name="Group 521">
                  <a:extLst>
                    <a:ext uri="{FF2B5EF4-FFF2-40B4-BE49-F238E27FC236}">
                      <a16:creationId xmlns:a16="http://schemas.microsoft.com/office/drawing/2014/main" id="{5B4EE80E-022E-4EED-A2C4-EE229AEF05A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540" name="Group 539">
                    <a:extLst>
                      <a:ext uri="{FF2B5EF4-FFF2-40B4-BE49-F238E27FC236}">
                        <a16:creationId xmlns:a16="http://schemas.microsoft.com/office/drawing/2014/main" id="{9CE120C1-CEA3-4DDE-8A76-5F0A805593E7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543" name="Flowchart: Connector 542">
                      <a:extLst>
                        <a:ext uri="{FF2B5EF4-FFF2-40B4-BE49-F238E27FC236}">
                          <a16:creationId xmlns:a16="http://schemas.microsoft.com/office/drawing/2014/main" id="{1A23439B-F244-43F5-A679-381B2A7DB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4" name="Flowchart: Connector 543">
                      <a:extLst>
                        <a:ext uri="{FF2B5EF4-FFF2-40B4-BE49-F238E27FC236}">
                          <a16:creationId xmlns:a16="http://schemas.microsoft.com/office/drawing/2014/main" id="{F2B8795A-8191-46C5-A1FE-09DE876ABE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1" name="Flowchart: Connector 540">
                    <a:extLst>
                      <a:ext uri="{FF2B5EF4-FFF2-40B4-BE49-F238E27FC236}">
                        <a16:creationId xmlns:a16="http://schemas.microsoft.com/office/drawing/2014/main" id="{FAFA5218-1CE7-45F3-9ADF-8018432DDCE3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2" name="Flowchart: Connector 541">
                    <a:extLst>
                      <a:ext uri="{FF2B5EF4-FFF2-40B4-BE49-F238E27FC236}">
                        <a16:creationId xmlns:a16="http://schemas.microsoft.com/office/drawing/2014/main" id="{D919DF17-CD24-4498-B418-C9337A4F9787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4" name="Group 523">
                  <a:extLst>
                    <a:ext uri="{FF2B5EF4-FFF2-40B4-BE49-F238E27FC236}">
                      <a16:creationId xmlns:a16="http://schemas.microsoft.com/office/drawing/2014/main" id="{1315857B-914B-4E64-B163-E94D2510B2CF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531" name="Flowchart: Connector 530">
                    <a:extLst>
                      <a:ext uri="{FF2B5EF4-FFF2-40B4-BE49-F238E27FC236}">
                        <a16:creationId xmlns:a16="http://schemas.microsoft.com/office/drawing/2014/main" id="{C0179BB3-ABE5-4E35-80D9-49296601E295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2" name="Flowchart: Connector 531">
                    <a:extLst>
                      <a:ext uri="{FF2B5EF4-FFF2-40B4-BE49-F238E27FC236}">
                        <a16:creationId xmlns:a16="http://schemas.microsoft.com/office/drawing/2014/main" id="{21DABC53-BBF9-4C14-BAEC-CFD386E71072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33" name="Group 532">
                    <a:extLst>
                      <a:ext uri="{FF2B5EF4-FFF2-40B4-BE49-F238E27FC236}">
                        <a16:creationId xmlns:a16="http://schemas.microsoft.com/office/drawing/2014/main" id="{5F1BD977-5A73-4AB9-810C-735B1042B478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536" name="Flowchart: Connector 535">
                      <a:extLst>
                        <a:ext uri="{FF2B5EF4-FFF2-40B4-BE49-F238E27FC236}">
                          <a16:creationId xmlns:a16="http://schemas.microsoft.com/office/drawing/2014/main" id="{437A7F86-8294-48F1-B5BE-C773F2803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8" name="Flowchart: Connector 537">
                      <a:extLst>
                        <a:ext uri="{FF2B5EF4-FFF2-40B4-BE49-F238E27FC236}">
                          <a16:creationId xmlns:a16="http://schemas.microsoft.com/office/drawing/2014/main" id="{C81084CB-819B-4BC8-B91B-B74BB27E3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78783B1D-7AEA-4882-A0BB-3B0C8B14D2C5}"/>
                </a:ext>
              </a:extLst>
            </p:cNvPr>
            <p:cNvGrpSpPr/>
            <p:nvPr/>
          </p:nvGrpSpPr>
          <p:grpSpPr>
            <a:xfrm>
              <a:off x="3271177" y="3045083"/>
              <a:ext cx="5290804" cy="1445333"/>
              <a:chOff x="3264028" y="1205558"/>
              <a:chExt cx="5290804" cy="1445333"/>
            </a:xfrm>
          </p:grpSpPr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74019B3C-38F1-4E38-88FD-F05F44D2F17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666" name="Group 665">
                  <a:extLst>
                    <a:ext uri="{FF2B5EF4-FFF2-40B4-BE49-F238E27FC236}">
                      <a16:creationId xmlns:a16="http://schemas.microsoft.com/office/drawing/2014/main" id="{9A1E0F72-A4B5-41BA-9F53-D425E3F0014B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0F5778DA-C719-4FB9-89CE-4DE28B841369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718" name="Flowchart: Connector 717">
                      <a:extLst>
                        <a:ext uri="{FF2B5EF4-FFF2-40B4-BE49-F238E27FC236}">
                          <a16:creationId xmlns:a16="http://schemas.microsoft.com/office/drawing/2014/main" id="{86352F5C-965D-466C-A779-71C4DF5F1B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Flowchart: Connector 718">
                      <a:extLst>
                        <a:ext uri="{FF2B5EF4-FFF2-40B4-BE49-F238E27FC236}">
                          <a16:creationId xmlns:a16="http://schemas.microsoft.com/office/drawing/2014/main" id="{C53999DF-3DF9-4790-8573-8EB80B5594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4" name="Flowchart: Connector 713">
                    <a:extLst>
                      <a:ext uri="{FF2B5EF4-FFF2-40B4-BE49-F238E27FC236}">
                        <a16:creationId xmlns:a16="http://schemas.microsoft.com/office/drawing/2014/main" id="{46747893-4BCD-4028-AB4A-21DFDA7D22FD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6" name="Flowchart: Connector 715">
                    <a:extLst>
                      <a:ext uri="{FF2B5EF4-FFF2-40B4-BE49-F238E27FC236}">
                        <a16:creationId xmlns:a16="http://schemas.microsoft.com/office/drawing/2014/main" id="{A7AFB73A-C532-4CBB-8637-5F1A0601B25B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8" name="Group 667">
                  <a:extLst>
                    <a:ext uri="{FF2B5EF4-FFF2-40B4-BE49-F238E27FC236}">
                      <a16:creationId xmlns:a16="http://schemas.microsoft.com/office/drawing/2014/main" id="{AAD0DB79-55DB-4F9F-9694-D494800CD3A7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669" name="Group 668">
                    <a:extLst>
                      <a:ext uri="{FF2B5EF4-FFF2-40B4-BE49-F238E27FC236}">
                        <a16:creationId xmlns:a16="http://schemas.microsoft.com/office/drawing/2014/main" id="{19EE9493-C329-4F39-89BA-BB80F850F6A6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681" name="Flowchart: Connector 680">
                      <a:extLst>
                        <a:ext uri="{FF2B5EF4-FFF2-40B4-BE49-F238E27FC236}">
                          <a16:creationId xmlns:a16="http://schemas.microsoft.com/office/drawing/2014/main" id="{63FC4325-8CA9-48B4-BD3E-9A8CB3B8A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2" name="Flowchart: Connector 681">
                      <a:extLst>
                        <a:ext uri="{FF2B5EF4-FFF2-40B4-BE49-F238E27FC236}">
                          <a16:creationId xmlns:a16="http://schemas.microsoft.com/office/drawing/2014/main" id="{B0DECB0D-4547-47D4-9B16-7D1C1575A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83" name="Group 682">
                      <a:extLst>
                        <a:ext uri="{FF2B5EF4-FFF2-40B4-BE49-F238E27FC236}">
                          <a16:creationId xmlns:a16="http://schemas.microsoft.com/office/drawing/2014/main" id="{87A5579D-CF09-4A63-B0A3-97AA81F88D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686" name="Flowchart: Connector 685">
                        <a:extLst>
                          <a:ext uri="{FF2B5EF4-FFF2-40B4-BE49-F238E27FC236}">
                            <a16:creationId xmlns:a16="http://schemas.microsoft.com/office/drawing/2014/main" id="{687AEF77-B1D1-4984-AC7E-3B4890023A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9" name="Flowchart: Connector 688">
                        <a:extLst>
                          <a:ext uri="{FF2B5EF4-FFF2-40B4-BE49-F238E27FC236}">
                            <a16:creationId xmlns:a16="http://schemas.microsoft.com/office/drawing/2014/main" id="{4B1ACE31-0A68-4B21-BBFF-5A73CBDC11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7" name="Flowchart: Connector 706">
                        <a:extLst>
                          <a:ext uri="{FF2B5EF4-FFF2-40B4-BE49-F238E27FC236}">
                            <a16:creationId xmlns:a16="http://schemas.microsoft.com/office/drawing/2014/main" id="{80D0914A-8628-474A-8183-0CECD9B600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9" name="Flowchart: Connector 708">
                        <a:extLst>
                          <a:ext uri="{FF2B5EF4-FFF2-40B4-BE49-F238E27FC236}">
                            <a16:creationId xmlns:a16="http://schemas.microsoft.com/office/drawing/2014/main" id="{29D0E21A-131C-4C53-B278-44723F950B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84" name="Flowchart: Connector 683">
                      <a:extLst>
                        <a:ext uri="{FF2B5EF4-FFF2-40B4-BE49-F238E27FC236}">
                          <a16:creationId xmlns:a16="http://schemas.microsoft.com/office/drawing/2014/main" id="{3FF1D28C-0494-4A7D-85E6-4DC995996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5" name="Flowchart: Connector 684">
                      <a:extLst>
                        <a:ext uri="{FF2B5EF4-FFF2-40B4-BE49-F238E27FC236}">
                          <a16:creationId xmlns:a16="http://schemas.microsoft.com/office/drawing/2014/main" id="{DE0E09D2-D459-4581-816B-4333EA9344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73" name="Group 672">
                    <a:extLst>
                      <a:ext uri="{FF2B5EF4-FFF2-40B4-BE49-F238E27FC236}">
                        <a16:creationId xmlns:a16="http://schemas.microsoft.com/office/drawing/2014/main" id="{4B09F6D2-BA22-4AFC-A064-986B36A82B25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675" name="Flowchart: Connector 674">
                      <a:extLst>
                        <a:ext uri="{FF2B5EF4-FFF2-40B4-BE49-F238E27FC236}">
                          <a16:creationId xmlns:a16="http://schemas.microsoft.com/office/drawing/2014/main" id="{90711BCF-1986-41F6-9A93-D9BCC5CE1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Flowchart: Connector 676">
                      <a:extLst>
                        <a:ext uri="{FF2B5EF4-FFF2-40B4-BE49-F238E27FC236}">
                          <a16:creationId xmlns:a16="http://schemas.microsoft.com/office/drawing/2014/main" id="{82C857B7-2CD8-454B-9FAE-284641C07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678" name="Group 677">
                      <a:extLst>
                        <a:ext uri="{FF2B5EF4-FFF2-40B4-BE49-F238E27FC236}">
                          <a16:creationId xmlns:a16="http://schemas.microsoft.com/office/drawing/2014/main" id="{C8BB0979-9AA4-4CC8-9ECB-72FD6E81E0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679" name="Flowchart: Connector 678">
                        <a:extLst>
                          <a:ext uri="{FF2B5EF4-FFF2-40B4-BE49-F238E27FC236}">
                            <a16:creationId xmlns:a16="http://schemas.microsoft.com/office/drawing/2014/main" id="{D0E399D0-773E-447D-A432-575BEF9F5A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0" name="Flowchart: Connector 679">
                        <a:extLst>
                          <a:ext uri="{FF2B5EF4-FFF2-40B4-BE49-F238E27FC236}">
                            <a16:creationId xmlns:a16="http://schemas.microsoft.com/office/drawing/2014/main" id="{D6AC4033-C43F-412F-9030-309F6BD677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7F360465-1A46-4172-893E-79D7265E234F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548" name="Group 547">
                  <a:extLst>
                    <a:ext uri="{FF2B5EF4-FFF2-40B4-BE49-F238E27FC236}">
                      <a16:creationId xmlns:a16="http://schemas.microsoft.com/office/drawing/2014/main" id="{D2EA9418-711F-4E60-AFE0-5D0F306C6E7F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86" name="Group 585">
                    <a:extLst>
                      <a:ext uri="{FF2B5EF4-FFF2-40B4-BE49-F238E27FC236}">
                        <a16:creationId xmlns:a16="http://schemas.microsoft.com/office/drawing/2014/main" id="{453A76C0-30E4-4EFE-8B29-1C9D992AF99D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604" name="Group 603">
                      <a:extLst>
                        <a:ext uri="{FF2B5EF4-FFF2-40B4-BE49-F238E27FC236}">
                          <a16:creationId xmlns:a16="http://schemas.microsoft.com/office/drawing/2014/main" id="{60BE0C46-4B96-4059-8F1E-F5099BE096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607" name="Flowchart: Connector 606">
                        <a:extLst>
                          <a:ext uri="{FF2B5EF4-FFF2-40B4-BE49-F238E27FC236}">
                            <a16:creationId xmlns:a16="http://schemas.microsoft.com/office/drawing/2014/main" id="{B8B7B081-6C0A-4D95-AE88-5F15754A7C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8" name="Flowchart: Connector 647">
                        <a:extLst>
                          <a:ext uri="{FF2B5EF4-FFF2-40B4-BE49-F238E27FC236}">
                            <a16:creationId xmlns:a16="http://schemas.microsoft.com/office/drawing/2014/main" id="{E9EF629F-000E-4CF1-B57D-4EF72BB71D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605" name="Flowchart: Connector 604">
                      <a:extLst>
                        <a:ext uri="{FF2B5EF4-FFF2-40B4-BE49-F238E27FC236}">
                          <a16:creationId xmlns:a16="http://schemas.microsoft.com/office/drawing/2014/main" id="{8DC49A03-C38E-4C4F-8A8D-CB9C98BA1B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6" name="Flowchart: Connector 605">
                      <a:extLst>
                        <a:ext uri="{FF2B5EF4-FFF2-40B4-BE49-F238E27FC236}">
                          <a16:creationId xmlns:a16="http://schemas.microsoft.com/office/drawing/2014/main" id="{137C5905-A8E6-4206-BA99-E7F626C09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87" name="Group 586">
                    <a:extLst>
                      <a:ext uri="{FF2B5EF4-FFF2-40B4-BE49-F238E27FC236}">
                        <a16:creationId xmlns:a16="http://schemas.microsoft.com/office/drawing/2014/main" id="{C8AC4A70-B9B3-4EC4-85D1-BE69E06F7940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88" name="Group 587">
                      <a:extLst>
                        <a:ext uri="{FF2B5EF4-FFF2-40B4-BE49-F238E27FC236}">
                          <a16:creationId xmlns:a16="http://schemas.microsoft.com/office/drawing/2014/main" id="{8DB8605A-C12B-4CB6-A513-10927FC7A6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95" name="Flowchart: Connector 594">
                        <a:extLst>
                          <a:ext uri="{FF2B5EF4-FFF2-40B4-BE49-F238E27FC236}">
                            <a16:creationId xmlns:a16="http://schemas.microsoft.com/office/drawing/2014/main" id="{5244A29C-891C-4B62-9294-6B11617C30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6" name="Flowchart: Connector 595">
                        <a:extLst>
                          <a:ext uri="{FF2B5EF4-FFF2-40B4-BE49-F238E27FC236}">
                            <a16:creationId xmlns:a16="http://schemas.microsoft.com/office/drawing/2014/main" id="{11289FD9-DC13-4EA9-949C-5CF78DD855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A1A8F199-6030-4242-A43B-356DD3049DD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600" name="Flowchart: Connector 599">
                          <a:extLst>
                            <a:ext uri="{FF2B5EF4-FFF2-40B4-BE49-F238E27FC236}">
                              <a16:creationId xmlns:a16="http://schemas.microsoft.com/office/drawing/2014/main" id="{3709E4E1-8905-426B-ADD4-5837D74EA0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1" name="Flowchart: Connector 600">
                          <a:extLst>
                            <a:ext uri="{FF2B5EF4-FFF2-40B4-BE49-F238E27FC236}">
                              <a16:creationId xmlns:a16="http://schemas.microsoft.com/office/drawing/2014/main" id="{AF24BDA5-E489-43F5-9E28-497E4C7E0E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2" name="Flowchart: Connector 601">
                          <a:extLst>
                            <a:ext uri="{FF2B5EF4-FFF2-40B4-BE49-F238E27FC236}">
                              <a16:creationId xmlns:a16="http://schemas.microsoft.com/office/drawing/2014/main" id="{4E7E8F6D-82DA-466C-8215-D6A706628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03" name="Flowchart: Connector 602">
                          <a:extLst>
                            <a:ext uri="{FF2B5EF4-FFF2-40B4-BE49-F238E27FC236}">
                              <a16:creationId xmlns:a16="http://schemas.microsoft.com/office/drawing/2014/main" id="{9828ABC9-2E79-491B-ADB8-027334EA14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98" name="Flowchart: Connector 597">
                        <a:extLst>
                          <a:ext uri="{FF2B5EF4-FFF2-40B4-BE49-F238E27FC236}">
                            <a16:creationId xmlns:a16="http://schemas.microsoft.com/office/drawing/2014/main" id="{42E39596-7BD5-4E87-85D8-2F19A9F33C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9" name="Flowchart: Connector 598">
                        <a:extLst>
                          <a:ext uri="{FF2B5EF4-FFF2-40B4-BE49-F238E27FC236}">
                            <a16:creationId xmlns:a16="http://schemas.microsoft.com/office/drawing/2014/main" id="{5FBD2AB1-EFCB-4E04-8B0F-D24EEB4298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89" name="Group 588">
                      <a:extLst>
                        <a:ext uri="{FF2B5EF4-FFF2-40B4-BE49-F238E27FC236}">
                          <a16:creationId xmlns:a16="http://schemas.microsoft.com/office/drawing/2014/main" id="{02DAC13A-A215-4B1E-9EEE-C1AAD4FB35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90" name="Flowchart: Connector 589">
                        <a:extLst>
                          <a:ext uri="{FF2B5EF4-FFF2-40B4-BE49-F238E27FC236}">
                            <a16:creationId xmlns:a16="http://schemas.microsoft.com/office/drawing/2014/main" id="{206311BB-4AA5-45DA-A119-279834013B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1" name="Flowchart: Connector 590">
                        <a:extLst>
                          <a:ext uri="{FF2B5EF4-FFF2-40B4-BE49-F238E27FC236}">
                            <a16:creationId xmlns:a16="http://schemas.microsoft.com/office/drawing/2014/main" id="{F233B36F-AFF2-4745-90C3-0D8E0A3058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92" name="Group 591">
                        <a:extLst>
                          <a:ext uri="{FF2B5EF4-FFF2-40B4-BE49-F238E27FC236}">
                            <a16:creationId xmlns:a16="http://schemas.microsoft.com/office/drawing/2014/main" id="{39F16ADA-E8DB-41EC-9CC3-C6DEA82E66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93" name="Flowchart: Connector 592">
                          <a:extLst>
                            <a:ext uri="{FF2B5EF4-FFF2-40B4-BE49-F238E27FC236}">
                              <a16:creationId xmlns:a16="http://schemas.microsoft.com/office/drawing/2014/main" id="{0371F71E-51E9-4D45-A9BD-F6519A5F5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4" name="Flowchart: Connector 593">
                          <a:extLst>
                            <a:ext uri="{FF2B5EF4-FFF2-40B4-BE49-F238E27FC236}">
                              <a16:creationId xmlns:a16="http://schemas.microsoft.com/office/drawing/2014/main" id="{9FE4784F-667E-4FC9-9531-214B593DA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49" name="Group 548">
                  <a:extLst>
                    <a:ext uri="{FF2B5EF4-FFF2-40B4-BE49-F238E27FC236}">
                      <a16:creationId xmlns:a16="http://schemas.microsoft.com/office/drawing/2014/main" id="{60B6D230-472F-4FA2-B333-133DE7A626F4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563" name="Group 562">
                    <a:extLst>
                      <a:ext uri="{FF2B5EF4-FFF2-40B4-BE49-F238E27FC236}">
                        <a16:creationId xmlns:a16="http://schemas.microsoft.com/office/drawing/2014/main" id="{B46E6AC2-5A86-4FA8-914C-EF585055CFE6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81" name="Group 580">
                      <a:extLst>
                        <a:ext uri="{FF2B5EF4-FFF2-40B4-BE49-F238E27FC236}">
                          <a16:creationId xmlns:a16="http://schemas.microsoft.com/office/drawing/2014/main" id="{7683DDDA-7581-4C3D-B719-093D03BA05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84" name="Flowchart: Connector 583">
                        <a:extLst>
                          <a:ext uri="{FF2B5EF4-FFF2-40B4-BE49-F238E27FC236}">
                            <a16:creationId xmlns:a16="http://schemas.microsoft.com/office/drawing/2014/main" id="{EAA0B1CC-D916-44DC-BD74-005AD79776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5" name="Flowchart: Connector 584">
                        <a:extLst>
                          <a:ext uri="{FF2B5EF4-FFF2-40B4-BE49-F238E27FC236}">
                            <a16:creationId xmlns:a16="http://schemas.microsoft.com/office/drawing/2014/main" id="{2BF71005-5538-4FEA-ACB1-6827BD19B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82" name="Flowchart: Connector 581">
                      <a:extLst>
                        <a:ext uri="{FF2B5EF4-FFF2-40B4-BE49-F238E27FC236}">
                          <a16:creationId xmlns:a16="http://schemas.microsoft.com/office/drawing/2014/main" id="{8F90E9A3-7B68-4653-96F4-52A4393ADA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3" name="Flowchart: Connector 582">
                      <a:extLst>
                        <a:ext uri="{FF2B5EF4-FFF2-40B4-BE49-F238E27FC236}">
                          <a16:creationId xmlns:a16="http://schemas.microsoft.com/office/drawing/2014/main" id="{2A3808D2-149F-4525-B3FE-0BDC8685D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64" name="Group 563">
                    <a:extLst>
                      <a:ext uri="{FF2B5EF4-FFF2-40B4-BE49-F238E27FC236}">
                        <a16:creationId xmlns:a16="http://schemas.microsoft.com/office/drawing/2014/main" id="{7818B150-F88B-46D0-8435-324A0B5C804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65" name="Group 564">
                      <a:extLst>
                        <a:ext uri="{FF2B5EF4-FFF2-40B4-BE49-F238E27FC236}">
                          <a16:creationId xmlns:a16="http://schemas.microsoft.com/office/drawing/2014/main" id="{DAE7B6B8-0791-46D8-B9F7-8ECA059B62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72" name="Flowchart: Connector 571">
                        <a:extLst>
                          <a:ext uri="{FF2B5EF4-FFF2-40B4-BE49-F238E27FC236}">
                            <a16:creationId xmlns:a16="http://schemas.microsoft.com/office/drawing/2014/main" id="{5922AA34-CC0B-44FE-BF26-62EBEC327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3" name="Flowchart: Connector 572">
                        <a:extLst>
                          <a:ext uri="{FF2B5EF4-FFF2-40B4-BE49-F238E27FC236}">
                            <a16:creationId xmlns:a16="http://schemas.microsoft.com/office/drawing/2014/main" id="{858872E8-4C44-4E92-8641-317AAB7A68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74" name="Group 573">
                        <a:extLst>
                          <a:ext uri="{FF2B5EF4-FFF2-40B4-BE49-F238E27FC236}">
                            <a16:creationId xmlns:a16="http://schemas.microsoft.com/office/drawing/2014/main" id="{1703AD0C-9DCF-49B1-82D9-D87973A8C8E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577" name="Flowchart: Connector 576">
                          <a:extLst>
                            <a:ext uri="{FF2B5EF4-FFF2-40B4-BE49-F238E27FC236}">
                              <a16:creationId xmlns:a16="http://schemas.microsoft.com/office/drawing/2014/main" id="{484371A4-6BD8-4A4F-BB94-69D836A85E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8" name="Flowchart: Connector 577">
                          <a:extLst>
                            <a:ext uri="{FF2B5EF4-FFF2-40B4-BE49-F238E27FC236}">
                              <a16:creationId xmlns:a16="http://schemas.microsoft.com/office/drawing/2014/main" id="{DF756C11-FA1C-4772-8DCE-0E33A3CA01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9" name="Flowchart: Connector 578">
                          <a:extLst>
                            <a:ext uri="{FF2B5EF4-FFF2-40B4-BE49-F238E27FC236}">
                              <a16:creationId xmlns:a16="http://schemas.microsoft.com/office/drawing/2014/main" id="{3C82FA5F-DC8F-4E04-ACA1-02E0C98401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0" name="Flowchart: Connector 579">
                          <a:extLst>
                            <a:ext uri="{FF2B5EF4-FFF2-40B4-BE49-F238E27FC236}">
                              <a16:creationId xmlns:a16="http://schemas.microsoft.com/office/drawing/2014/main" id="{6B38D78C-4957-460D-B1F0-55C666FCA5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75" name="Flowchart: Connector 574">
                        <a:extLst>
                          <a:ext uri="{FF2B5EF4-FFF2-40B4-BE49-F238E27FC236}">
                            <a16:creationId xmlns:a16="http://schemas.microsoft.com/office/drawing/2014/main" id="{677EFAA9-3024-42F9-9ADC-F380754EC8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6" name="Flowchart: Connector 575">
                        <a:extLst>
                          <a:ext uri="{FF2B5EF4-FFF2-40B4-BE49-F238E27FC236}">
                            <a16:creationId xmlns:a16="http://schemas.microsoft.com/office/drawing/2014/main" id="{2AA40D4D-6372-46B9-88EC-4E80D3685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6" name="Group 565">
                      <a:extLst>
                        <a:ext uri="{FF2B5EF4-FFF2-40B4-BE49-F238E27FC236}">
                          <a16:creationId xmlns:a16="http://schemas.microsoft.com/office/drawing/2014/main" id="{85D12B12-A089-40E7-BABC-CDE726F66E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67" name="Flowchart: Connector 566">
                        <a:extLst>
                          <a:ext uri="{FF2B5EF4-FFF2-40B4-BE49-F238E27FC236}">
                            <a16:creationId xmlns:a16="http://schemas.microsoft.com/office/drawing/2014/main" id="{0E4FE7CE-10BA-40BD-902B-3FE8C91E0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8" name="Flowchart: Connector 567">
                        <a:extLst>
                          <a:ext uri="{FF2B5EF4-FFF2-40B4-BE49-F238E27FC236}">
                            <a16:creationId xmlns:a16="http://schemas.microsoft.com/office/drawing/2014/main" id="{605E3B3F-3FC2-4D41-B1B4-405103E09B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69" name="Group 568">
                        <a:extLst>
                          <a:ext uri="{FF2B5EF4-FFF2-40B4-BE49-F238E27FC236}">
                            <a16:creationId xmlns:a16="http://schemas.microsoft.com/office/drawing/2014/main" id="{580A9E53-0920-4365-B811-FBEA3568401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70" name="Flowchart: Connector 569">
                          <a:extLst>
                            <a:ext uri="{FF2B5EF4-FFF2-40B4-BE49-F238E27FC236}">
                              <a16:creationId xmlns:a16="http://schemas.microsoft.com/office/drawing/2014/main" id="{E0AE7A2B-8FD6-44C2-BC96-DC0BCAE0D5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1" name="Flowchart: Connector 570">
                          <a:extLst>
                            <a:ext uri="{FF2B5EF4-FFF2-40B4-BE49-F238E27FC236}">
                              <a16:creationId xmlns:a16="http://schemas.microsoft.com/office/drawing/2014/main" id="{7EF433EC-B49B-44D9-B9C1-12751B66E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50" name="Group 549">
                  <a:extLst>
                    <a:ext uri="{FF2B5EF4-FFF2-40B4-BE49-F238E27FC236}">
                      <a16:creationId xmlns:a16="http://schemas.microsoft.com/office/drawing/2014/main" id="{28B5BE53-43C1-4E60-87F5-17937E89913A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551" name="Group 550">
                    <a:extLst>
                      <a:ext uri="{FF2B5EF4-FFF2-40B4-BE49-F238E27FC236}">
                        <a16:creationId xmlns:a16="http://schemas.microsoft.com/office/drawing/2014/main" id="{16BAF049-DAFF-48B1-833A-B172F370CA0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58" name="Group 557">
                      <a:extLst>
                        <a:ext uri="{FF2B5EF4-FFF2-40B4-BE49-F238E27FC236}">
                          <a16:creationId xmlns:a16="http://schemas.microsoft.com/office/drawing/2014/main" id="{55565D20-4C47-4F50-B15F-D4D75F51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61" name="Flowchart: Connector 560">
                        <a:extLst>
                          <a:ext uri="{FF2B5EF4-FFF2-40B4-BE49-F238E27FC236}">
                            <a16:creationId xmlns:a16="http://schemas.microsoft.com/office/drawing/2014/main" id="{C1826E8E-1C16-4716-9D34-63E8CBC06B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2" name="Flowchart: Connector 561">
                        <a:extLst>
                          <a:ext uri="{FF2B5EF4-FFF2-40B4-BE49-F238E27FC236}">
                            <a16:creationId xmlns:a16="http://schemas.microsoft.com/office/drawing/2014/main" id="{32B94D57-BBBF-427B-BBBB-E2E1BF2F08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59" name="Flowchart: Connector 558">
                      <a:extLst>
                        <a:ext uri="{FF2B5EF4-FFF2-40B4-BE49-F238E27FC236}">
                          <a16:creationId xmlns:a16="http://schemas.microsoft.com/office/drawing/2014/main" id="{3E7BD153-7F96-4946-9118-5185F88B6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0" name="Flowchart: Connector 559">
                      <a:extLst>
                        <a:ext uri="{FF2B5EF4-FFF2-40B4-BE49-F238E27FC236}">
                          <a16:creationId xmlns:a16="http://schemas.microsoft.com/office/drawing/2014/main" id="{049E2D0E-8C16-40C8-B388-5183A29F9E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52" name="Group 551">
                    <a:extLst>
                      <a:ext uri="{FF2B5EF4-FFF2-40B4-BE49-F238E27FC236}">
                        <a16:creationId xmlns:a16="http://schemas.microsoft.com/office/drawing/2014/main" id="{C67516AE-DD06-4EB1-96BD-0D524CCF55C3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53" name="Flowchart: Connector 552">
                      <a:extLst>
                        <a:ext uri="{FF2B5EF4-FFF2-40B4-BE49-F238E27FC236}">
                          <a16:creationId xmlns:a16="http://schemas.microsoft.com/office/drawing/2014/main" id="{FCD4A44E-46E0-4445-8B23-92627D181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4" name="Flowchart: Connector 553">
                      <a:extLst>
                        <a:ext uri="{FF2B5EF4-FFF2-40B4-BE49-F238E27FC236}">
                          <a16:creationId xmlns:a16="http://schemas.microsoft.com/office/drawing/2014/main" id="{B798CD97-BCC7-42A7-8452-D502B69E2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55" name="Group 554">
                      <a:extLst>
                        <a:ext uri="{FF2B5EF4-FFF2-40B4-BE49-F238E27FC236}">
                          <a16:creationId xmlns:a16="http://schemas.microsoft.com/office/drawing/2014/main" id="{88907EE7-0D9B-4152-A6F7-1D3CB5C5A6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56" name="Flowchart: Connector 555">
                        <a:extLst>
                          <a:ext uri="{FF2B5EF4-FFF2-40B4-BE49-F238E27FC236}">
                            <a16:creationId xmlns:a16="http://schemas.microsoft.com/office/drawing/2014/main" id="{0251B8AA-584C-45CA-B2DD-A73BB9BDF5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7" name="Flowchart: Connector 556">
                        <a:extLst>
                          <a:ext uri="{FF2B5EF4-FFF2-40B4-BE49-F238E27FC236}">
                            <a16:creationId xmlns:a16="http://schemas.microsoft.com/office/drawing/2014/main" id="{C78F6872-94ED-437F-AA0F-2A00D69C34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720" name="Group 719">
              <a:extLst>
                <a:ext uri="{FF2B5EF4-FFF2-40B4-BE49-F238E27FC236}">
                  <a16:creationId xmlns:a16="http://schemas.microsoft.com/office/drawing/2014/main" id="{006839B2-0AF7-4162-B284-04D009AE5C07}"/>
                </a:ext>
              </a:extLst>
            </p:cNvPr>
            <p:cNvGrpSpPr/>
            <p:nvPr/>
          </p:nvGrpSpPr>
          <p:grpSpPr>
            <a:xfrm>
              <a:off x="3263943" y="4819771"/>
              <a:ext cx="5290804" cy="1445333"/>
              <a:chOff x="3264028" y="1205558"/>
              <a:chExt cx="5290804" cy="1445333"/>
            </a:xfrm>
          </p:grpSpPr>
          <p:grpSp>
            <p:nvGrpSpPr>
              <p:cNvPr id="721" name="Group 720">
                <a:extLst>
                  <a:ext uri="{FF2B5EF4-FFF2-40B4-BE49-F238E27FC236}">
                    <a16:creationId xmlns:a16="http://schemas.microsoft.com/office/drawing/2014/main" id="{CFB4ABF4-36F7-4D73-883B-48AEF9B0AC69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BA61AA2A-92AB-4F8F-9CE2-7CCE03FA1936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983" name="Group 982">
                    <a:extLst>
                      <a:ext uri="{FF2B5EF4-FFF2-40B4-BE49-F238E27FC236}">
                        <a16:creationId xmlns:a16="http://schemas.microsoft.com/office/drawing/2014/main" id="{09CC0645-E631-4DBB-AC40-7D6DCCC37211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986" name="Flowchart: Connector 985">
                      <a:extLst>
                        <a:ext uri="{FF2B5EF4-FFF2-40B4-BE49-F238E27FC236}">
                          <a16:creationId xmlns:a16="http://schemas.microsoft.com/office/drawing/2014/main" id="{FD113123-45F4-4D0F-9D3E-88BE5072C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7" name="Flowchart: Connector 986">
                      <a:extLst>
                        <a:ext uri="{FF2B5EF4-FFF2-40B4-BE49-F238E27FC236}">
                          <a16:creationId xmlns:a16="http://schemas.microsoft.com/office/drawing/2014/main" id="{E6A82D14-0542-49A6-8C64-AF50BC37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84" name="Flowchart: Connector 983">
                    <a:extLst>
                      <a:ext uri="{FF2B5EF4-FFF2-40B4-BE49-F238E27FC236}">
                        <a16:creationId xmlns:a16="http://schemas.microsoft.com/office/drawing/2014/main" id="{A41E90E4-6ED7-4684-94AA-8A5C2BA7BD6C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Flowchart: Connector 984">
                    <a:extLst>
                      <a:ext uri="{FF2B5EF4-FFF2-40B4-BE49-F238E27FC236}">
                        <a16:creationId xmlns:a16="http://schemas.microsoft.com/office/drawing/2014/main" id="{6CFAD1B4-EEDD-46E7-867B-1DDBB276E06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30EF1072-A136-4BE5-A2EA-8DE085DD06B2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967" name="Group 966">
                    <a:extLst>
                      <a:ext uri="{FF2B5EF4-FFF2-40B4-BE49-F238E27FC236}">
                        <a16:creationId xmlns:a16="http://schemas.microsoft.com/office/drawing/2014/main" id="{1E10EF21-7254-4FFA-A8D5-C35C860D09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974" name="Flowchart: Connector 973">
                      <a:extLst>
                        <a:ext uri="{FF2B5EF4-FFF2-40B4-BE49-F238E27FC236}">
                          <a16:creationId xmlns:a16="http://schemas.microsoft.com/office/drawing/2014/main" id="{20ECE7E4-5146-449D-A127-FF12E9B97A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5" name="Flowchart: Connector 974">
                      <a:extLst>
                        <a:ext uri="{FF2B5EF4-FFF2-40B4-BE49-F238E27FC236}">
                          <a16:creationId xmlns:a16="http://schemas.microsoft.com/office/drawing/2014/main" id="{069DA286-024E-4DF1-88D1-1F9845E455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6" name="Group 975">
                      <a:extLst>
                        <a:ext uri="{FF2B5EF4-FFF2-40B4-BE49-F238E27FC236}">
                          <a16:creationId xmlns:a16="http://schemas.microsoft.com/office/drawing/2014/main" id="{83E15B79-D82D-43BD-A321-84217D2283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979" name="Flowchart: Connector 978">
                        <a:extLst>
                          <a:ext uri="{FF2B5EF4-FFF2-40B4-BE49-F238E27FC236}">
                            <a16:creationId xmlns:a16="http://schemas.microsoft.com/office/drawing/2014/main" id="{577B41C4-66A6-4570-81E0-A22F1D660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0" name="Flowchart: Connector 979">
                        <a:extLst>
                          <a:ext uri="{FF2B5EF4-FFF2-40B4-BE49-F238E27FC236}">
                            <a16:creationId xmlns:a16="http://schemas.microsoft.com/office/drawing/2014/main" id="{7B77DEAE-6FFA-4111-9681-E7BCA28305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1" name="Flowchart: Connector 980">
                        <a:extLst>
                          <a:ext uri="{FF2B5EF4-FFF2-40B4-BE49-F238E27FC236}">
                            <a16:creationId xmlns:a16="http://schemas.microsoft.com/office/drawing/2014/main" id="{8E544454-8C49-4103-AC74-CC6E0B93D7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2" name="Flowchart: Connector 981">
                        <a:extLst>
                          <a:ext uri="{FF2B5EF4-FFF2-40B4-BE49-F238E27FC236}">
                            <a16:creationId xmlns:a16="http://schemas.microsoft.com/office/drawing/2014/main" id="{7D97CDD6-A9F0-4319-B8C8-64383B346F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77" name="Flowchart: Connector 976">
                      <a:extLst>
                        <a:ext uri="{FF2B5EF4-FFF2-40B4-BE49-F238E27FC236}">
                          <a16:creationId xmlns:a16="http://schemas.microsoft.com/office/drawing/2014/main" id="{C0E14812-DF5D-43AD-9144-608876D150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8" name="Flowchart: Connector 977">
                      <a:extLst>
                        <a:ext uri="{FF2B5EF4-FFF2-40B4-BE49-F238E27FC236}">
                          <a16:creationId xmlns:a16="http://schemas.microsoft.com/office/drawing/2014/main" id="{1C4690B7-BD6B-46BD-A30A-8560C467D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68" name="Group 967">
                    <a:extLst>
                      <a:ext uri="{FF2B5EF4-FFF2-40B4-BE49-F238E27FC236}">
                        <a16:creationId xmlns:a16="http://schemas.microsoft.com/office/drawing/2014/main" id="{FAFB89BF-9AE7-46F7-98A1-E24414ABCFD0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969" name="Flowchart: Connector 968">
                      <a:extLst>
                        <a:ext uri="{FF2B5EF4-FFF2-40B4-BE49-F238E27FC236}">
                          <a16:creationId xmlns:a16="http://schemas.microsoft.com/office/drawing/2014/main" id="{C9C74129-AF05-40B1-9C73-A049E974D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0" name="Flowchart: Connector 969">
                      <a:extLst>
                        <a:ext uri="{FF2B5EF4-FFF2-40B4-BE49-F238E27FC236}">
                          <a16:creationId xmlns:a16="http://schemas.microsoft.com/office/drawing/2014/main" id="{0F425E6C-88C5-477C-8732-D3BE09185E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971" name="Group 970">
                      <a:extLst>
                        <a:ext uri="{FF2B5EF4-FFF2-40B4-BE49-F238E27FC236}">
                          <a16:creationId xmlns:a16="http://schemas.microsoft.com/office/drawing/2014/main" id="{55FC1038-8ABA-4764-B008-A308BC15D0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972" name="Flowchart: Connector 971">
                        <a:extLst>
                          <a:ext uri="{FF2B5EF4-FFF2-40B4-BE49-F238E27FC236}">
                            <a16:creationId xmlns:a16="http://schemas.microsoft.com/office/drawing/2014/main" id="{C1EF5705-3ECD-415D-BDE1-AF1C34ADD1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3" name="Flowchart: Connector 972">
                        <a:extLst>
                          <a:ext uri="{FF2B5EF4-FFF2-40B4-BE49-F238E27FC236}">
                            <a16:creationId xmlns:a16="http://schemas.microsoft.com/office/drawing/2014/main" id="{B05CE1B0-BC5A-411B-AE5E-E55F9B2103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722" name="Group 721">
                <a:extLst>
                  <a:ext uri="{FF2B5EF4-FFF2-40B4-BE49-F238E27FC236}">
                    <a16:creationId xmlns:a16="http://schemas.microsoft.com/office/drawing/2014/main" id="{D22BBE4B-65CA-443B-AF00-5A371881CDF1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9E800364-AA31-4458-8060-61B208A39019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1DEE0E68-2208-48EE-B599-B35CEBF77447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60" name="Group 959">
                      <a:extLst>
                        <a:ext uri="{FF2B5EF4-FFF2-40B4-BE49-F238E27FC236}">
                          <a16:creationId xmlns:a16="http://schemas.microsoft.com/office/drawing/2014/main" id="{CEB91F8B-B083-4313-812B-742F1E79B6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63" name="Flowchart: Connector 962">
                        <a:extLst>
                          <a:ext uri="{FF2B5EF4-FFF2-40B4-BE49-F238E27FC236}">
                            <a16:creationId xmlns:a16="http://schemas.microsoft.com/office/drawing/2014/main" id="{79978056-5037-4C0B-8701-C71830D7D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4" name="Flowchart: Connector 963">
                        <a:extLst>
                          <a:ext uri="{FF2B5EF4-FFF2-40B4-BE49-F238E27FC236}">
                            <a16:creationId xmlns:a16="http://schemas.microsoft.com/office/drawing/2014/main" id="{6EAB1772-E3DD-4F3B-B1BE-E42A4EB5DA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61" name="Flowchart: Connector 960">
                      <a:extLst>
                        <a:ext uri="{FF2B5EF4-FFF2-40B4-BE49-F238E27FC236}">
                          <a16:creationId xmlns:a16="http://schemas.microsoft.com/office/drawing/2014/main" id="{20A0543C-32AE-444D-B9F6-3FAB4B8DB9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2" name="Flowchart: Connector 961">
                      <a:extLst>
                        <a:ext uri="{FF2B5EF4-FFF2-40B4-BE49-F238E27FC236}">
                          <a16:creationId xmlns:a16="http://schemas.microsoft.com/office/drawing/2014/main" id="{8F6B3785-AA03-428A-ACBC-4DA432017E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A90C93AB-4C2A-4EAB-96A4-B6B1CD32BF81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944" name="Group 943">
                      <a:extLst>
                        <a:ext uri="{FF2B5EF4-FFF2-40B4-BE49-F238E27FC236}">
                          <a16:creationId xmlns:a16="http://schemas.microsoft.com/office/drawing/2014/main" id="{292A6182-1421-4FF8-86A8-4C86C321EF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51" name="Flowchart: Connector 950">
                        <a:extLst>
                          <a:ext uri="{FF2B5EF4-FFF2-40B4-BE49-F238E27FC236}">
                            <a16:creationId xmlns:a16="http://schemas.microsoft.com/office/drawing/2014/main" id="{F587AFBF-6C9D-4716-9DD7-CD12B1EECA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2" name="Flowchart: Connector 951">
                        <a:extLst>
                          <a:ext uri="{FF2B5EF4-FFF2-40B4-BE49-F238E27FC236}">
                            <a16:creationId xmlns:a16="http://schemas.microsoft.com/office/drawing/2014/main" id="{DB85C59D-0DDB-4BDF-8A5C-D5DAA1D142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53" name="Group 952">
                        <a:extLst>
                          <a:ext uri="{FF2B5EF4-FFF2-40B4-BE49-F238E27FC236}">
                            <a16:creationId xmlns:a16="http://schemas.microsoft.com/office/drawing/2014/main" id="{94D7D10F-A160-493F-877A-D82686AC3C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56" name="Flowchart: Connector 955">
                          <a:extLst>
                            <a:ext uri="{FF2B5EF4-FFF2-40B4-BE49-F238E27FC236}">
                              <a16:creationId xmlns:a16="http://schemas.microsoft.com/office/drawing/2014/main" id="{AD523182-B39D-4230-9EA0-D1A76A6EA7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7" name="Flowchart: Connector 956">
                          <a:extLst>
                            <a:ext uri="{FF2B5EF4-FFF2-40B4-BE49-F238E27FC236}">
                              <a16:creationId xmlns:a16="http://schemas.microsoft.com/office/drawing/2014/main" id="{E7F43C90-1F7A-47DE-8B72-49D0130EB6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8" name="Flowchart: Connector 957">
                          <a:extLst>
                            <a:ext uri="{FF2B5EF4-FFF2-40B4-BE49-F238E27FC236}">
                              <a16:creationId xmlns:a16="http://schemas.microsoft.com/office/drawing/2014/main" id="{6A8DC4FF-AC28-4F97-B25F-0619EC6C7F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9" name="Flowchart: Connector 958">
                          <a:extLst>
                            <a:ext uri="{FF2B5EF4-FFF2-40B4-BE49-F238E27FC236}">
                              <a16:creationId xmlns:a16="http://schemas.microsoft.com/office/drawing/2014/main" id="{107C2906-178E-4AC3-9713-23D88BD694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54" name="Flowchart: Connector 953">
                        <a:extLst>
                          <a:ext uri="{FF2B5EF4-FFF2-40B4-BE49-F238E27FC236}">
                            <a16:creationId xmlns:a16="http://schemas.microsoft.com/office/drawing/2014/main" id="{4029E6CF-52C8-4EF8-9521-C08CA9702A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5" name="Flowchart: Connector 954">
                        <a:extLst>
                          <a:ext uri="{FF2B5EF4-FFF2-40B4-BE49-F238E27FC236}">
                            <a16:creationId xmlns:a16="http://schemas.microsoft.com/office/drawing/2014/main" id="{471EBB27-51DB-4425-86B1-EB152D58D3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45" name="Group 944">
                      <a:extLst>
                        <a:ext uri="{FF2B5EF4-FFF2-40B4-BE49-F238E27FC236}">
                          <a16:creationId xmlns:a16="http://schemas.microsoft.com/office/drawing/2014/main" id="{015092DE-B151-4160-BED7-F2433AD3A9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946" name="Flowchart: Connector 945">
                        <a:extLst>
                          <a:ext uri="{FF2B5EF4-FFF2-40B4-BE49-F238E27FC236}">
                            <a16:creationId xmlns:a16="http://schemas.microsoft.com/office/drawing/2014/main" id="{EA595A7C-032F-4C65-853F-14E6333A1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7" name="Flowchart: Connector 946">
                        <a:extLst>
                          <a:ext uri="{FF2B5EF4-FFF2-40B4-BE49-F238E27FC236}">
                            <a16:creationId xmlns:a16="http://schemas.microsoft.com/office/drawing/2014/main" id="{71F335CF-D51C-49A3-A547-88A9DD108D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48" name="Group 947">
                        <a:extLst>
                          <a:ext uri="{FF2B5EF4-FFF2-40B4-BE49-F238E27FC236}">
                            <a16:creationId xmlns:a16="http://schemas.microsoft.com/office/drawing/2014/main" id="{AF47FA10-5102-4A8E-9E51-E0A11F22D1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49" name="Flowchart: Connector 948">
                          <a:extLst>
                            <a:ext uri="{FF2B5EF4-FFF2-40B4-BE49-F238E27FC236}">
                              <a16:creationId xmlns:a16="http://schemas.microsoft.com/office/drawing/2014/main" id="{445E15D0-4CA8-4D40-AF8D-C3A9BA9822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0" name="Flowchart: Connector 949">
                          <a:extLst>
                            <a:ext uri="{FF2B5EF4-FFF2-40B4-BE49-F238E27FC236}">
                              <a16:creationId xmlns:a16="http://schemas.microsoft.com/office/drawing/2014/main" id="{1936AFD1-67B7-4626-8945-F95236847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E3B5123-A8EB-4B42-9301-8BAA03D7361B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841" name="Group 840">
                    <a:extLst>
                      <a:ext uri="{FF2B5EF4-FFF2-40B4-BE49-F238E27FC236}">
                        <a16:creationId xmlns:a16="http://schemas.microsoft.com/office/drawing/2014/main" id="{440479B1-BE37-4AC0-B14E-DED92D02C924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37" name="Group 936">
                      <a:extLst>
                        <a:ext uri="{FF2B5EF4-FFF2-40B4-BE49-F238E27FC236}">
                          <a16:creationId xmlns:a16="http://schemas.microsoft.com/office/drawing/2014/main" id="{D1788C40-3270-4971-9707-63EBDEFA8D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40" name="Flowchart: Connector 939">
                        <a:extLst>
                          <a:ext uri="{FF2B5EF4-FFF2-40B4-BE49-F238E27FC236}">
                            <a16:creationId xmlns:a16="http://schemas.microsoft.com/office/drawing/2014/main" id="{F7C67A0B-6B62-4871-8BBA-225E63172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1" name="Flowchart: Connector 940">
                        <a:extLst>
                          <a:ext uri="{FF2B5EF4-FFF2-40B4-BE49-F238E27FC236}">
                            <a16:creationId xmlns:a16="http://schemas.microsoft.com/office/drawing/2014/main" id="{007CC625-F91D-4FDD-8E5E-4FF15FB57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38" name="Flowchart: Connector 937">
                      <a:extLst>
                        <a:ext uri="{FF2B5EF4-FFF2-40B4-BE49-F238E27FC236}">
                          <a16:creationId xmlns:a16="http://schemas.microsoft.com/office/drawing/2014/main" id="{0C8E18EE-13ED-499D-AFE6-55BFF102D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9" name="Flowchart: Connector 938">
                      <a:extLst>
                        <a:ext uri="{FF2B5EF4-FFF2-40B4-BE49-F238E27FC236}">
                          <a16:creationId xmlns:a16="http://schemas.microsoft.com/office/drawing/2014/main" id="{5A22DEB3-C69E-4AE2-B495-27A3D0EBC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42" name="Group 841">
                    <a:extLst>
                      <a:ext uri="{FF2B5EF4-FFF2-40B4-BE49-F238E27FC236}">
                        <a16:creationId xmlns:a16="http://schemas.microsoft.com/office/drawing/2014/main" id="{7E7BF462-DB05-4B63-82FF-A5962B762F95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843" name="Group 842">
                      <a:extLst>
                        <a:ext uri="{FF2B5EF4-FFF2-40B4-BE49-F238E27FC236}">
                          <a16:creationId xmlns:a16="http://schemas.microsoft.com/office/drawing/2014/main" id="{412BB2A6-0F3F-4F55-BCD4-5FB6A5EC17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28" name="Flowchart: Connector 927">
                        <a:extLst>
                          <a:ext uri="{FF2B5EF4-FFF2-40B4-BE49-F238E27FC236}">
                            <a16:creationId xmlns:a16="http://schemas.microsoft.com/office/drawing/2014/main" id="{77C065C8-FF62-42C3-8A82-B36D62271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9" name="Flowchart: Connector 928">
                        <a:extLst>
                          <a:ext uri="{FF2B5EF4-FFF2-40B4-BE49-F238E27FC236}">
                            <a16:creationId xmlns:a16="http://schemas.microsoft.com/office/drawing/2014/main" id="{7BC757A6-4721-4D06-9589-65774A242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30" name="Group 929">
                        <a:extLst>
                          <a:ext uri="{FF2B5EF4-FFF2-40B4-BE49-F238E27FC236}">
                            <a16:creationId xmlns:a16="http://schemas.microsoft.com/office/drawing/2014/main" id="{2E98D0B3-1FB1-4386-B62C-28CAF0B20B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33" name="Flowchart: Connector 932">
                          <a:extLst>
                            <a:ext uri="{FF2B5EF4-FFF2-40B4-BE49-F238E27FC236}">
                              <a16:creationId xmlns:a16="http://schemas.microsoft.com/office/drawing/2014/main" id="{596C8E5A-A70E-4FCB-90E4-9FD40134C5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4" name="Flowchart: Connector 933">
                          <a:extLst>
                            <a:ext uri="{FF2B5EF4-FFF2-40B4-BE49-F238E27FC236}">
                              <a16:creationId xmlns:a16="http://schemas.microsoft.com/office/drawing/2014/main" id="{C78E66CA-9254-49F6-8574-D7B9FE2D4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5" name="Flowchart: Connector 934">
                          <a:extLst>
                            <a:ext uri="{FF2B5EF4-FFF2-40B4-BE49-F238E27FC236}">
                              <a16:creationId xmlns:a16="http://schemas.microsoft.com/office/drawing/2014/main" id="{D069069D-8DF5-4A31-B581-B9DC17A31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6" name="Flowchart: Connector 935">
                          <a:extLst>
                            <a:ext uri="{FF2B5EF4-FFF2-40B4-BE49-F238E27FC236}">
                              <a16:creationId xmlns:a16="http://schemas.microsoft.com/office/drawing/2014/main" id="{5D431F35-EE9E-40F9-97A2-42AAA1CAA9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31" name="Flowchart: Connector 930">
                        <a:extLst>
                          <a:ext uri="{FF2B5EF4-FFF2-40B4-BE49-F238E27FC236}">
                            <a16:creationId xmlns:a16="http://schemas.microsoft.com/office/drawing/2014/main" id="{CF29CD80-A30D-41A0-8968-0985BE0F3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2" name="Flowchart: Connector 931">
                        <a:extLst>
                          <a:ext uri="{FF2B5EF4-FFF2-40B4-BE49-F238E27FC236}">
                            <a16:creationId xmlns:a16="http://schemas.microsoft.com/office/drawing/2014/main" id="{CEE578BD-0C93-453B-ABE5-D76FAA055A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44" name="Group 843">
                      <a:extLst>
                        <a:ext uri="{FF2B5EF4-FFF2-40B4-BE49-F238E27FC236}">
                          <a16:creationId xmlns:a16="http://schemas.microsoft.com/office/drawing/2014/main" id="{BB4E1B31-D665-46A9-A108-305201801C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845" name="Flowchart: Connector 844">
                        <a:extLst>
                          <a:ext uri="{FF2B5EF4-FFF2-40B4-BE49-F238E27FC236}">
                            <a16:creationId xmlns:a16="http://schemas.microsoft.com/office/drawing/2014/main" id="{D73B76C1-D7D1-4927-BFBA-3523A4D787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4" name="Flowchart: Connector 923">
                        <a:extLst>
                          <a:ext uri="{FF2B5EF4-FFF2-40B4-BE49-F238E27FC236}">
                            <a16:creationId xmlns:a16="http://schemas.microsoft.com/office/drawing/2014/main" id="{615D98FC-2E68-4D83-A75B-96FF165645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25" name="Group 924">
                        <a:extLst>
                          <a:ext uri="{FF2B5EF4-FFF2-40B4-BE49-F238E27FC236}">
                            <a16:creationId xmlns:a16="http://schemas.microsoft.com/office/drawing/2014/main" id="{75C89F0B-A478-4FDA-8A07-2B133490FD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26" name="Flowchart: Connector 925">
                          <a:extLst>
                            <a:ext uri="{FF2B5EF4-FFF2-40B4-BE49-F238E27FC236}">
                              <a16:creationId xmlns:a16="http://schemas.microsoft.com/office/drawing/2014/main" id="{794B2571-1A8E-4575-AAD0-598639552A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7" name="Flowchart: Connector 926">
                          <a:extLst>
                            <a:ext uri="{FF2B5EF4-FFF2-40B4-BE49-F238E27FC236}">
                              <a16:creationId xmlns:a16="http://schemas.microsoft.com/office/drawing/2014/main" id="{C32A46F1-36A2-4269-AE2A-5EEB5B368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5" name="Group 724">
                  <a:extLst>
                    <a:ext uri="{FF2B5EF4-FFF2-40B4-BE49-F238E27FC236}">
                      <a16:creationId xmlns:a16="http://schemas.microsoft.com/office/drawing/2014/main" id="{97E1C6FB-5CAC-4D4A-8F75-B3EDE24015DB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726" name="Group 725">
                    <a:extLst>
                      <a:ext uri="{FF2B5EF4-FFF2-40B4-BE49-F238E27FC236}">
                        <a16:creationId xmlns:a16="http://schemas.microsoft.com/office/drawing/2014/main" id="{908E2247-9BE3-46DA-893E-EC29AF37D4FE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835" name="Group 834">
                      <a:extLst>
                        <a:ext uri="{FF2B5EF4-FFF2-40B4-BE49-F238E27FC236}">
                          <a16:creationId xmlns:a16="http://schemas.microsoft.com/office/drawing/2014/main" id="{4F105347-8825-4455-8F7B-7AA78AA7E9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839" name="Flowchart: Connector 838">
                        <a:extLst>
                          <a:ext uri="{FF2B5EF4-FFF2-40B4-BE49-F238E27FC236}">
                            <a16:creationId xmlns:a16="http://schemas.microsoft.com/office/drawing/2014/main" id="{6AF2B3FD-FBF5-4677-BBAD-53C32D9CC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0" name="Flowchart: Connector 839">
                        <a:extLst>
                          <a:ext uri="{FF2B5EF4-FFF2-40B4-BE49-F238E27FC236}">
                            <a16:creationId xmlns:a16="http://schemas.microsoft.com/office/drawing/2014/main" id="{743FF8DE-0236-445D-A639-3B208277B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837" name="Flowchart: Connector 836">
                      <a:extLst>
                        <a:ext uri="{FF2B5EF4-FFF2-40B4-BE49-F238E27FC236}">
                          <a16:creationId xmlns:a16="http://schemas.microsoft.com/office/drawing/2014/main" id="{BC9181F7-3489-4405-A5F3-F547F02EFC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Flowchart: Connector 837">
                      <a:extLst>
                        <a:ext uri="{FF2B5EF4-FFF2-40B4-BE49-F238E27FC236}">
                          <a16:creationId xmlns:a16="http://schemas.microsoft.com/office/drawing/2014/main" id="{C41D589E-28CB-4BDE-BE7E-CA2CE2D1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5" name="Group 804">
                    <a:extLst>
                      <a:ext uri="{FF2B5EF4-FFF2-40B4-BE49-F238E27FC236}">
                        <a16:creationId xmlns:a16="http://schemas.microsoft.com/office/drawing/2014/main" id="{D8249118-5A85-4ED4-9C67-EBD48D79846A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808" name="Flowchart: Connector 807">
                      <a:extLst>
                        <a:ext uri="{FF2B5EF4-FFF2-40B4-BE49-F238E27FC236}">
                          <a16:creationId xmlns:a16="http://schemas.microsoft.com/office/drawing/2014/main" id="{2F8839DF-2AC9-4D71-94FB-CDD43C72A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Flowchart: Connector 825">
                      <a:extLst>
                        <a:ext uri="{FF2B5EF4-FFF2-40B4-BE49-F238E27FC236}">
                          <a16:creationId xmlns:a16="http://schemas.microsoft.com/office/drawing/2014/main" id="{DC9CBFEA-E29C-4B58-A246-3413D4D29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D1D39CC2-D509-48E2-B99C-7974C5E84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829" name="Flowchart: Connector 828">
                        <a:extLst>
                          <a:ext uri="{FF2B5EF4-FFF2-40B4-BE49-F238E27FC236}">
                            <a16:creationId xmlns:a16="http://schemas.microsoft.com/office/drawing/2014/main" id="{CB6D5A04-80C6-493C-8288-F33576248B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3" name="Flowchart: Connector 832">
                        <a:extLst>
                          <a:ext uri="{FF2B5EF4-FFF2-40B4-BE49-F238E27FC236}">
                            <a16:creationId xmlns:a16="http://schemas.microsoft.com/office/drawing/2014/main" id="{9CAF8A92-71A6-4633-B91F-9504E0EA8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93F3DAD5-97E5-4478-96FE-F6CCEBEDEAC4}"/>
                </a:ext>
              </a:extLst>
            </p:cNvPr>
            <p:cNvGrpSpPr/>
            <p:nvPr/>
          </p:nvGrpSpPr>
          <p:grpSpPr>
            <a:xfrm>
              <a:off x="2417365" y="1216390"/>
              <a:ext cx="443145" cy="1426570"/>
              <a:chOff x="6575829" y="636779"/>
              <a:chExt cx="381787" cy="1135567"/>
            </a:xfrm>
          </p:grpSpPr>
          <p:grpSp>
            <p:nvGrpSpPr>
              <p:cNvPr id="1091" name="Group 1090">
                <a:extLst>
                  <a:ext uri="{FF2B5EF4-FFF2-40B4-BE49-F238E27FC236}">
                    <a16:creationId xmlns:a16="http://schemas.microsoft.com/office/drawing/2014/main" id="{1BD06E9C-8A3D-4F2A-B19C-7A8078630A33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09" name="Group 1108">
                  <a:extLst>
                    <a:ext uri="{FF2B5EF4-FFF2-40B4-BE49-F238E27FC236}">
                      <a16:creationId xmlns:a16="http://schemas.microsoft.com/office/drawing/2014/main" id="{87B75A2F-0823-49E9-9F11-AAE3A2F29777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12" name="Flowchart: Connector 1111">
                    <a:extLst>
                      <a:ext uri="{FF2B5EF4-FFF2-40B4-BE49-F238E27FC236}">
                        <a16:creationId xmlns:a16="http://schemas.microsoft.com/office/drawing/2014/main" id="{90793964-94C0-47C0-81AF-45F3AF59977E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3" name="Flowchart: Connector 1112">
                    <a:extLst>
                      <a:ext uri="{FF2B5EF4-FFF2-40B4-BE49-F238E27FC236}">
                        <a16:creationId xmlns:a16="http://schemas.microsoft.com/office/drawing/2014/main" id="{9C0A7F02-EC9F-471A-97A8-58AFAC84DC59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10" name="Flowchart: Connector 1109">
                  <a:extLst>
                    <a:ext uri="{FF2B5EF4-FFF2-40B4-BE49-F238E27FC236}">
                      <a16:creationId xmlns:a16="http://schemas.microsoft.com/office/drawing/2014/main" id="{7FE46975-81B4-4D13-BDF4-A30690EC4C8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1" name="Flowchart: Connector 1110">
                  <a:extLst>
                    <a:ext uri="{FF2B5EF4-FFF2-40B4-BE49-F238E27FC236}">
                      <a16:creationId xmlns:a16="http://schemas.microsoft.com/office/drawing/2014/main" id="{6CB9D6D3-1C0F-4277-9477-AB34D19F8C5E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93" name="Group 1092">
                <a:extLst>
                  <a:ext uri="{FF2B5EF4-FFF2-40B4-BE49-F238E27FC236}">
                    <a16:creationId xmlns:a16="http://schemas.microsoft.com/office/drawing/2014/main" id="{9A8AB64A-38FD-494F-9D61-6E157C7DD6A7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00" name="Flowchart: Connector 1099">
                  <a:extLst>
                    <a:ext uri="{FF2B5EF4-FFF2-40B4-BE49-F238E27FC236}">
                      <a16:creationId xmlns:a16="http://schemas.microsoft.com/office/drawing/2014/main" id="{32B1430A-D02C-44C8-96E8-4B96AB8B6F9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Flowchart: Connector 1100">
                  <a:extLst>
                    <a:ext uri="{FF2B5EF4-FFF2-40B4-BE49-F238E27FC236}">
                      <a16:creationId xmlns:a16="http://schemas.microsoft.com/office/drawing/2014/main" id="{9AB9A2E6-0B83-4FEF-B69B-6F79C925FD04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2" name="Group 1101">
                  <a:extLst>
                    <a:ext uri="{FF2B5EF4-FFF2-40B4-BE49-F238E27FC236}">
                      <a16:creationId xmlns:a16="http://schemas.microsoft.com/office/drawing/2014/main" id="{0481C382-5385-4AF6-BDF6-C82550864545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05" name="Flowchart: Connector 1104">
                    <a:extLst>
                      <a:ext uri="{FF2B5EF4-FFF2-40B4-BE49-F238E27FC236}">
                        <a16:creationId xmlns:a16="http://schemas.microsoft.com/office/drawing/2014/main" id="{617CCC4B-C6A6-4860-AAD5-89372BDA968E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7" name="Flowchart: Connector 1106">
                    <a:extLst>
                      <a:ext uri="{FF2B5EF4-FFF2-40B4-BE49-F238E27FC236}">
                        <a16:creationId xmlns:a16="http://schemas.microsoft.com/office/drawing/2014/main" id="{644F6CA6-6A6D-4F5A-B3B2-B35B94C0332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14" name="Group 1113">
              <a:extLst>
                <a:ext uri="{FF2B5EF4-FFF2-40B4-BE49-F238E27FC236}">
                  <a16:creationId xmlns:a16="http://schemas.microsoft.com/office/drawing/2014/main" id="{90CD84B4-3C10-479F-950D-FA6C64B31C29}"/>
                </a:ext>
              </a:extLst>
            </p:cNvPr>
            <p:cNvGrpSpPr/>
            <p:nvPr/>
          </p:nvGrpSpPr>
          <p:grpSpPr>
            <a:xfrm>
              <a:off x="2433486" y="3038824"/>
              <a:ext cx="443145" cy="1426570"/>
              <a:chOff x="6575829" y="636779"/>
              <a:chExt cx="381787" cy="1135567"/>
            </a:xfrm>
          </p:grpSpPr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39AC69D9-0D24-4E48-A759-020B7A03EC88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5F20E16-1FE9-450B-8C07-FC3FD8B142E3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25" name="Flowchart: Connector 1124">
                    <a:extLst>
                      <a:ext uri="{FF2B5EF4-FFF2-40B4-BE49-F238E27FC236}">
                        <a16:creationId xmlns:a16="http://schemas.microsoft.com/office/drawing/2014/main" id="{4F58219C-959F-4323-9C7C-F0D1EC0CE632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6" name="Flowchart: Connector 1125">
                    <a:extLst>
                      <a:ext uri="{FF2B5EF4-FFF2-40B4-BE49-F238E27FC236}">
                        <a16:creationId xmlns:a16="http://schemas.microsoft.com/office/drawing/2014/main" id="{BA559249-D377-4ABF-9F70-248362116DAB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23" name="Flowchart: Connector 1122">
                  <a:extLst>
                    <a:ext uri="{FF2B5EF4-FFF2-40B4-BE49-F238E27FC236}">
                      <a16:creationId xmlns:a16="http://schemas.microsoft.com/office/drawing/2014/main" id="{779ECA33-A83D-47EF-9D54-C981B7529C2D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4" name="Flowchart: Connector 1123">
                  <a:extLst>
                    <a:ext uri="{FF2B5EF4-FFF2-40B4-BE49-F238E27FC236}">
                      <a16:creationId xmlns:a16="http://schemas.microsoft.com/office/drawing/2014/main" id="{BFEAC997-FBFA-4DEC-A5AA-4FDDB94EBA52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6" name="Group 1115">
                <a:extLst>
                  <a:ext uri="{FF2B5EF4-FFF2-40B4-BE49-F238E27FC236}">
                    <a16:creationId xmlns:a16="http://schemas.microsoft.com/office/drawing/2014/main" id="{553DB2A2-A891-4D61-8669-ADC44233C94E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17" name="Flowchart: Connector 1116">
                  <a:extLst>
                    <a:ext uri="{FF2B5EF4-FFF2-40B4-BE49-F238E27FC236}">
                      <a16:creationId xmlns:a16="http://schemas.microsoft.com/office/drawing/2014/main" id="{8CEE54CF-84BC-4521-8D85-59092BD01DB8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8" name="Flowchart: Connector 1117">
                  <a:extLst>
                    <a:ext uri="{FF2B5EF4-FFF2-40B4-BE49-F238E27FC236}">
                      <a16:creationId xmlns:a16="http://schemas.microsoft.com/office/drawing/2014/main" id="{8E46048E-DE4C-4F85-AD88-335817CAC04C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19" name="Group 1118">
                  <a:extLst>
                    <a:ext uri="{FF2B5EF4-FFF2-40B4-BE49-F238E27FC236}">
                      <a16:creationId xmlns:a16="http://schemas.microsoft.com/office/drawing/2014/main" id="{CCF5FD0F-A2FE-4111-97BC-8AEF7006B73E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20" name="Flowchart: Connector 1119">
                    <a:extLst>
                      <a:ext uri="{FF2B5EF4-FFF2-40B4-BE49-F238E27FC236}">
                        <a16:creationId xmlns:a16="http://schemas.microsoft.com/office/drawing/2014/main" id="{2D56E229-7BD4-4442-807C-19A5FE804031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1" name="Flowchart: Connector 1120">
                    <a:extLst>
                      <a:ext uri="{FF2B5EF4-FFF2-40B4-BE49-F238E27FC236}">
                        <a16:creationId xmlns:a16="http://schemas.microsoft.com/office/drawing/2014/main" id="{7879D69A-00B9-48A0-B953-CD8B8E083ECA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127" name="Group 1126">
              <a:extLst>
                <a:ext uri="{FF2B5EF4-FFF2-40B4-BE49-F238E27FC236}">
                  <a16:creationId xmlns:a16="http://schemas.microsoft.com/office/drawing/2014/main" id="{E23B7707-AA68-4AC7-9F42-C601BDA66402}"/>
                </a:ext>
              </a:extLst>
            </p:cNvPr>
            <p:cNvGrpSpPr/>
            <p:nvPr/>
          </p:nvGrpSpPr>
          <p:grpSpPr>
            <a:xfrm>
              <a:off x="2425858" y="4844882"/>
              <a:ext cx="443145" cy="1426570"/>
              <a:chOff x="6575829" y="636779"/>
              <a:chExt cx="381787" cy="1135567"/>
            </a:xfrm>
          </p:grpSpPr>
          <p:grpSp>
            <p:nvGrpSpPr>
              <p:cNvPr id="1128" name="Group 1127">
                <a:extLst>
                  <a:ext uri="{FF2B5EF4-FFF2-40B4-BE49-F238E27FC236}">
                    <a16:creationId xmlns:a16="http://schemas.microsoft.com/office/drawing/2014/main" id="{47F69C3A-AC42-4BBC-ACD5-50596C5BADCA}"/>
                  </a:ext>
                </a:extLst>
              </p:cNvPr>
              <p:cNvGrpSpPr/>
              <p:nvPr/>
            </p:nvGrpSpPr>
            <p:grpSpPr>
              <a:xfrm>
                <a:off x="6575829" y="798516"/>
                <a:ext cx="12698" cy="973830"/>
                <a:chOff x="4392877" y="799834"/>
                <a:chExt cx="12698" cy="973830"/>
              </a:xfrm>
            </p:grpSpPr>
            <p:grpSp>
              <p:nvGrpSpPr>
                <p:cNvPr id="1135" name="Group 1134">
                  <a:extLst>
                    <a:ext uri="{FF2B5EF4-FFF2-40B4-BE49-F238E27FC236}">
                      <a16:creationId xmlns:a16="http://schemas.microsoft.com/office/drawing/2014/main" id="{4E0D12E8-EB82-4BD1-957E-A877F041716E}"/>
                    </a:ext>
                  </a:extLst>
                </p:cNvPr>
                <p:cNvGrpSpPr/>
                <p:nvPr/>
              </p:nvGrpSpPr>
              <p:grpSpPr>
                <a:xfrm>
                  <a:off x="4394464" y="799834"/>
                  <a:ext cx="11111" cy="332275"/>
                  <a:chOff x="4394464" y="799834"/>
                  <a:chExt cx="11111" cy="332275"/>
                </a:xfrm>
              </p:grpSpPr>
              <p:sp>
                <p:nvSpPr>
                  <p:cNvPr id="1138" name="Flowchart: Connector 1137">
                    <a:extLst>
                      <a:ext uri="{FF2B5EF4-FFF2-40B4-BE49-F238E27FC236}">
                        <a16:creationId xmlns:a16="http://schemas.microsoft.com/office/drawing/2014/main" id="{A419A35B-E78E-4496-AEBC-4525F7FA02C8}"/>
                      </a:ext>
                    </a:extLst>
                  </p:cNvPr>
                  <p:cNvSpPr/>
                  <p:nvPr/>
                </p:nvSpPr>
                <p:spPr>
                  <a:xfrm>
                    <a:off x="4396431" y="799834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9" name="Flowchart: Connector 1138">
                    <a:extLst>
                      <a:ext uri="{FF2B5EF4-FFF2-40B4-BE49-F238E27FC236}">
                        <a16:creationId xmlns:a16="http://schemas.microsoft.com/office/drawing/2014/main" id="{10E46880-0C83-4BCD-BB95-B8D5F10C246C}"/>
                      </a:ext>
                    </a:extLst>
                  </p:cNvPr>
                  <p:cNvSpPr/>
                  <p:nvPr/>
                </p:nvSpPr>
                <p:spPr>
                  <a:xfrm>
                    <a:off x="4394464" y="1122965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36" name="Flowchart: Connector 1135">
                  <a:extLst>
                    <a:ext uri="{FF2B5EF4-FFF2-40B4-BE49-F238E27FC236}">
                      <a16:creationId xmlns:a16="http://schemas.microsoft.com/office/drawing/2014/main" id="{E2143BC8-A0EB-4AAB-861F-D88EF6DB753E}"/>
                    </a:ext>
                  </a:extLst>
                </p:cNvPr>
                <p:cNvSpPr/>
                <p:nvPr/>
              </p:nvSpPr>
              <p:spPr>
                <a:xfrm>
                  <a:off x="4392877" y="1443172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7" name="Flowchart: Connector 1136">
                  <a:extLst>
                    <a:ext uri="{FF2B5EF4-FFF2-40B4-BE49-F238E27FC236}">
                      <a16:creationId xmlns:a16="http://schemas.microsoft.com/office/drawing/2014/main" id="{0A74488B-8792-44E4-B8BA-3B434FA55733}"/>
                    </a:ext>
                  </a:extLst>
                </p:cNvPr>
                <p:cNvSpPr/>
                <p:nvPr/>
              </p:nvSpPr>
              <p:spPr>
                <a:xfrm>
                  <a:off x="4394526" y="176452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9" name="Group 1128">
                <a:extLst>
                  <a:ext uri="{FF2B5EF4-FFF2-40B4-BE49-F238E27FC236}">
                    <a16:creationId xmlns:a16="http://schemas.microsoft.com/office/drawing/2014/main" id="{6EA824B5-7628-4D8C-AAC6-203EEDA786D6}"/>
                  </a:ext>
                </a:extLst>
              </p:cNvPr>
              <p:cNvGrpSpPr/>
              <p:nvPr/>
            </p:nvGrpSpPr>
            <p:grpSpPr>
              <a:xfrm>
                <a:off x="6945225" y="636779"/>
                <a:ext cx="12391" cy="971810"/>
                <a:chOff x="4033310" y="644692"/>
                <a:chExt cx="12391" cy="971810"/>
              </a:xfrm>
            </p:grpSpPr>
            <p:sp>
              <p:nvSpPr>
                <p:cNvPr id="1130" name="Flowchart: Connector 1129">
                  <a:extLst>
                    <a:ext uri="{FF2B5EF4-FFF2-40B4-BE49-F238E27FC236}">
                      <a16:creationId xmlns:a16="http://schemas.microsoft.com/office/drawing/2014/main" id="{4A3D6872-5B56-4CD8-9F8D-EA1996C26897}"/>
                    </a:ext>
                  </a:extLst>
                </p:cNvPr>
                <p:cNvSpPr/>
                <p:nvPr/>
              </p:nvSpPr>
              <p:spPr>
                <a:xfrm>
                  <a:off x="4033310" y="1286010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1" name="Flowchart: Connector 1130">
                  <a:extLst>
                    <a:ext uri="{FF2B5EF4-FFF2-40B4-BE49-F238E27FC236}">
                      <a16:creationId xmlns:a16="http://schemas.microsoft.com/office/drawing/2014/main" id="{302776B8-DD6F-4843-B568-E499D4486D1A}"/>
                    </a:ext>
                  </a:extLst>
                </p:cNvPr>
                <p:cNvSpPr/>
                <p:nvPr/>
              </p:nvSpPr>
              <p:spPr>
                <a:xfrm>
                  <a:off x="4034959" y="1607358"/>
                  <a:ext cx="9144" cy="9144"/>
                </a:xfrm>
                <a:prstGeom prst="flowChartConnector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32" name="Group 1131">
                  <a:extLst>
                    <a:ext uri="{FF2B5EF4-FFF2-40B4-BE49-F238E27FC236}">
                      <a16:creationId xmlns:a16="http://schemas.microsoft.com/office/drawing/2014/main" id="{429D9E1B-1404-4FA5-BAD1-1143BF222367}"/>
                    </a:ext>
                  </a:extLst>
                </p:cNvPr>
                <p:cNvGrpSpPr/>
                <p:nvPr/>
              </p:nvGrpSpPr>
              <p:grpSpPr>
                <a:xfrm>
                  <a:off x="4034897" y="644692"/>
                  <a:ext cx="10804" cy="330255"/>
                  <a:chOff x="4034897" y="644692"/>
                  <a:chExt cx="10804" cy="330255"/>
                </a:xfrm>
              </p:grpSpPr>
              <p:sp>
                <p:nvSpPr>
                  <p:cNvPr id="1133" name="Flowchart: Connector 1132">
                    <a:extLst>
                      <a:ext uri="{FF2B5EF4-FFF2-40B4-BE49-F238E27FC236}">
                        <a16:creationId xmlns:a16="http://schemas.microsoft.com/office/drawing/2014/main" id="{FBF0127A-D8AF-44AA-8990-0DB6B1BB025D}"/>
                      </a:ext>
                    </a:extLst>
                  </p:cNvPr>
                  <p:cNvSpPr/>
                  <p:nvPr/>
                </p:nvSpPr>
                <p:spPr>
                  <a:xfrm>
                    <a:off x="4036557" y="64469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4" name="Flowchart: Connector 1133">
                    <a:extLst>
                      <a:ext uri="{FF2B5EF4-FFF2-40B4-BE49-F238E27FC236}">
                        <a16:creationId xmlns:a16="http://schemas.microsoft.com/office/drawing/2014/main" id="{F31BCB57-A614-421E-910D-236DBB5754B5}"/>
                      </a:ext>
                    </a:extLst>
                  </p:cNvPr>
                  <p:cNvSpPr/>
                  <p:nvPr/>
                </p:nvSpPr>
                <p:spPr>
                  <a:xfrm>
                    <a:off x="4034897" y="965803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140" name="TextBox 1139">
            <a:extLst>
              <a:ext uri="{FF2B5EF4-FFF2-40B4-BE49-F238E27FC236}">
                <a16:creationId xmlns:a16="http://schemas.microsoft.com/office/drawing/2014/main" id="{DA8FE9A7-436A-435B-9F63-15F28B1F5854}"/>
              </a:ext>
            </a:extLst>
          </p:cNvPr>
          <p:cNvSpPr txBox="1"/>
          <p:nvPr/>
        </p:nvSpPr>
        <p:spPr>
          <a:xfrm rot="16200000">
            <a:off x="9552869" y="3355935"/>
            <a:ext cx="91501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LGR</a:t>
            </a:r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5CD12D64-3EB8-4237-A8D1-9B0DA846F00F}"/>
              </a:ext>
            </a:extLst>
          </p:cNvPr>
          <p:cNvCxnSpPr>
            <a:cxnSpLocks/>
            <a:stCxn id="992" idx="4"/>
          </p:cNvCxnSpPr>
          <p:nvPr/>
        </p:nvCxnSpPr>
        <p:spPr>
          <a:xfrm>
            <a:off x="1577421" y="1814467"/>
            <a:ext cx="0" cy="969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F7412C62-0BD1-474E-8E0A-448FAC3D3740}"/>
              </a:ext>
            </a:extLst>
          </p:cNvPr>
          <p:cNvCxnSpPr>
            <a:cxnSpLocks/>
          </p:cNvCxnSpPr>
          <p:nvPr/>
        </p:nvCxnSpPr>
        <p:spPr>
          <a:xfrm>
            <a:off x="3435892" y="1790770"/>
            <a:ext cx="0" cy="969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78D15B91-6353-4DB9-A4C4-5C81A86A4D45}"/>
              </a:ext>
            </a:extLst>
          </p:cNvPr>
          <p:cNvCxnSpPr>
            <a:cxnSpLocks/>
          </p:cNvCxnSpPr>
          <p:nvPr/>
        </p:nvCxnSpPr>
        <p:spPr>
          <a:xfrm>
            <a:off x="5194422" y="1811156"/>
            <a:ext cx="0" cy="969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D6262408-4209-4EA2-A732-8FF9A39FFCAF}"/>
              </a:ext>
            </a:extLst>
          </p:cNvPr>
          <p:cNvCxnSpPr>
            <a:cxnSpLocks/>
          </p:cNvCxnSpPr>
          <p:nvPr/>
        </p:nvCxnSpPr>
        <p:spPr>
          <a:xfrm>
            <a:off x="6624963" y="1797152"/>
            <a:ext cx="0" cy="96958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D7BC81A-47F6-4364-B2EF-4579C1A997F0}"/>
              </a:ext>
            </a:extLst>
          </p:cNvPr>
          <p:cNvCxnSpPr>
            <a:cxnSpLocks/>
          </p:cNvCxnSpPr>
          <p:nvPr/>
        </p:nvCxnSpPr>
        <p:spPr>
          <a:xfrm>
            <a:off x="1577421" y="2760358"/>
            <a:ext cx="8221664" cy="2038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FF2266-7CB3-4990-93E3-569761BDBD64}"/>
              </a:ext>
            </a:extLst>
          </p:cNvPr>
          <p:cNvCxnSpPr>
            <a:cxnSpLocks/>
          </p:cNvCxnSpPr>
          <p:nvPr/>
        </p:nvCxnSpPr>
        <p:spPr>
          <a:xfrm>
            <a:off x="9798850" y="2774019"/>
            <a:ext cx="0" cy="87190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AA5DCFD8-860F-4347-8469-19BC8D72F2DD}"/>
              </a:ext>
            </a:extLst>
          </p:cNvPr>
          <p:cNvCxnSpPr>
            <a:cxnSpLocks/>
            <a:endCxn id="994" idx="4"/>
          </p:cNvCxnSpPr>
          <p:nvPr/>
        </p:nvCxnSpPr>
        <p:spPr>
          <a:xfrm flipV="1">
            <a:off x="1989558" y="6046012"/>
            <a:ext cx="0" cy="27337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D6AD4A9-6360-42CC-BB59-4FE158B4B889}"/>
              </a:ext>
            </a:extLst>
          </p:cNvPr>
          <p:cNvCxnSpPr>
            <a:cxnSpLocks/>
          </p:cNvCxnSpPr>
          <p:nvPr/>
        </p:nvCxnSpPr>
        <p:spPr>
          <a:xfrm flipV="1">
            <a:off x="3992880" y="6029132"/>
            <a:ext cx="0" cy="29025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26A0B836-CEB5-4DC4-B3C7-A168E9FBE18E}"/>
              </a:ext>
            </a:extLst>
          </p:cNvPr>
          <p:cNvCxnSpPr>
            <a:cxnSpLocks/>
            <a:stCxn id="1000" idx="4"/>
          </p:cNvCxnSpPr>
          <p:nvPr/>
        </p:nvCxnSpPr>
        <p:spPr>
          <a:xfrm>
            <a:off x="5664022" y="5978662"/>
            <a:ext cx="0" cy="3407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FD9C2C06-108D-4004-BF00-8395180F3630}"/>
              </a:ext>
            </a:extLst>
          </p:cNvPr>
          <p:cNvCxnSpPr>
            <a:cxnSpLocks/>
            <a:endCxn id="1002" idx="4"/>
          </p:cNvCxnSpPr>
          <p:nvPr/>
        </p:nvCxnSpPr>
        <p:spPr>
          <a:xfrm flipH="1" flipV="1">
            <a:off x="7165835" y="6078975"/>
            <a:ext cx="10124" cy="24763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51F8A068-0FD8-46B0-A1B0-5CDCA5DDF6A1}"/>
              </a:ext>
            </a:extLst>
          </p:cNvPr>
          <p:cNvCxnSpPr>
            <a:cxnSpLocks/>
          </p:cNvCxnSpPr>
          <p:nvPr/>
        </p:nvCxnSpPr>
        <p:spPr>
          <a:xfrm>
            <a:off x="1988820" y="4726657"/>
            <a:ext cx="78368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76E5CDBB-D4BC-49B6-AEFC-F79CE328331A}"/>
              </a:ext>
            </a:extLst>
          </p:cNvPr>
          <p:cNvCxnSpPr>
            <a:cxnSpLocks/>
          </p:cNvCxnSpPr>
          <p:nvPr/>
        </p:nvCxnSpPr>
        <p:spPr>
          <a:xfrm>
            <a:off x="9798850" y="3602899"/>
            <a:ext cx="0" cy="11237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E77EBD5-FD42-40E0-8401-FD1CA6907626}"/>
              </a:ext>
            </a:extLst>
          </p:cNvPr>
          <p:cNvCxnSpPr>
            <a:cxnSpLocks/>
          </p:cNvCxnSpPr>
          <p:nvPr/>
        </p:nvCxnSpPr>
        <p:spPr>
          <a:xfrm flipH="1">
            <a:off x="2510979" y="4290181"/>
            <a:ext cx="6892" cy="428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61042187-4C6E-446E-916C-0C9B59E22675}"/>
              </a:ext>
            </a:extLst>
          </p:cNvPr>
          <p:cNvCxnSpPr>
            <a:cxnSpLocks/>
          </p:cNvCxnSpPr>
          <p:nvPr/>
        </p:nvCxnSpPr>
        <p:spPr>
          <a:xfrm flipH="1">
            <a:off x="4390451" y="4264835"/>
            <a:ext cx="6892" cy="428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8E9265C-5FDE-4078-B600-FA0FDD0DE753}"/>
              </a:ext>
            </a:extLst>
          </p:cNvPr>
          <p:cNvCxnSpPr>
            <a:cxnSpLocks/>
          </p:cNvCxnSpPr>
          <p:nvPr/>
        </p:nvCxnSpPr>
        <p:spPr>
          <a:xfrm flipH="1">
            <a:off x="6263187" y="4252087"/>
            <a:ext cx="6892" cy="42803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D67369AA-743A-4B76-A41B-D5C30405854D}"/>
              </a:ext>
            </a:extLst>
          </p:cNvPr>
          <p:cNvCxnSpPr>
            <a:cxnSpLocks/>
          </p:cNvCxnSpPr>
          <p:nvPr/>
        </p:nvCxnSpPr>
        <p:spPr>
          <a:xfrm>
            <a:off x="8227024" y="4352288"/>
            <a:ext cx="0" cy="374369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ED552080-2470-4D02-AAAF-A36C49E0D4F2}"/>
              </a:ext>
            </a:extLst>
          </p:cNvPr>
          <p:cNvCxnSpPr>
            <a:cxnSpLocks/>
          </p:cNvCxnSpPr>
          <p:nvPr/>
        </p:nvCxnSpPr>
        <p:spPr>
          <a:xfrm>
            <a:off x="6607519" y="2772794"/>
            <a:ext cx="3218189" cy="4873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B3F7E268-082C-4A91-B506-6F31578A299C}"/>
              </a:ext>
            </a:extLst>
          </p:cNvPr>
          <p:cNvSpPr txBox="1"/>
          <p:nvPr/>
        </p:nvSpPr>
        <p:spPr>
          <a:xfrm>
            <a:off x="1232105" y="1165965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Ambient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10401C62-8A2E-4C2D-A8F2-C25C1D476784}"/>
              </a:ext>
            </a:extLst>
          </p:cNvPr>
          <p:cNvSpPr txBox="1"/>
          <p:nvPr/>
        </p:nvSpPr>
        <p:spPr>
          <a:xfrm>
            <a:off x="2521059" y="119940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.75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B34AE28C-00AC-4D83-80C6-B799379DF358}"/>
              </a:ext>
            </a:extLst>
          </p:cNvPr>
          <p:cNvSpPr txBox="1"/>
          <p:nvPr/>
        </p:nvSpPr>
        <p:spPr>
          <a:xfrm>
            <a:off x="3296124" y="1199402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1.5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453114A-6DB4-4E95-A676-135CB43FFA6C}"/>
              </a:ext>
            </a:extLst>
          </p:cNvPr>
          <p:cNvSpPr txBox="1"/>
          <p:nvPr/>
        </p:nvSpPr>
        <p:spPr>
          <a:xfrm>
            <a:off x="4113510" y="1170385"/>
            <a:ext cx="41389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00" dirty="0"/>
              <a:t>2.25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CF6870CB-4979-4144-A983-96E84400A321}"/>
              </a:ext>
            </a:extLst>
          </p:cNvPr>
          <p:cNvSpPr txBox="1"/>
          <p:nvPr/>
        </p:nvSpPr>
        <p:spPr>
          <a:xfrm>
            <a:off x="4887217" y="1182920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3.00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C09567B-1BDB-4F16-B444-183B7DDFE74F}"/>
              </a:ext>
            </a:extLst>
          </p:cNvPr>
          <p:cNvSpPr txBox="1"/>
          <p:nvPr/>
        </p:nvSpPr>
        <p:spPr>
          <a:xfrm>
            <a:off x="5619573" y="1164651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3.75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CC4CB57-9545-4882-AFD0-3C3F2C8F1256}"/>
              </a:ext>
            </a:extLst>
          </p:cNvPr>
          <p:cNvSpPr txBox="1"/>
          <p:nvPr/>
        </p:nvSpPr>
        <p:spPr>
          <a:xfrm>
            <a:off x="6444129" y="1150520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4.5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18836F1-762C-4446-9D0E-08111728D4FA}"/>
              </a:ext>
            </a:extLst>
          </p:cNvPr>
          <p:cNvSpPr txBox="1"/>
          <p:nvPr/>
        </p:nvSpPr>
        <p:spPr>
          <a:xfrm>
            <a:off x="7175958" y="1164236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5.25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D982DB3-8C93-49FE-B0A1-F3875882C528}"/>
              </a:ext>
            </a:extLst>
          </p:cNvPr>
          <p:cNvSpPr txBox="1"/>
          <p:nvPr/>
        </p:nvSpPr>
        <p:spPr>
          <a:xfrm>
            <a:off x="8099215" y="1153287"/>
            <a:ext cx="528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69FEF-F1B8-4421-9F95-B4B4DBFA8616}"/>
              </a:ext>
            </a:extLst>
          </p:cNvPr>
          <p:cNvSpPr txBox="1"/>
          <p:nvPr/>
        </p:nvSpPr>
        <p:spPr>
          <a:xfrm>
            <a:off x="10354235" y="4692874"/>
            <a:ext cx="175619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1-44’</a:t>
            </a:r>
          </a:p>
          <a:p>
            <a:r>
              <a:rPr lang="en-US" sz="900" dirty="0"/>
              <a:t>2-44’</a:t>
            </a:r>
          </a:p>
          <a:p>
            <a:r>
              <a:rPr lang="en-US" sz="900" dirty="0"/>
              <a:t>3-39’</a:t>
            </a:r>
          </a:p>
          <a:p>
            <a:r>
              <a:rPr lang="en-US" sz="900" dirty="0"/>
              <a:t>4-38’</a:t>
            </a:r>
          </a:p>
          <a:p>
            <a:r>
              <a:rPr lang="en-US" sz="900" dirty="0"/>
              <a:t>5-35’</a:t>
            </a:r>
          </a:p>
          <a:p>
            <a:r>
              <a:rPr lang="en-US" sz="900" dirty="0"/>
              <a:t>6-31’</a:t>
            </a:r>
          </a:p>
          <a:p>
            <a:r>
              <a:rPr lang="en-US" sz="900" dirty="0"/>
              <a:t>7-30’</a:t>
            </a:r>
          </a:p>
          <a:p>
            <a:r>
              <a:rPr lang="en-US" sz="900" dirty="0"/>
              <a:t>8-27’</a:t>
            </a:r>
          </a:p>
          <a:p>
            <a:r>
              <a:rPr lang="en-US" sz="900" dirty="0"/>
              <a:t>9-23’</a:t>
            </a:r>
          </a:p>
          <a:p>
            <a:r>
              <a:rPr lang="en-US" sz="900" dirty="0"/>
              <a:t>10-24’</a:t>
            </a:r>
          </a:p>
          <a:p>
            <a:r>
              <a:rPr lang="en-US" sz="900" dirty="0"/>
              <a:t>11-21’</a:t>
            </a:r>
          </a:p>
          <a:p>
            <a:r>
              <a:rPr lang="en-US" sz="900" dirty="0"/>
              <a:t>12-13’</a:t>
            </a:r>
          </a:p>
          <a:p>
            <a:endParaRPr lang="en-US" sz="900" dirty="0"/>
          </a:p>
          <a:p>
            <a:r>
              <a:rPr lang="en-US" sz="900" dirty="0"/>
              <a:t>Total 370’ (740)</a:t>
            </a:r>
          </a:p>
          <a:p>
            <a:r>
              <a:rPr lang="en-US" sz="900" dirty="0"/>
              <a:t>44’ for each chamber -&gt; 528 (1056’)</a:t>
            </a:r>
          </a:p>
          <a:p>
            <a:endParaRPr lang="en-US" sz="900" dirty="0"/>
          </a:p>
        </p:txBody>
      </p: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356E36F-DEF7-47F9-80B7-6CAA6BF0E3B8}"/>
              </a:ext>
            </a:extLst>
          </p:cNvPr>
          <p:cNvCxnSpPr>
            <a:cxnSpLocks/>
          </p:cNvCxnSpPr>
          <p:nvPr/>
        </p:nvCxnSpPr>
        <p:spPr>
          <a:xfrm>
            <a:off x="1955600" y="6321639"/>
            <a:ext cx="783688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76B5C7FB-A59E-4777-9EE1-9F577869AA95}"/>
              </a:ext>
            </a:extLst>
          </p:cNvPr>
          <p:cNvCxnSpPr>
            <a:cxnSpLocks/>
          </p:cNvCxnSpPr>
          <p:nvPr/>
        </p:nvCxnSpPr>
        <p:spPr>
          <a:xfrm flipH="1">
            <a:off x="9774558" y="4697890"/>
            <a:ext cx="36285" cy="16287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BAF0FD-A906-4875-9E36-93414DB83551}"/>
              </a:ext>
            </a:extLst>
          </p:cNvPr>
          <p:cNvGrpSpPr/>
          <p:nvPr/>
        </p:nvGrpSpPr>
        <p:grpSpPr>
          <a:xfrm rot="10800000">
            <a:off x="1538948" y="442938"/>
            <a:ext cx="8571629" cy="5788819"/>
            <a:chOff x="427324" y="837385"/>
            <a:chExt cx="8571629" cy="5788819"/>
          </a:xfrm>
        </p:grpSpPr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09F261E0-E757-40F8-939E-953B831F72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4691" y="2474345"/>
              <a:ext cx="8002" cy="1051229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F0F5851-5591-422B-9F1D-05AA4C40B11F}"/>
                </a:ext>
              </a:extLst>
            </p:cNvPr>
            <p:cNvGrpSpPr/>
            <p:nvPr/>
          </p:nvGrpSpPr>
          <p:grpSpPr>
            <a:xfrm>
              <a:off x="427324" y="901856"/>
              <a:ext cx="8242520" cy="230008"/>
              <a:chOff x="427324" y="901856"/>
              <a:chExt cx="8242520" cy="23000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75F46A2-FA87-4733-ABDB-FFEF2AD4E3AA}"/>
                  </a:ext>
                </a:extLst>
              </p:cNvPr>
              <p:cNvSpPr/>
              <p:nvPr/>
            </p:nvSpPr>
            <p:spPr>
              <a:xfrm rot="16200000">
                <a:off x="1684624" y="-354036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23EDACAB-F585-461F-AC6A-63209AC45688}"/>
                  </a:ext>
                </a:extLst>
              </p:cNvPr>
              <p:cNvSpPr/>
              <p:nvPr/>
            </p:nvSpPr>
            <p:spPr>
              <a:xfrm rot="16200000">
                <a:off x="7183944" y="-354432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287C5A50-FD06-42A1-A971-054A8583668C}"/>
                  </a:ext>
                </a:extLst>
              </p:cNvPr>
              <p:cNvSpPr/>
              <p:nvPr/>
            </p:nvSpPr>
            <p:spPr>
              <a:xfrm rot="16200000">
                <a:off x="4435141" y="-355444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9938A9A-408C-4D53-B6A0-7308B825739F}"/>
                </a:ext>
              </a:extLst>
            </p:cNvPr>
            <p:cNvSpPr/>
            <p:nvPr/>
          </p:nvSpPr>
          <p:spPr>
            <a:xfrm rot="10800000">
              <a:off x="528751" y="113980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CEF46E49-15F3-4CA5-BC9E-CCD4AF0012A4}"/>
                </a:ext>
              </a:extLst>
            </p:cNvPr>
            <p:cNvSpPr/>
            <p:nvPr/>
          </p:nvSpPr>
          <p:spPr>
            <a:xfrm rot="10800000">
              <a:off x="528996" y="3883004"/>
              <a:ext cx="228600" cy="2743200"/>
            </a:xfrm>
            <a:prstGeom prst="rect">
              <a:avLst/>
            </a:prstGeom>
            <a:pattFill prst="lgGrid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394720-BD3A-4F02-B486-CB8DCA72C574}"/>
                </a:ext>
              </a:extLst>
            </p:cNvPr>
            <p:cNvGrpSpPr/>
            <p:nvPr/>
          </p:nvGrpSpPr>
          <p:grpSpPr>
            <a:xfrm>
              <a:off x="8671114" y="837385"/>
              <a:ext cx="229974" cy="5486400"/>
              <a:chOff x="8669844" y="822145"/>
              <a:chExt cx="229974" cy="5486400"/>
            </a:xfrm>
          </p:grpSpPr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6E2ECA7E-38AD-49B2-B3AC-0B990587400B}"/>
                  </a:ext>
                </a:extLst>
              </p:cNvPr>
              <p:cNvSpPr/>
              <p:nvPr/>
            </p:nvSpPr>
            <p:spPr>
              <a:xfrm rot="10800000">
                <a:off x="8669844" y="822145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FC44F5EE-23AC-463D-A816-1E07837768BD}"/>
                  </a:ext>
                </a:extLst>
              </p:cNvPr>
              <p:cNvSpPr/>
              <p:nvPr/>
            </p:nvSpPr>
            <p:spPr>
              <a:xfrm rot="10800000">
                <a:off x="8671218" y="3565345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F21B2BB2-00C6-4904-B2BE-005389CF199F}"/>
                </a:ext>
              </a:extLst>
            </p:cNvPr>
            <p:cNvGrpSpPr/>
            <p:nvPr/>
          </p:nvGrpSpPr>
          <p:grpSpPr>
            <a:xfrm>
              <a:off x="754527" y="6328731"/>
              <a:ext cx="8244426" cy="231379"/>
              <a:chOff x="396844" y="903264"/>
              <a:chExt cx="8244426" cy="23137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FBA1449E-8B19-4A59-B46C-9D54F7F4B79A}"/>
                  </a:ext>
                </a:extLst>
              </p:cNvPr>
              <p:cNvSpPr/>
              <p:nvPr/>
            </p:nvSpPr>
            <p:spPr>
              <a:xfrm rot="16200000">
                <a:off x="1654144" y="-354036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4D4677B8-D558-4639-8850-555A962642AC}"/>
                  </a:ext>
                </a:extLst>
              </p:cNvPr>
              <p:cNvSpPr/>
              <p:nvPr/>
            </p:nvSpPr>
            <p:spPr>
              <a:xfrm rot="16200000">
                <a:off x="7155370" y="-351257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5AAC41D2-3383-4F7A-A44E-1CF68AFFAD04}"/>
                  </a:ext>
                </a:extLst>
              </p:cNvPr>
              <p:cNvSpPr/>
              <p:nvPr/>
            </p:nvSpPr>
            <p:spPr>
              <a:xfrm rot="16200000">
                <a:off x="4404185" y="-353063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797254B5-AF73-4201-B59B-31E38037A19A}"/>
                </a:ext>
              </a:extLst>
            </p:cNvPr>
            <p:cNvSpPr/>
            <p:nvPr/>
          </p:nvSpPr>
          <p:spPr>
            <a:xfrm>
              <a:off x="752988" y="1139803"/>
              <a:ext cx="7928139" cy="5190335"/>
            </a:xfrm>
            <a:prstGeom prst="rect">
              <a:avLst/>
            </a:prstGeom>
            <a:gradFill>
              <a:gsLst>
                <a:gs pos="0">
                  <a:schemeClr val="accent1">
                    <a:alpha val="45000"/>
                  </a:schemeClr>
                </a:gs>
                <a:gs pos="36000">
                  <a:srgbClr val="009900">
                    <a:alpha val="45000"/>
                  </a:srgbClr>
                </a:gs>
                <a:gs pos="50000">
                  <a:srgbClr val="FFFF00">
                    <a:alpha val="45000"/>
                  </a:srgbClr>
                </a:gs>
                <a:gs pos="68000">
                  <a:srgbClr val="EC841C">
                    <a:alpha val="44706"/>
                  </a:srgbClr>
                </a:gs>
                <a:gs pos="85000">
                  <a:srgbClr val="FF0000">
                    <a:alpha val="45000"/>
                  </a:srgb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FF26B1F9-1470-46CF-AEDA-2880238949D5}"/>
                </a:ext>
              </a:extLst>
            </p:cNvPr>
            <p:cNvGrpSpPr/>
            <p:nvPr/>
          </p:nvGrpSpPr>
          <p:grpSpPr>
            <a:xfrm>
              <a:off x="753421" y="2760359"/>
              <a:ext cx="7914676" cy="230008"/>
              <a:chOff x="427324" y="901856"/>
              <a:chExt cx="7941271" cy="230008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883747E9-D184-4A27-AA5B-F5AC53BCF012}"/>
                  </a:ext>
                </a:extLst>
              </p:cNvPr>
              <p:cNvSpPr/>
              <p:nvPr/>
            </p:nvSpPr>
            <p:spPr>
              <a:xfrm rot="16200000">
                <a:off x="1684624" y="-354036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>
                <a:extLst>
                  <a:ext uri="{FF2B5EF4-FFF2-40B4-BE49-F238E27FC236}">
                    <a16:creationId xmlns:a16="http://schemas.microsoft.com/office/drawing/2014/main" id="{23E63521-69CA-4C64-8FD1-6BDA7B763148}"/>
                  </a:ext>
                </a:extLst>
              </p:cNvPr>
              <p:cNvSpPr/>
              <p:nvPr/>
            </p:nvSpPr>
            <p:spPr>
              <a:xfrm rot="16200000">
                <a:off x="7033320" y="-203808"/>
                <a:ext cx="228600" cy="2441951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D13B9FE7-D187-4E64-AAD7-B75A0FEF923F}"/>
                  </a:ext>
                </a:extLst>
              </p:cNvPr>
              <p:cNvSpPr/>
              <p:nvPr/>
            </p:nvSpPr>
            <p:spPr>
              <a:xfrm rot="16200000">
                <a:off x="4435141" y="-355444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202C9E9-DD99-4D55-9A3A-823A935B36A6}"/>
                </a:ext>
              </a:extLst>
            </p:cNvPr>
            <p:cNvGrpSpPr/>
            <p:nvPr/>
          </p:nvGrpSpPr>
          <p:grpSpPr>
            <a:xfrm>
              <a:off x="761644" y="4489620"/>
              <a:ext cx="7906454" cy="230008"/>
              <a:chOff x="427324" y="901856"/>
              <a:chExt cx="7906454" cy="230008"/>
            </a:xfrm>
          </p:grpSpPr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81616504-D2B1-41EB-B42C-9DF146767A33}"/>
                  </a:ext>
                </a:extLst>
              </p:cNvPr>
              <p:cNvSpPr/>
              <p:nvPr/>
            </p:nvSpPr>
            <p:spPr>
              <a:xfrm rot="16200000">
                <a:off x="1684624" y="-354036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>
                <a:extLst>
                  <a:ext uri="{FF2B5EF4-FFF2-40B4-BE49-F238E27FC236}">
                    <a16:creationId xmlns:a16="http://schemas.microsoft.com/office/drawing/2014/main" id="{C4042E28-1B8C-4EDE-8443-A4DDF7ADABD2}"/>
                  </a:ext>
                </a:extLst>
              </p:cNvPr>
              <p:cNvSpPr/>
              <p:nvPr/>
            </p:nvSpPr>
            <p:spPr>
              <a:xfrm rot="16200000">
                <a:off x="7015911" y="-186399"/>
                <a:ext cx="228600" cy="2407134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BB847AC6-1940-4563-8577-9F0473E95139}"/>
                  </a:ext>
                </a:extLst>
              </p:cNvPr>
              <p:cNvSpPr/>
              <p:nvPr/>
            </p:nvSpPr>
            <p:spPr>
              <a:xfrm rot="16200000">
                <a:off x="4435141" y="-355444"/>
                <a:ext cx="228600" cy="2743200"/>
              </a:xfrm>
              <a:prstGeom prst="rect">
                <a:avLst/>
              </a:prstGeom>
              <a:pattFill prst="lgGrid">
                <a:fgClr>
                  <a:schemeClr val="accent6">
                    <a:lumMod val="75000"/>
                  </a:schemeClr>
                </a:fgClr>
                <a:bgClr>
                  <a:schemeClr val="bg1"/>
                </a:bgClr>
              </a:patt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2" name="Oval 991">
              <a:extLst>
                <a:ext uri="{FF2B5EF4-FFF2-40B4-BE49-F238E27FC236}">
                  <a16:creationId xmlns:a16="http://schemas.microsoft.com/office/drawing/2014/main" id="{6BF19283-47EE-4BBD-82BC-BAEE0A417D40}"/>
                </a:ext>
              </a:extLst>
            </p:cNvPr>
            <p:cNvSpPr/>
            <p:nvPr/>
          </p:nvSpPr>
          <p:spPr>
            <a:xfrm flipV="1">
              <a:off x="1385397" y="1430419"/>
              <a:ext cx="384048" cy="38404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93" name="Oval 992">
              <a:extLst>
                <a:ext uri="{FF2B5EF4-FFF2-40B4-BE49-F238E27FC236}">
                  <a16:creationId xmlns:a16="http://schemas.microsoft.com/office/drawing/2014/main" id="{793E7A74-DDF6-400B-A2F8-CE8C51960592}"/>
                </a:ext>
              </a:extLst>
            </p:cNvPr>
            <p:cNvSpPr/>
            <p:nvPr/>
          </p:nvSpPr>
          <p:spPr>
            <a:xfrm flipV="1">
              <a:off x="2318955" y="3902139"/>
              <a:ext cx="384048" cy="38404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4" name="Oval 993">
              <a:extLst>
                <a:ext uri="{FF2B5EF4-FFF2-40B4-BE49-F238E27FC236}">
                  <a16:creationId xmlns:a16="http://schemas.microsoft.com/office/drawing/2014/main" id="{A3EA7619-8FBB-45B6-9098-39365537C1D5}"/>
                </a:ext>
              </a:extLst>
            </p:cNvPr>
            <p:cNvSpPr/>
            <p:nvPr/>
          </p:nvSpPr>
          <p:spPr>
            <a:xfrm flipV="1">
              <a:off x="1797534" y="5661964"/>
              <a:ext cx="384048" cy="384048"/>
            </a:xfrm>
            <a:prstGeom prst="ellipse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95" name="Oval 994">
              <a:extLst>
                <a:ext uri="{FF2B5EF4-FFF2-40B4-BE49-F238E27FC236}">
                  <a16:creationId xmlns:a16="http://schemas.microsoft.com/office/drawing/2014/main" id="{E8280F84-4E64-4E71-82DC-D0CE8E35ED0B}"/>
                </a:ext>
              </a:extLst>
            </p:cNvPr>
            <p:cNvSpPr/>
            <p:nvPr/>
          </p:nvSpPr>
          <p:spPr>
            <a:xfrm flipV="1">
              <a:off x="3814243" y="5675334"/>
              <a:ext cx="384048" cy="38404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96" name="Oval 995">
              <a:extLst>
                <a:ext uri="{FF2B5EF4-FFF2-40B4-BE49-F238E27FC236}">
                  <a16:creationId xmlns:a16="http://schemas.microsoft.com/office/drawing/2014/main" id="{6926C54B-2B2D-499E-87A5-E0AC2CE44FD0}"/>
                </a:ext>
              </a:extLst>
            </p:cNvPr>
            <p:cNvSpPr/>
            <p:nvPr/>
          </p:nvSpPr>
          <p:spPr>
            <a:xfrm flipV="1">
              <a:off x="3247597" y="1408130"/>
              <a:ext cx="384048" cy="38404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97" name="Oval 996">
              <a:extLst>
                <a:ext uri="{FF2B5EF4-FFF2-40B4-BE49-F238E27FC236}">
                  <a16:creationId xmlns:a16="http://schemas.microsoft.com/office/drawing/2014/main" id="{5F455132-189D-4C02-833B-A7413933B733}"/>
                </a:ext>
              </a:extLst>
            </p:cNvPr>
            <p:cNvSpPr/>
            <p:nvPr/>
          </p:nvSpPr>
          <p:spPr>
            <a:xfrm flipV="1">
              <a:off x="4177601" y="3885818"/>
              <a:ext cx="384048" cy="384048"/>
            </a:xfrm>
            <a:prstGeom prst="ellipse">
              <a:avLst/>
            </a:pr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98" name="Oval 997">
              <a:extLst>
                <a:ext uri="{FF2B5EF4-FFF2-40B4-BE49-F238E27FC236}">
                  <a16:creationId xmlns:a16="http://schemas.microsoft.com/office/drawing/2014/main" id="{0F909322-9482-4C4E-B882-C2C12698B4AF}"/>
                </a:ext>
              </a:extLst>
            </p:cNvPr>
            <p:cNvSpPr/>
            <p:nvPr/>
          </p:nvSpPr>
          <p:spPr>
            <a:xfrm flipV="1">
              <a:off x="5002398" y="1419454"/>
              <a:ext cx="384048" cy="384048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4DC5C828-0B4E-4A92-8DFD-84CF4F7E9CCB}"/>
                </a:ext>
              </a:extLst>
            </p:cNvPr>
            <p:cNvSpPr/>
            <p:nvPr/>
          </p:nvSpPr>
          <p:spPr>
            <a:xfrm flipV="1">
              <a:off x="6039328" y="3880926"/>
              <a:ext cx="366254" cy="384048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00" name="Oval 999">
              <a:extLst>
                <a:ext uri="{FF2B5EF4-FFF2-40B4-BE49-F238E27FC236}">
                  <a16:creationId xmlns:a16="http://schemas.microsoft.com/office/drawing/2014/main" id="{BB5A7C67-C70B-40B4-8351-9AC68BA0655D}"/>
                </a:ext>
              </a:extLst>
            </p:cNvPr>
            <p:cNvSpPr/>
            <p:nvPr/>
          </p:nvSpPr>
          <p:spPr>
            <a:xfrm flipV="1">
              <a:off x="5480895" y="5594614"/>
              <a:ext cx="366254" cy="384048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001" name="Oval 1000">
              <a:extLst>
                <a:ext uri="{FF2B5EF4-FFF2-40B4-BE49-F238E27FC236}">
                  <a16:creationId xmlns:a16="http://schemas.microsoft.com/office/drawing/2014/main" id="{71C8A8CD-6836-4072-83DD-924975514162}"/>
                </a:ext>
              </a:extLst>
            </p:cNvPr>
            <p:cNvSpPr/>
            <p:nvPr/>
          </p:nvSpPr>
          <p:spPr>
            <a:xfrm flipV="1">
              <a:off x="6426467" y="1385512"/>
              <a:ext cx="384048" cy="3840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02" name="Oval 1001">
              <a:extLst>
                <a:ext uri="{FF2B5EF4-FFF2-40B4-BE49-F238E27FC236}">
                  <a16:creationId xmlns:a16="http://schemas.microsoft.com/office/drawing/2014/main" id="{935A2E7D-4692-4D70-BA0E-A4915FE6B08C}"/>
                </a:ext>
              </a:extLst>
            </p:cNvPr>
            <p:cNvSpPr/>
            <p:nvPr/>
          </p:nvSpPr>
          <p:spPr>
            <a:xfrm flipV="1">
              <a:off x="6973811" y="5694927"/>
              <a:ext cx="384048" cy="3840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003" name="Oval 1002">
              <a:extLst>
                <a:ext uri="{FF2B5EF4-FFF2-40B4-BE49-F238E27FC236}">
                  <a16:creationId xmlns:a16="http://schemas.microsoft.com/office/drawing/2014/main" id="{DA95A48C-E733-4CAD-904D-4B30E987B249}"/>
                </a:ext>
              </a:extLst>
            </p:cNvPr>
            <p:cNvSpPr/>
            <p:nvPr/>
          </p:nvSpPr>
          <p:spPr>
            <a:xfrm flipV="1">
              <a:off x="8024601" y="3968240"/>
              <a:ext cx="384048" cy="384048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81BF7E-EB72-4878-8849-F8D1CEC6F228}"/>
                </a:ext>
              </a:extLst>
            </p:cNvPr>
            <p:cNvGrpSpPr/>
            <p:nvPr/>
          </p:nvGrpSpPr>
          <p:grpSpPr>
            <a:xfrm>
              <a:off x="2417365" y="1205558"/>
              <a:ext cx="6144616" cy="5065894"/>
              <a:chOff x="2417365" y="1205558"/>
              <a:chExt cx="6144616" cy="5065894"/>
            </a:xfrm>
          </p:grpSpPr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B3BF99-4343-4574-8858-5FB8296AAC25}"/>
                  </a:ext>
                </a:extLst>
              </p:cNvPr>
              <p:cNvGrpSpPr/>
              <p:nvPr/>
            </p:nvGrpSpPr>
            <p:grpSpPr>
              <a:xfrm>
                <a:off x="3264028" y="1210319"/>
                <a:ext cx="1275971" cy="1426570"/>
                <a:chOff x="6575829" y="636779"/>
                <a:chExt cx="1099299" cy="1135567"/>
              </a:xfrm>
            </p:grpSpPr>
            <p:grpSp>
              <p:nvGrpSpPr>
                <p:cNvPr id="474" name="Group 473">
                  <a:extLst>
                    <a:ext uri="{FF2B5EF4-FFF2-40B4-BE49-F238E27FC236}">
                      <a16:creationId xmlns:a16="http://schemas.microsoft.com/office/drawing/2014/main" id="{FD077A2E-2D06-4DE3-AFF6-7DD70A7F2141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492" name="Group 491">
                    <a:extLst>
                      <a:ext uri="{FF2B5EF4-FFF2-40B4-BE49-F238E27FC236}">
                        <a16:creationId xmlns:a16="http://schemas.microsoft.com/office/drawing/2014/main" id="{CA08E66B-14F4-476A-AB5E-9D9C0AF7DD66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495" name="Flowchart: Connector 494">
                      <a:extLst>
                        <a:ext uri="{FF2B5EF4-FFF2-40B4-BE49-F238E27FC236}">
                          <a16:creationId xmlns:a16="http://schemas.microsoft.com/office/drawing/2014/main" id="{415B1809-FCE4-42EE-AB9B-F5585AC30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Flowchart: Connector 495">
                      <a:extLst>
                        <a:ext uri="{FF2B5EF4-FFF2-40B4-BE49-F238E27FC236}">
                          <a16:creationId xmlns:a16="http://schemas.microsoft.com/office/drawing/2014/main" id="{4C2FA210-128D-4FDB-BE0E-443897930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93" name="Flowchart: Connector 492">
                    <a:extLst>
                      <a:ext uri="{FF2B5EF4-FFF2-40B4-BE49-F238E27FC236}">
                        <a16:creationId xmlns:a16="http://schemas.microsoft.com/office/drawing/2014/main" id="{DF1F9C49-1254-454D-95E2-FE6AF4556EFD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4" name="Flowchart: Connector 493">
                    <a:extLst>
                      <a:ext uri="{FF2B5EF4-FFF2-40B4-BE49-F238E27FC236}">
                        <a16:creationId xmlns:a16="http://schemas.microsoft.com/office/drawing/2014/main" id="{73EF86F4-4B91-499D-894C-CF82DE797A9C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5" name="Group 474">
                  <a:extLst>
                    <a:ext uri="{FF2B5EF4-FFF2-40B4-BE49-F238E27FC236}">
                      <a16:creationId xmlns:a16="http://schemas.microsoft.com/office/drawing/2014/main" id="{3D11F15D-9356-422E-AA87-2EAEDB39A8D1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729903" cy="1128972"/>
                  <a:chOff x="4033310" y="644692"/>
                  <a:chExt cx="729903" cy="1128972"/>
                </a:xfrm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B358E2E6-DED5-4315-9860-61157891C7FF}"/>
                      </a:ext>
                    </a:extLst>
                  </p:cNvPr>
                  <p:cNvGrpSpPr/>
                  <p:nvPr/>
                </p:nvGrpSpPr>
                <p:grpSpPr>
                  <a:xfrm>
                    <a:off x="4033310" y="644692"/>
                    <a:ext cx="372265" cy="1128972"/>
                    <a:chOff x="4033310" y="644692"/>
                    <a:chExt cx="372265" cy="1128972"/>
                  </a:xfrm>
                </p:grpSpPr>
                <p:sp>
                  <p:nvSpPr>
                    <p:cNvPr id="483" name="Flowchart: Connector 482">
                      <a:extLst>
                        <a:ext uri="{FF2B5EF4-FFF2-40B4-BE49-F238E27FC236}">
                          <a16:creationId xmlns:a16="http://schemas.microsoft.com/office/drawing/2014/main" id="{C58C5A76-17DF-4190-BC89-4DAB71A6E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Flowchart: Connector 483">
                      <a:extLst>
                        <a:ext uri="{FF2B5EF4-FFF2-40B4-BE49-F238E27FC236}">
                          <a16:creationId xmlns:a16="http://schemas.microsoft.com/office/drawing/2014/main" id="{81EC568E-E037-478C-819C-BEB621333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9B05E4E9-8B85-4BE2-9D59-71E481CB68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370678" cy="487417"/>
                      <a:chOff x="4034897" y="644692"/>
                      <a:chExt cx="370678" cy="487417"/>
                    </a:xfrm>
                  </p:grpSpPr>
                  <p:sp>
                    <p:nvSpPr>
                      <p:cNvPr id="488" name="Flowchart: Connector 487">
                        <a:extLst>
                          <a:ext uri="{FF2B5EF4-FFF2-40B4-BE49-F238E27FC236}">
                            <a16:creationId xmlns:a16="http://schemas.microsoft.com/office/drawing/2014/main" id="{BA414271-0EF2-4C69-87D1-4B20C1D99B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9" name="Flowchart: Connector 488">
                        <a:extLst>
                          <a:ext uri="{FF2B5EF4-FFF2-40B4-BE49-F238E27FC236}">
                            <a16:creationId xmlns:a16="http://schemas.microsoft.com/office/drawing/2014/main" id="{989280F2-D1CD-48A4-91CA-24797D63D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0" name="Flowchart: Connector 489">
                        <a:extLst>
                          <a:ext uri="{FF2B5EF4-FFF2-40B4-BE49-F238E27FC236}">
                            <a16:creationId xmlns:a16="http://schemas.microsoft.com/office/drawing/2014/main" id="{CC684782-26A1-4B97-8F52-4D2FBDF10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91" name="Flowchart: Connector 490">
                        <a:extLst>
                          <a:ext uri="{FF2B5EF4-FFF2-40B4-BE49-F238E27FC236}">
                            <a16:creationId xmlns:a16="http://schemas.microsoft.com/office/drawing/2014/main" id="{BD179BF2-0972-4185-93FD-5C460F5442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86" name="Flowchart: Connector 485">
                      <a:extLst>
                        <a:ext uri="{FF2B5EF4-FFF2-40B4-BE49-F238E27FC236}">
                          <a16:creationId xmlns:a16="http://schemas.microsoft.com/office/drawing/2014/main" id="{52DE924E-BB38-4020-9400-9C83FAFF5C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Flowchart: Connector 486">
                      <a:extLst>
                        <a:ext uri="{FF2B5EF4-FFF2-40B4-BE49-F238E27FC236}">
                          <a16:creationId xmlns:a16="http://schemas.microsoft.com/office/drawing/2014/main" id="{2B8E1943-6730-4CC6-AD5B-7CE9C8457C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53DFAEF1-4B1C-400D-9AF2-AADBF0214687}"/>
                      </a:ext>
                    </a:extLst>
                  </p:cNvPr>
                  <p:cNvGrpSpPr/>
                  <p:nvPr/>
                </p:nvGrpSpPr>
                <p:grpSpPr>
                  <a:xfrm>
                    <a:off x="4750822" y="644782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478" name="Flowchart: Connector 477">
                      <a:extLst>
                        <a:ext uri="{FF2B5EF4-FFF2-40B4-BE49-F238E27FC236}">
                          <a16:creationId xmlns:a16="http://schemas.microsoft.com/office/drawing/2014/main" id="{CBD075CC-AAFE-4E70-8618-E0291B7662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9" name="Flowchart: Connector 478">
                      <a:extLst>
                        <a:ext uri="{FF2B5EF4-FFF2-40B4-BE49-F238E27FC236}">
                          <a16:creationId xmlns:a16="http://schemas.microsoft.com/office/drawing/2014/main" id="{273B4134-D781-40A5-8339-092BDA8E10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80" name="Group 479">
                      <a:extLst>
                        <a:ext uri="{FF2B5EF4-FFF2-40B4-BE49-F238E27FC236}">
                          <a16:creationId xmlns:a16="http://schemas.microsoft.com/office/drawing/2014/main" id="{ADFBAD5D-2B63-420D-83B3-4D05C08A6E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481" name="Flowchart: Connector 480">
                        <a:extLst>
                          <a:ext uri="{FF2B5EF4-FFF2-40B4-BE49-F238E27FC236}">
                            <a16:creationId xmlns:a16="http://schemas.microsoft.com/office/drawing/2014/main" id="{86D212F9-3F5A-4037-8193-7F7C44AA87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2" name="Flowchart: Connector 481">
                        <a:extLst>
                          <a:ext uri="{FF2B5EF4-FFF2-40B4-BE49-F238E27FC236}">
                            <a16:creationId xmlns:a16="http://schemas.microsoft.com/office/drawing/2014/main" id="{3AEF396E-4BB5-447D-8A3F-AC166EC909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087C261-5AFC-4EDB-95A7-06FBB35D96BC}"/>
                  </a:ext>
                </a:extLst>
              </p:cNvPr>
              <p:cNvGrpSpPr/>
              <p:nvPr/>
            </p:nvGrpSpPr>
            <p:grpSpPr>
              <a:xfrm>
                <a:off x="4849222" y="1205558"/>
                <a:ext cx="3705610" cy="1445333"/>
                <a:chOff x="4849222" y="1205558"/>
                <a:chExt cx="3705610" cy="1445333"/>
              </a:xfrm>
            </p:grpSpPr>
            <p:grpSp>
              <p:nvGrpSpPr>
                <p:cNvPr id="425" name="Group 424">
                  <a:extLst>
                    <a:ext uri="{FF2B5EF4-FFF2-40B4-BE49-F238E27FC236}">
                      <a16:creationId xmlns:a16="http://schemas.microsoft.com/office/drawing/2014/main" id="{51469B61-B942-450E-9045-1440845D9B7B}"/>
                    </a:ext>
                  </a:extLst>
                </p:cNvPr>
                <p:cNvGrpSpPr/>
                <p:nvPr/>
              </p:nvGrpSpPr>
              <p:grpSpPr>
                <a:xfrm>
                  <a:off x="7278861" y="1205558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426" name="Group 425">
                    <a:extLst>
                      <a:ext uri="{FF2B5EF4-FFF2-40B4-BE49-F238E27FC236}">
                        <a16:creationId xmlns:a16="http://schemas.microsoft.com/office/drawing/2014/main" id="{E635FE16-B4C5-4462-B4AB-E2853587E243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444" name="Group 443">
                      <a:extLst>
                        <a:ext uri="{FF2B5EF4-FFF2-40B4-BE49-F238E27FC236}">
                          <a16:creationId xmlns:a16="http://schemas.microsoft.com/office/drawing/2014/main" id="{CF428A8D-32A4-42D2-A9EE-2BEAF3645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447" name="Flowchart: Connector 446">
                        <a:extLst>
                          <a:ext uri="{FF2B5EF4-FFF2-40B4-BE49-F238E27FC236}">
                            <a16:creationId xmlns:a16="http://schemas.microsoft.com/office/drawing/2014/main" id="{577B061F-D71C-4F39-B209-2B43D4402A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8" name="Flowchart: Connector 447">
                        <a:extLst>
                          <a:ext uri="{FF2B5EF4-FFF2-40B4-BE49-F238E27FC236}">
                            <a16:creationId xmlns:a16="http://schemas.microsoft.com/office/drawing/2014/main" id="{573C1A67-789C-4E22-97C6-BA912021C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445" name="Flowchart: Connector 444">
                      <a:extLst>
                        <a:ext uri="{FF2B5EF4-FFF2-40B4-BE49-F238E27FC236}">
                          <a16:creationId xmlns:a16="http://schemas.microsoft.com/office/drawing/2014/main" id="{B2B50CB6-E2FF-4348-A7C8-3966ED64F6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Flowchart: Connector 445">
                      <a:extLst>
                        <a:ext uri="{FF2B5EF4-FFF2-40B4-BE49-F238E27FC236}">
                          <a16:creationId xmlns:a16="http://schemas.microsoft.com/office/drawing/2014/main" id="{9FD5B025-4F4A-4765-98F8-8873CF378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7" name="Group 426">
                    <a:extLst>
                      <a:ext uri="{FF2B5EF4-FFF2-40B4-BE49-F238E27FC236}">
                        <a16:creationId xmlns:a16="http://schemas.microsoft.com/office/drawing/2014/main" id="{0C7975C0-3750-4526-9A42-335BB6FB51E2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428" name="Group 427">
                      <a:extLst>
                        <a:ext uri="{FF2B5EF4-FFF2-40B4-BE49-F238E27FC236}">
                          <a16:creationId xmlns:a16="http://schemas.microsoft.com/office/drawing/2014/main" id="{DC732331-23B9-449D-B45E-BA5CC83726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435" name="Flowchart: Connector 434">
                        <a:extLst>
                          <a:ext uri="{FF2B5EF4-FFF2-40B4-BE49-F238E27FC236}">
                            <a16:creationId xmlns:a16="http://schemas.microsoft.com/office/drawing/2014/main" id="{B67570E7-C2F3-4804-B9E6-A5C09EC307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6" name="Flowchart: Connector 435">
                        <a:extLst>
                          <a:ext uri="{FF2B5EF4-FFF2-40B4-BE49-F238E27FC236}">
                            <a16:creationId xmlns:a16="http://schemas.microsoft.com/office/drawing/2014/main" id="{675486C8-B4C4-48E0-860D-6C4E174624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37" name="Group 436">
                        <a:extLst>
                          <a:ext uri="{FF2B5EF4-FFF2-40B4-BE49-F238E27FC236}">
                            <a16:creationId xmlns:a16="http://schemas.microsoft.com/office/drawing/2014/main" id="{AD15D008-53D2-4BA8-AEB2-B8C602F94C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440" name="Flowchart: Connector 439">
                          <a:extLst>
                            <a:ext uri="{FF2B5EF4-FFF2-40B4-BE49-F238E27FC236}">
                              <a16:creationId xmlns:a16="http://schemas.microsoft.com/office/drawing/2014/main" id="{B7906DF4-2A2A-4D67-BBCB-F843D290C1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1" name="Flowchart: Connector 440">
                          <a:extLst>
                            <a:ext uri="{FF2B5EF4-FFF2-40B4-BE49-F238E27FC236}">
                              <a16:creationId xmlns:a16="http://schemas.microsoft.com/office/drawing/2014/main" id="{0E0D1DCA-6DBE-4B20-8278-358A69C8EA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2" name="Flowchart: Connector 441">
                          <a:extLst>
                            <a:ext uri="{FF2B5EF4-FFF2-40B4-BE49-F238E27FC236}">
                              <a16:creationId xmlns:a16="http://schemas.microsoft.com/office/drawing/2014/main" id="{B420ABC2-5FBF-4D9C-8298-C8F251C060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43" name="Flowchart: Connector 442">
                          <a:extLst>
                            <a:ext uri="{FF2B5EF4-FFF2-40B4-BE49-F238E27FC236}">
                              <a16:creationId xmlns:a16="http://schemas.microsoft.com/office/drawing/2014/main" id="{1DBD2197-EF47-4DA5-BAD2-252D23C4FF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38" name="Flowchart: Connector 437">
                        <a:extLst>
                          <a:ext uri="{FF2B5EF4-FFF2-40B4-BE49-F238E27FC236}">
                            <a16:creationId xmlns:a16="http://schemas.microsoft.com/office/drawing/2014/main" id="{BB92A6F0-1678-47D3-9917-369A79EB69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9" name="Flowchart: Connector 438">
                        <a:extLst>
                          <a:ext uri="{FF2B5EF4-FFF2-40B4-BE49-F238E27FC236}">
                            <a16:creationId xmlns:a16="http://schemas.microsoft.com/office/drawing/2014/main" id="{6997A320-F682-4067-AAA0-C8A7A3FD84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9" name="Group 428">
                      <a:extLst>
                        <a:ext uri="{FF2B5EF4-FFF2-40B4-BE49-F238E27FC236}">
                          <a16:creationId xmlns:a16="http://schemas.microsoft.com/office/drawing/2014/main" id="{0EF4248D-8001-4413-8D00-83EA09A6AE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430" name="Flowchart: Connector 429">
                        <a:extLst>
                          <a:ext uri="{FF2B5EF4-FFF2-40B4-BE49-F238E27FC236}">
                            <a16:creationId xmlns:a16="http://schemas.microsoft.com/office/drawing/2014/main" id="{4A8B83E7-EAD1-4CD0-87D2-BC5E2B9275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1" name="Flowchart: Connector 430">
                        <a:extLst>
                          <a:ext uri="{FF2B5EF4-FFF2-40B4-BE49-F238E27FC236}">
                            <a16:creationId xmlns:a16="http://schemas.microsoft.com/office/drawing/2014/main" id="{91E0AA86-9297-4863-ACB4-B3F573C44C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432" name="Group 431">
                        <a:extLst>
                          <a:ext uri="{FF2B5EF4-FFF2-40B4-BE49-F238E27FC236}">
                            <a16:creationId xmlns:a16="http://schemas.microsoft.com/office/drawing/2014/main" id="{C2E3D8D2-AB46-464B-B88C-E1DE5CE07A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433" name="Flowchart: Connector 432">
                          <a:extLst>
                            <a:ext uri="{FF2B5EF4-FFF2-40B4-BE49-F238E27FC236}">
                              <a16:creationId xmlns:a16="http://schemas.microsoft.com/office/drawing/2014/main" id="{C540B9CC-28EA-419A-8786-3DA5B72308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4" name="Flowchart: Connector 433">
                          <a:extLst>
                            <a:ext uri="{FF2B5EF4-FFF2-40B4-BE49-F238E27FC236}">
                              <a16:creationId xmlns:a16="http://schemas.microsoft.com/office/drawing/2014/main" id="{78E90C73-D9C6-431B-BCA1-00DAEF7486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497" name="Group 496">
                  <a:extLst>
                    <a:ext uri="{FF2B5EF4-FFF2-40B4-BE49-F238E27FC236}">
                      <a16:creationId xmlns:a16="http://schemas.microsoft.com/office/drawing/2014/main" id="{12DC54C3-7B84-41D2-919E-CB1D8F822D5E}"/>
                    </a:ext>
                  </a:extLst>
                </p:cNvPr>
                <p:cNvGrpSpPr/>
                <p:nvPr/>
              </p:nvGrpSpPr>
              <p:grpSpPr>
                <a:xfrm>
                  <a:off x="4849222" y="1220192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0015EB78-4822-44E8-A1C2-3BA9694AE88F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16" name="Group 515">
                      <a:extLst>
                        <a:ext uri="{FF2B5EF4-FFF2-40B4-BE49-F238E27FC236}">
                          <a16:creationId xmlns:a16="http://schemas.microsoft.com/office/drawing/2014/main" id="{F7A79485-07C4-4329-9F9C-9BB02BC0B3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19" name="Flowchart: Connector 518">
                        <a:extLst>
                          <a:ext uri="{FF2B5EF4-FFF2-40B4-BE49-F238E27FC236}">
                            <a16:creationId xmlns:a16="http://schemas.microsoft.com/office/drawing/2014/main" id="{07B133A9-0C4C-4E80-A3D8-E08A402F3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0" name="Flowchart: Connector 519">
                        <a:extLst>
                          <a:ext uri="{FF2B5EF4-FFF2-40B4-BE49-F238E27FC236}">
                            <a16:creationId xmlns:a16="http://schemas.microsoft.com/office/drawing/2014/main" id="{0950813E-A34A-4242-A5D5-2E8490884E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17" name="Flowchart: Connector 516">
                      <a:extLst>
                        <a:ext uri="{FF2B5EF4-FFF2-40B4-BE49-F238E27FC236}">
                          <a16:creationId xmlns:a16="http://schemas.microsoft.com/office/drawing/2014/main" id="{F0868C3C-5A68-401A-8BFB-F71F89A1B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Flowchart: Connector 517">
                      <a:extLst>
                        <a:ext uri="{FF2B5EF4-FFF2-40B4-BE49-F238E27FC236}">
                          <a16:creationId xmlns:a16="http://schemas.microsoft.com/office/drawing/2014/main" id="{8457ACFB-ACB2-405A-9AD0-CF011AC1D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9" name="Group 498">
                    <a:extLst>
                      <a:ext uri="{FF2B5EF4-FFF2-40B4-BE49-F238E27FC236}">
                        <a16:creationId xmlns:a16="http://schemas.microsoft.com/office/drawing/2014/main" id="{2534C60B-9CFE-45BD-AD22-F9A6CC0C4A6F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500" name="Group 499">
                      <a:extLst>
                        <a:ext uri="{FF2B5EF4-FFF2-40B4-BE49-F238E27FC236}">
                          <a16:creationId xmlns:a16="http://schemas.microsoft.com/office/drawing/2014/main" id="{F4EACD62-CB7B-4DC7-A6C7-78B47A6B55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507" name="Flowchart: Connector 506">
                        <a:extLst>
                          <a:ext uri="{FF2B5EF4-FFF2-40B4-BE49-F238E27FC236}">
                            <a16:creationId xmlns:a16="http://schemas.microsoft.com/office/drawing/2014/main" id="{040B501C-F883-4ACB-84BE-7B6C29098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8" name="Flowchart: Connector 507">
                        <a:extLst>
                          <a:ext uri="{FF2B5EF4-FFF2-40B4-BE49-F238E27FC236}">
                            <a16:creationId xmlns:a16="http://schemas.microsoft.com/office/drawing/2014/main" id="{6C2CC0DE-318A-466D-9390-694C05C78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09" name="Group 508">
                        <a:extLst>
                          <a:ext uri="{FF2B5EF4-FFF2-40B4-BE49-F238E27FC236}">
                            <a16:creationId xmlns:a16="http://schemas.microsoft.com/office/drawing/2014/main" id="{E6CCD21E-4BDF-4116-B56F-CD4D6FAFA0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512" name="Flowchart: Connector 511">
                          <a:extLst>
                            <a:ext uri="{FF2B5EF4-FFF2-40B4-BE49-F238E27FC236}">
                              <a16:creationId xmlns:a16="http://schemas.microsoft.com/office/drawing/2014/main" id="{A03730C8-2B4E-4796-A357-849DEA1F8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3" name="Flowchart: Connector 512">
                          <a:extLst>
                            <a:ext uri="{FF2B5EF4-FFF2-40B4-BE49-F238E27FC236}">
                              <a16:creationId xmlns:a16="http://schemas.microsoft.com/office/drawing/2014/main" id="{5FD100DE-3CA7-485B-98FA-A64AB6A1AE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4" name="Flowchart: Connector 513">
                          <a:extLst>
                            <a:ext uri="{FF2B5EF4-FFF2-40B4-BE49-F238E27FC236}">
                              <a16:creationId xmlns:a16="http://schemas.microsoft.com/office/drawing/2014/main" id="{AD36A784-25DD-4C0D-BAA7-7636A139F0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5" name="Flowchart: Connector 514">
                          <a:extLst>
                            <a:ext uri="{FF2B5EF4-FFF2-40B4-BE49-F238E27FC236}">
                              <a16:creationId xmlns:a16="http://schemas.microsoft.com/office/drawing/2014/main" id="{F0DCA69E-8112-4A03-96D6-D814BC0FBC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10" name="Flowchart: Connector 509">
                        <a:extLst>
                          <a:ext uri="{FF2B5EF4-FFF2-40B4-BE49-F238E27FC236}">
                            <a16:creationId xmlns:a16="http://schemas.microsoft.com/office/drawing/2014/main" id="{695D7159-9973-4696-B25C-46CBE09EFD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1" name="Flowchart: Connector 510">
                        <a:extLst>
                          <a:ext uri="{FF2B5EF4-FFF2-40B4-BE49-F238E27FC236}">
                            <a16:creationId xmlns:a16="http://schemas.microsoft.com/office/drawing/2014/main" id="{DE1EA473-E9A8-4475-B6BB-32EA52330E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01" name="Group 500">
                      <a:extLst>
                        <a:ext uri="{FF2B5EF4-FFF2-40B4-BE49-F238E27FC236}">
                          <a16:creationId xmlns:a16="http://schemas.microsoft.com/office/drawing/2014/main" id="{68951095-8FFC-4259-AF98-B3A7593620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02" name="Flowchart: Connector 501">
                        <a:extLst>
                          <a:ext uri="{FF2B5EF4-FFF2-40B4-BE49-F238E27FC236}">
                            <a16:creationId xmlns:a16="http://schemas.microsoft.com/office/drawing/2014/main" id="{8778FD9F-189E-4959-8151-34EC546B6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3" name="Flowchart: Connector 502">
                        <a:extLst>
                          <a:ext uri="{FF2B5EF4-FFF2-40B4-BE49-F238E27FC236}">
                            <a16:creationId xmlns:a16="http://schemas.microsoft.com/office/drawing/2014/main" id="{DED655D7-2F3C-4DB6-88F0-79BD766AD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04" name="Group 503">
                        <a:extLst>
                          <a:ext uri="{FF2B5EF4-FFF2-40B4-BE49-F238E27FC236}">
                            <a16:creationId xmlns:a16="http://schemas.microsoft.com/office/drawing/2014/main" id="{DD1A55BB-CD95-4A87-AF7F-E768F695CD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05" name="Flowchart: Connector 504">
                          <a:extLst>
                            <a:ext uri="{FF2B5EF4-FFF2-40B4-BE49-F238E27FC236}">
                              <a16:creationId xmlns:a16="http://schemas.microsoft.com/office/drawing/2014/main" id="{4467BDFC-B73B-4331-BA3E-C7434AA895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6" name="Flowchart: Connector 505">
                          <a:extLst>
                            <a:ext uri="{FF2B5EF4-FFF2-40B4-BE49-F238E27FC236}">
                              <a16:creationId xmlns:a16="http://schemas.microsoft.com/office/drawing/2014/main" id="{0631B3A9-287C-4F01-BE9F-EA8578AE9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E91AC21A-A243-450D-A34D-25BF9F678577}"/>
                    </a:ext>
                  </a:extLst>
                </p:cNvPr>
                <p:cNvGrpSpPr/>
                <p:nvPr/>
              </p:nvGrpSpPr>
              <p:grpSpPr>
                <a:xfrm>
                  <a:off x="6421470" y="1224321"/>
                  <a:ext cx="443145" cy="1426570"/>
                  <a:chOff x="6575829" y="636779"/>
                  <a:chExt cx="381787" cy="1135567"/>
                </a:xfrm>
              </p:grpSpPr>
              <p:grpSp>
                <p:nvGrpSpPr>
                  <p:cNvPr id="522" name="Group 521">
                    <a:extLst>
                      <a:ext uri="{FF2B5EF4-FFF2-40B4-BE49-F238E27FC236}">
                        <a16:creationId xmlns:a16="http://schemas.microsoft.com/office/drawing/2014/main" id="{5B4EE80E-022E-4EED-A2C4-EE229AEF05A6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540" name="Group 539">
                      <a:extLst>
                        <a:ext uri="{FF2B5EF4-FFF2-40B4-BE49-F238E27FC236}">
                          <a16:creationId xmlns:a16="http://schemas.microsoft.com/office/drawing/2014/main" id="{9CE120C1-CEA3-4DDE-8A76-5F0A805593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543" name="Flowchart: Connector 542">
                        <a:extLst>
                          <a:ext uri="{FF2B5EF4-FFF2-40B4-BE49-F238E27FC236}">
                            <a16:creationId xmlns:a16="http://schemas.microsoft.com/office/drawing/2014/main" id="{1A23439B-F244-43F5-A679-381B2A7DBE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44" name="Flowchart: Connector 543">
                        <a:extLst>
                          <a:ext uri="{FF2B5EF4-FFF2-40B4-BE49-F238E27FC236}">
                            <a16:creationId xmlns:a16="http://schemas.microsoft.com/office/drawing/2014/main" id="{F2B8795A-8191-46C5-A1FE-09DE876AB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41" name="Flowchart: Connector 540">
                      <a:extLst>
                        <a:ext uri="{FF2B5EF4-FFF2-40B4-BE49-F238E27FC236}">
                          <a16:creationId xmlns:a16="http://schemas.microsoft.com/office/drawing/2014/main" id="{FAFA5218-1CE7-45F3-9ADF-8018432DD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2" name="Flowchart: Connector 541">
                      <a:extLst>
                        <a:ext uri="{FF2B5EF4-FFF2-40B4-BE49-F238E27FC236}">
                          <a16:creationId xmlns:a16="http://schemas.microsoft.com/office/drawing/2014/main" id="{D919DF17-CD24-4498-B418-C9337A4F9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4" name="Group 523">
                    <a:extLst>
                      <a:ext uri="{FF2B5EF4-FFF2-40B4-BE49-F238E27FC236}">
                        <a16:creationId xmlns:a16="http://schemas.microsoft.com/office/drawing/2014/main" id="{1315857B-914B-4E64-B163-E94D2510B2CF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12391" cy="971810"/>
                    <a:chOff x="4033310" y="644692"/>
                    <a:chExt cx="12391" cy="971810"/>
                  </a:xfrm>
                </p:grpSpPr>
                <p:sp>
                  <p:nvSpPr>
                    <p:cNvPr id="531" name="Flowchart: Connector 530">
                      <a:extLst>
                        <a:ext uri="{FF2B5EF4-FFF2-40B4-BE49-F238E27FC236}">
                          <a16:creationId xmlns:a16="http://schemas.microsoft.com/office/drawing/2014/main" id="{C0179BB3-ABE5-4E35-80D9-49296601E2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3310" y="128601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2" name="Flowchart: Connector 531">
                      <a:extLst>
                        <a:ext uri="{FF2B5EF4-FFF2-40B4-BE49-F238E27FC236}">
                          <a16:creationId xmlns:a16="http://schemas.microsoft.com/office/drawing/2014/main" id="{21DABC53-BBF9-4C14-BAEC-CFD386E71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959" y="1607358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5F1BD977-5A73-4AB9-810C-735B1042B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4897" y="644692"/>
                      <a:ext cx="10804" cy="330255"/>
                      <a:chOff x="4034897" y="644692"/>
                      <a:chExt cx="10804" cy="330255"/>
                    </a:xfrm>
                  </p:grpSpPr>
                  <p:sp>
                    <p:nvSpPr>
                      <p:cNvPr id="536" name="Flowchart: Connector 535">
                        <a:extLst>
                          <a:ext uri="{FF2B5EF4-FFF2-40B4-BE49-F238E27FC236}">
                            <a16:creationId xmlns:a16="http://schemas.microsoft.com/office/drawing/2014/main" id="{437A7F86-8294-48F1-B5BE-C773F2803F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6557" y="64469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38" name="Flowchart: Connector 537">
                        <a:extLst>
                          <a:ext uri="{FF2B5EF4-FFF2-40B4-BE49-F238E27FC236}">
                            <a16:creationId xmlns:a16="http://schemas.microsoft.com/office/drawing/2014/main" id="{C81084CB-819B-4BC8-B91B-B74BB27E3B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897" y="965803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78783B1D-7AEA-4882-A0BB-3B0C8B14D2C5}"/>
                  </a:ext>
                </a:extLst>
              </p:cNvPr>
              <p:cNvGrpSpPr/>
              <p:nvPr/>
            </p:nvGrpSpPr>
            <p:grpSpPr>
              <a:xfrm>
                <a:off x="3271177" y="3045083"/>
                <a:ext cx="5290804" cy="1445333"/>
                <a:chOff x="3264028" y="1205558"/>
                <a:chExt cx="5290804" cy="1445333"/>
              </a:xfrm>
            </p:grpSpPr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74019B3C-38F1-4E38-88FD-F05F44D2F179}"/>
                    </a:ext>
                  </a:extLst>
                </p:cNvPr>
                <p:cNvGrpSpPr/>
                <p:nvPr/>
              </p:nvGrpSpPr>
              <p:grpSpPr>
                <a:xfrm>
                  <a:off x="3264028" y="1210319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666" name="Group 665">
                    <a:extLst>
                      <a:ext uri="{FF2B5EF4-FFF2-40B4-BE49-F238E27FC236}">
                        <a16:creationId xmlns:a16="http://schemas.microsoft.com/office/drawing/2014/main" id="{9A1E0F72-A4B5-41BA-9F53-D425E3F0014B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710" name="Group 709">
                      <a:extLst>
                        <a:ext uri="{FF2B5EF4-FFF2-40B4-BE49-F238E27FC236}">
                          <a16:creationId xmlns:a16="http://schemas.microsoft.com/office/drawing/2014/main" id="{0F5778DA-C719-4FB9-89CE-4DE28B8413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718" name="Flowchart: Connector 717">
                        <a:extLst>
                          <a:ext uri="{FF2B5EF4-FFF2-40B4-BE49-F238E27FC236}">
                            <a16:creationId xmlns:a16="http://schemas.microsoft.com/office/drawing/2014/main" id="{86352F5C-965D-466C-A779-71C4DF5F1B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9" name="Flowchart: Connector 718">
                        <a:extLst>
                          <a:ext uri="{FF2B5EF4-FFF2-40B4-BE49-F238E27FC236}">
                            <a16:creationId xmlns:a16="http://schemas.microsoft.com/office/drawing/2014/main" id="{C53999DF-3DF9-4790-8573-8EB80B5594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714" name="Flowchart: Connector 713">
                      <a:extLst>
                        <a:ext uri="{FF2B5EF4-FFF2-40B4-BE49-F238E27FC236}">
                          <a16:creationId xmlns:a16="http://schemas.microsoft.com/office/drawing/2014/main" id="{46747893-4BCD-4028-AB4A-21DFDA7D2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Flowchart: Connector 715">
                      <a:extLst>
                        <a:ext uri="{FF2B5EF4-FFF2-40B4-BE49-F238E27FC236}">
                          <a16:creationId xmlns:a16="http://schemas.microsoft.com/office/drawing/2014/main" id="{A7AFB73A-C532-4CBB-8637-5F1A0601B2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68" name="Group 667">
                    <a:extLst>
                      <a:ext uri="{FF2B5EF4-FFF2-40B4-BE49-F238E27FC236}">
                        <a16:creationId xmlns:a16="http://schemas.microsoft.com/office/drawing/2014/main" id="{AAD0DB79-55DB-4F9F-9694-D494800CD3A7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669" name="Group 668">
                      <a:extLst>
                        <a:ext uri="{FF2B5EF4-FFF2-40B4-BE49-F238E27FC236}">
                          <a16:creationId xmlns:a16="http://schemas.microsoft.com/office/drawing/2014/main" id="{19EE9493-C329-4F39-89BA-BB80F850F6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681" name="Flowchart: Connector 680">
                        <a:extLst>
                          <a:ext uri="{FF2B5EF4-FFF2-40B4-BE49-F238E27FC236}">
                            <a16:creationId xmlns:a16="http://schemas.microsoft.com/office/drawing/2014/main" id="{63FC4325-8CA9-48B4-BD3E-9A8CB3B8AD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2" name="Flowchart: Connector 681">
                        <a:extLst>
                          <a:ext uri="{FF2B5EF4-FFF2-40B4-BE49-F238E27FC236}">
                            <a16:creationId xmlns:a16="http://schemas.microsoft.com/office/drawing/2014/main" id="{B0DECB0D-4547-47D4-9B16-7D1C1575A2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87A5579D-CF09-4A63-B0A3-97AA81F88DC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686" name="Flowchart: Connector 685">
                          <a:extLst>
                            <a:ext uri="{FF2B5EF4-FFF2-40B4-BE49-F238E27FC236}">
                              <a16:creationId xmlns:a16="http://schemas.microsoft.com/office/drawing/2014/main" id="{687AEF77-B1D1-4984-AC7E-3B4890023A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9" name="Flowchart: Connector 688">
                          <a:extLst>
                            <a:ext uri="{FF2B5EF4-FFF2-40B4-BE49-F238E27FC236}">
                              <a16:creationId xmlns:a16="http://schemas.microsoft.com/office/drawing/2014/main" id="{4B1ACE31-0A68-4B21-BBFF-5A73CBDC11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7" name="Flowchart: Connector 706">
                          <a:extLst>
                            <a:ext uri="{FF2B5EF4-FFF2-40B4-BE49-F238E27FC236}">
                              <a16:creationId xmlns:a16="http://schemas.microsoft.com/office/drawing/2014/main" id="{80D0914A-8628-474A-8183-0CECD9B60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709" name="Flowchart: Connector 708">
                          <a:extLst>
                            <a:ext uri="{FF2B5EF4-FFF2-40B4-BE49-F238E27FC236}">
                              <a16:creationId xmlns:a16="http://schemas.microsoft.com/office/drawing/2014/main" id="{29D0E21A-131C-4C53-B278-44723F950B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84" name="Flowchart: Connector 683">
                        <a:extLst>
                          <a:ext uri="{FF2B5EF4-FFF2-40B4-BE49-F238E27FC236}">
                            <a16:creationId xmlns:a16="http://schemas.microsoft.com/office/drawing/2014/main" id="{3FF1D28C-0494-4A7D-85E6-4DC9959962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5" name="Flowchart: Connector 684">
                        <a:extLst>
                          <a:ext uri="{FF2B5EF4-FFF2-40B4-BE49-F238E27FC236}">
                            <a16:creationId xmlns:a16="http://schemas.microsoft.com/office/drawing/2014/main" id="{DE0E09D2-D459-4581-816B-4333EA93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73" name="Group 672">
                      <a:extLst>
                        <a:ext uri="{FF2B5EF4-FFF2-40B4-BE49-F238E27FC236}">
                          <a16:creationId xmlns:a16="http://schemas.microsoft.com/office/drawing/2014/main" id="{4B09F6D2-BA22-4AFC-A064-986B36A82B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675" name="Flowchart: Connector 674">
                        <a:extLst>
                          <a:ext uri="{FF2B5EF4-FFF2-40B4-BE49-F238E27FC236}">
                            <a16:creationId xmlns:a16="http://schemas.microsoft.com/office/drawing/2014/main" id="{90711BCF-1986-41F6-9A93-D9BCC5CE19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7" name="Flowchart: Connector 676">
                        <a:extLst>
                          <a:ext uri="{FF2B5EF4-FFF2-40B4-BE49-F238E27FC236}">
                            <a16:creationId xmlns:a16="http://schemas.microsoft.com/office/drawing/2014/main" id="{82C857B7-2CD8-454B-9FAE-284641C07A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678" name="Group 677">
                        <a:extLst>
                          <a:ext uri="{FF2B5EF4-FFF2-40B4-BE49-F238E27FC236}">
                            <a16:creationId xmlns:a16="http://schemas.microsoft.com/office/drawing/2014/main" id="{C8BB0979-9AA4-4CC8-9ECB-72FD6E81E0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679" name="Flowchart: Connector 678">
                          <a:extLst>
                            <a:ext uri="{FF2B5EF4-FFF2-40B4-BE49-F238E27FC236}">
                              <a16:creationId xmlns:a16="http://schemas.microsoft.com/office/drawing/2014/main" id="{D0E399D0-773E-447D-A432-575BEF9F5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0" name="Flowchart: Connector 679">
                          <a:extLst>
                            <a:ext uri="{FF2B5EF4-FFF2-40B4-BE49-F238E27FC236}">
                              <a16:creationId xmlns:a16="http://schemas.microsoft.com/office/drawing/2014/main" id="{D6AC4033-C43F-412F-9030-309F6BD677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547" name="Group 546">
                  <a:extLst>
                    <a:ext uri="{FF2B5EF4-FFF2-40B4-BE49-F238E27FC236}">
                      <a16:creationId xmlns:a16="http://schemas.microsoft.com/office/drawing/2014/main" id="{7F360465-1A46-4172-893E-79D7265E234F}"/>
                    </a:ext>
                  </a:extLst>
                </p:cNvPr>
                <p:cNvGrpSpPr/>
                <p:nvPr/>
              </p:nvGrpSpPr>
              <p:grpSpPr>
                <a:xfrm>
                  <a:off x="4849222" y="1205558"/>
                  <a:ext cx="3705610" cy="1445333"/>
                  <a:chOff x="4849222" y="1205558"/>
                  <a:chExt cx="3705610" cy="1445333"/>
                </a:xfrm>
              </p:grpSpPr>
              <p:grpSp>
                <p:nvGrpSpPr>
                  <p:cNvPr id="548" name="Group 547">
                    <a:extLst>
                      <a:ext uri="{FF2B5EF4-FFF2-40B4-BE49-F238E27FC236}">
                        <a16:creationId xmlns:a16="http://schemas.microsoft.com/office/drawing/2014/main" id="{D2EA9418-711F-4E60-AFE0-5D0F306C6E7F}"/>
                      </a:ext>
                    </a:extLst>
                  </p:cNvPr>
                  <p:cNvGrpSpPr/>
                  <p:nvPr/>
                </p:nvGrpSpPr>
                <p:grpSpPr>
                  <a:xfrm>
                    <a:off x="7278861" y="1205558"/>
                    <a:ext cx="1275971" cy="1426570"/>
                    <a:chOff x="6575829" y="636779"/>
                    <a:chExt cx="1099299" cy="1135567"/>
                  </a:xfrm>
                </p:grpSpPr>
                <p:grpSp>
                  <p:nvGrpSpPr>
                    <p:cNvPr id="586" name="Group 585">
                      <a:extLst>
                        <a:ext uri="{FF2B5EF4-FFF2-40B4-BE49-F238E27FC236}">
                          <a16:creationId xmlns:a16="http://schemas.microsoft.com/office/drawing/2014/main" id="{453A76C0-30E4-4EFE-8B29-1C9D992AF9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604" name="Group 603">
                        <a:extLst>
                          <a:ext uri="{FF2B5EF4-FFF2-40B4-BE49-F238E27FC236}">
                            <a16:creationId xmlns:a16="http://schemas.microsoft.com/office/drawing/2014/main" id="{60BE0C46-4B96-4059-8F1E-F5099BE0960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607" name="Flowchart: Connector 606">
                          <a:extLst>
                            <a:ext uri="{FF2B5EF4-FFF2-40B4-BE49-F238E27FC236}">
                              <a16:creationId xmlns:a16="http://schemas.microsoft.com/office/drawing/2014/main" id="{B8B7B081-6C0A-4D95-AE88-5F15754A7C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48" name="Flowchart: Connector 647">
                          <a:extLst>
                            <a:ext uri="{FF2B5EF4-FFF2-40B4-BE49-F238E27FC236}">
                              <a16:creationId xmlns:a16="http://schemas.microsoft.com/office/drawing/2014/main" id="{E9EF629F-000E-4CF1-B57D-4EF72BB71D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05" name="Flowchart: Connector 604">
                        <a:extLst>
                          <a:ext uri="{FF2B5EF4-FFF2-40B4-BE49-F238E27FC236}">
                            <a16:creationId xmlns:a16="http://schemas.microsoft.com/office/drawing/2014/main" id="{8DC49A03-C38E-4C4F-8A8D-CB9C98BA1B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6" name="Flowchart: Connector 605">
                        <a:extLst>
                          <a:ext uri="{FF2B5EF4-FFF2-40B4-BE49-F238E27FC236}">
                            <a16:creationId xmlns:a16="http://schemas.microsoft.com/office/drawing/2014/main" id="{137C5905-A8E6-4206-BA99-E7F626C096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87" name="Group 586">
                      <a:extLst>
                        <a:ext uri="{FF2B5EF4-FFF2-40B4-BE49-F238E27FC236}">
                          <a16:creationId xmlns:a16="http://schemas.microsoft.com/office/drawing/2014/main" id="{C8AC4A70-B9B3-4EC4-85D1-BE69E06F79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729903" cy="1128972"/>
                      <a:chOff x="4033310" y="644692"/>
                      <a:chExt cx="729903" cy="1128972"/>
                    </a:xfrm>
                  </p:grpSpPr>
                  <p:grpSp>
                    <p:nvGrpSpPr>
                      <p:cNvPr id="588" name="Group 587">
                        <a:extLst>
                          <a:ext uri="{FF2B5EF4-FFF2-40B4-BE49-F238E27FC236}">
                            <a16:creationId xmlns:a16="http://schemas.microsoft.com/office/drawing/2014/main" id="{8DB8605A-C12B-4CB6-A513-10927FC7A6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3310" y="644692"/>
                        <a:ext cx="372265" cy="1128972"/>
                        <a:chOff x="4033310" y="644692"/>
                        <a:chExt cx="372265" cy="1128972"/>
                      </a:xfrm>
                    </p:grpSpPr>
                    <p:sp>
                      <p:nvSpPr>
                        <p:cNvPr id="595" name="Flowchart: Connector 594">
                          <a:extLst>
                            <a:ext uri="{FF2B5EF4-FFF2-40B4-BE49-F238E27FC236}">
                              <a16:creationId xmlns:a16="http://schemas.microsoft.com/office/drawing/2014/main" id="{5244A29C-891C-4B62-9294-6B11617C30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6" name="Flowchart: Connector 595">
                          <a:extLst>
                            <a:ext uri="{FF2B5EF4-FFF2-40B4-BE49-F238E27FC236}">
                              <a16:creationId xmlns:a16="http://schemas.microsoft.com/office/drawing/2014/main" id="{11289FD9-DC13-4EA9-949C-5CF78DD855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97" name="Group 596">
                          <a:extLst>
                            <a:ext uri="{FF2B5EF4-FFF2-40B4-BE49-F238E27FC236}">
                              <a16:creationId xmlns:a16="http://schemas.microsoft.com/office/drawing/2014/main" id="{A1A8F199-6030-4242-A43B-356DD3049DD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370678" cy="487417"/>
                          <a:chOff x="4034897" y="644692"/>
                          <a:chExt cx="370678" cy="487417"/>
                        </a:xfrm>
                      </p:grpSpPr>
                      <p:sp>
                        <p:nvSpPr>
                          <p:cNvPr id="600" name="Flowchart: Connector 599">
                            <a:extLst>
                              <a:ext uri="{FF2B5EF4-FFF2-40B4-BE49-F238E27FC236}">
                                <a16:creationId xmlns:a16="http://schemas.microsoft.com/office/drawing/2014/main" id="{3709E4E1-8905-426B-ADD4-5837D74EA0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01" name="Flowchart: Connector 600">
                            <a:extLst>
                              <a:ext uri="{FF2B5EF4-FFF2-40B4-BE49-F238E27FC236}">
                                <a16:creationId xmlns:a16="http://schemas.microsoft.com/office/drawing/2014/main" id="{AF24BDA5-E489-43F5-9E28-497E4C7E0E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6431" y="799834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02" name="Flowchart: Connector 601">
                            <a:extLst>
                              <a:ext uri="{FF2B5EF4-FFF2-40B4-BE49-F238E27FC236}">
                                <a16:creationId xmlns:a16="http://schemas.microsoft.com/office/drawing/2014/main" id="{4E7E8F6D-82DA-466C-8215-D6A7066284E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03" name="Flowchart: Connector 602">
                            <a:extLst>
                              <a:ext uri="{FF2B5EF4-FFF2-40B4-BE49-F238E27FC236}">
                                <a16:creationId xmlns:a16="http://schemas.microsoft.com/office/drawing/2014/main" id="{9828ABC9-2E79-491B-ADB8-027334EA14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4464" y="1122965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98" name="Flowchart: Connector 597">
                          <a:extLst>
                            <a:ext uri="{FF2B5EF4-FFF2-40B4-BE49-F238E27FC236}">
                              <a16:creationId xmlns:a16="http://schemas.microsoft.com/office/drawing/2014/main" id="{42E39596-7BD5-4E87-85D8-2F19A9F33C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2877" y="144317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9" name="Flowchart: Connector 598">
                          <a:extLst>
                            <a:ext uri="{FF2B5EF4-FFF2-40B4-BE49-F238E27FC236}">
                              <a16:creationId xmlns:a16="http://schemas.microsoft.com/office/drawing/2014/main" id="{5FBD2AB1-EFCB-4E04-8B0F-D24EEB429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526" y="176452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89" name="Group 588">
                        <a:extLst>
                          <a:ext uri="{FF2B5EF4-FFF2-40B4-BE49-F238E27FC236}">
                            <a16:creationId xmlns:a16="http://schemas.microsoft.com/office/drawing/2014/main" id="{02DAC13A-A215-4B1E-9EEE-C1AAD4FB3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0822" y="644782"/>
                        <a:ext cx="12391" cy="971810"/>
                        <a:chOff x="4033310" y="644692"/>
                        <a:chExt cx="12391" cy="971810"/>
                      </a:xfrm>
                    </p:grpSpPr>
                    <p:sp>
                      <p:nvSpPr>
                        <p:cNvPr id="590" name="Flowchart: Connector 589">
                          <a:extLst>
                            <a:ext uri="{FF2B5EF4-FFF2-40B4-BE49-F238E27FC236}">
                              <a16:creationId xmlns:a16="http://schemas.microsoft.com/office/drawing/2014/main" id="{206311BB-4AA5-45DA-A119-279834013B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91" name="Flowchart: Connector 590">
                          <a:extLst>
                            <a:ext uri="{FF2B5EF4-FFF2-40B4-BE49-F238E27FC236}">
                              <a16:creationId xmlns:a16="http://schemas.microsoft.com/office/drawing/2014/main" id="{F233B36F-AFF2-4745-90C3-0D8E0A3058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92" name="Group 591">
                          <a:extLst>
                            <a:ext uri="{FF2B5EF4-FFF2-40B4-BE49-F238E27FC236}">
                              <a16:creationId xmlns:a16="http://schemas.microsoft.com/office/drawing/2014/main" id="{39F16ADA-E8DB-41EC-9CC3-C6DEA82E664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10804" cy="330255"/>
                          <a:chOff x="4034897" y="644692"/>
                          <a:chExt cx="10804" cy="330255"/>
                        </a:xfrm>
                      </p:grpSpPr>
                      <p:sp>
                        <p:nvSpPr>
                          <p:cNvPr id="593" name="Flowchart: Connector 592">
                            <a:extLst>
                              <a:ext uri="{FF2B5EF4-FFF2-40B4-BE49-F238E27FC236}">
                                <a16:creationId xmlns:a16="http://schemas.microsoft.com/office/drawing/2014/main" id="{0371F71E-51E9-4D45-A9BD-F6519A5F56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94" name="Flowchart: Connector 593">
                            <a:extLst>
                              <a:ext uri="{FF2B5EF4-FFF2-40B4-BE49-F238E27FC236}">
                                <a16:creationId xmlns:a16="http://schemas.microsoft.com/office/drawing/2014/main" id="{9FE4784F-667E-4FC9-9531-214B593DAE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49" name="Group 548">
                    <a:extLst>
                      <a:ext uri="{FF2B5EF4-FFF2-40B4-BE49-F238E27FC236}">
                        <a16:creationId xmlns:a16="http://schemas.microsoft.com/office/drawing/2014/main" id="{60B6D230-472F-4FA2-B333-133DE7A626F4}"/>
                      </a:ext>
                    </a:extLst>
                  </p:cNvPr>
                  <p:cNvGrpSpPr/>
                  <p:nvPr/>
                </p:nvGrpSpPr>
                <p:grpSpPr>
                  <a:xfrm>
                    <a:off x="4849222" y="1220192"/>
                    <a:ext cx="1275971" cy="1426570"/>
                    <a:chOff x="6575829" y="636779"/>
                    <a:chExt cx="1099299" cy="1135567"/>
                  </a:xfrm>
                </p:grpSpPr>
                <p:grpSp>
                  <p:nvGrpSpPr>
                    <p:cNvPr id="563" name="Group 562">
                      <a:extLst>
                        <a:ext uri="{FF2B5EF4-FFF2-40B4-BE49-F238E27FC236}">
                          <a16:creationId xmlns:a16="http://schemas.microsoft.com/office/drawing/2014/main" id="{B46E6AC2-5A86-4FA8-914C-EF585055CF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581" name="Group 580">
                        <a:extLst>
                          <a:ext uri="{FF2B5EF4-FFF2-40B4-BE49-F238E27FC236}">
                            <a16:creationId xmlns:a16="http://schemas.microsoft.com/office/drawing/2014/main" id="{7683DDDA-7581-4C3D-B719-093D03BA05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584" name="Flowchart: Connector 583">
                          <a:extLst>
                            <a:ext uri="{FF2B5EF4-FFF2-40B4-BE49-F238E27FC236}">
                              <a16:creationId xmlns:a16="http://schemas.microsoft.com/office/drawing/2014/main" id="{EAA0B1CC-D916-44DC-BD74-005AD7977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85" name="Flowchart: Connector 584">
                          <a:extLst>
                            <a:ext uri="{FF2B5EF4-FFF2-40B4-BE49-F238E27FC236}">
                              <a16:creationId xmlns:a16="http://schemas.microsoft.com/office/drawing/2014/main" id="{2BF71005-5538-4FEA-ACB1-6827BD19B0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82" name="Flowchart: Connector 581">
                        <a:extLst>
                          <a:ext uri="{FF2B5EF4-FFF2-40B4-BE49-F238E27FC236}">
                            <a16:creationId xmlns:a16="http://schemas.microsoft.com/office/drawing/2014/main" id="{8F90E9A3-7B68-4653-96F4-52A4393ADA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3" name="Flowchart: Connector 582">
                        <a:extLst>
                          <a:ext uri="{FF2B5EF4-FFF2-40B4-BE49-F238E27FC236}">
                            <a16:creationId xmlns:a16="http://schemas.microsoft.com/office/drawing/2014/main" id="{2A3808D2-149F-4525-B3FE-0BDC8685D6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64" name="Group 563">
                      <a:extLst>
                        <a:ext uri="{FF2B5EF4-FFF2-40B4-BE49-F238E27FC236}">
                          <a16:creationId xmlns:a16="http://schemas.microsoft.com/office/drawing/2014/main" id="{7818B150-F88B-46D0-8435-324A0B5C8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729903" cy="1128972"/>
                      <a:chOff x="4033310" y="644692"/>
                      <a:chExt cx="729903" cy="1128972"/>
                    </a:xfrm>
                  </p:grpSpPr>
                  <p:grpSp>
                    <p:nvGrpSpPr>
                      <p:cNvPr id="565" name="Group 564">
                        <a:extLst>
                          <a:ext uri="{FF2B5EF4-FFF2-40B4-BE49-F238E27FC236}">
                            <a16:creationId xmlns:a16="http://schemas.microsoft.com/office/drawing/2014/main" id="{DAE7B6B8-0791-46D8-B9F7-8ECA059B621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3310" y="644692"/>
                        <a:ext cx="372265" cy="1128972"/>
                        <a:chOff x="4033310" y="644692"/>
                        <a:chExt cx="372265" cy="1128972"/>
                      </a:xfrm>
                    </p:grpSpPr>
                    <p:sp>
                      <p:nvSpPr>
                        <p:cNvPr id="572" name="Flowchart: Connector 571">
                          <a:extLst>
                            <a:ext uri="{FF2B5EF4-FFF2-40B4-BE49-F238E27FC236}">
                              <a16:creationId xmlns:a16="http://schemas.microsoft.com/office/drawing/2014/main" id="{5922AA34-CC0B-44FE-BF26-62EBEC3273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3" name="Flowchart: Connector 572">
                          <a:extLst>
                            <a:ext uri="{FF2B5EF4-FFF2-40B4-BE49-F238E27FC236}">
                              <a16:creationId xmlns:a16="http://schemas.microsoft.com/office/drawing/2014/main" id="{858872E8-4C44-4E92-8641-317AAB7A68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74" name="Group 573">
                          <a:extLst>
                            <a:ext uri="{FF2B5EF4-FFF2-40B4-BE49-F238E27FC236}">
                              <a16:creationId xmlns:a16="http://schemas.microsoft.com/office/drawing/2014/main" id="{1703AD0C-9DCF-49B1-82D9-D87973A8C8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370678" cy="487417"/>
                          <a:chOff x="4034897" y="644692"/>
                          <a:chExt cx="370678" cy="487417"/>
                        </a:xfrm>
                      </p:grpSpPr>
                      <p:sp>
                        <p:nvSpPr>
                          <p:cNvPr id="577" name="Flowchart: Connector 576">
                            <a:extLst>
                              <a:ext uri="{FF2B5EF4-FFF2-40B4-BE49-F238E27FC236}">
                                <a16:creationId xmlns:a16="http://schemas.microsoft.com/office/drawing/2014/main" id="{484371A4-6BD8-4A4F-BB94-69D836A85E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8" name="Flowchart: Connector 577">
                            <a:extLst>
                              <a:ext uri="{FF2B5EF4-FFF2-40B4-BE49-F238E27FC236}">
                                <a16:creationId xmlns:a16="http://schemas.microsoft.com/office/drawing/2014/main" id="{DF756C11-FA1C-4772-8DCE-0E33A3CA01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6431" y="799834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9" name="Flowchart: Connector 578">
                            <a:extLst>
                              <a:ext uri="{FF2B5EF4-FFF2-40B4-BE49-F238E27FC236}">
                                <a16:creationId xmlns:a16="http://schemas.microsoft.com/office/drawing/2014/main" id="{3C82FA5F-DC8F-4E04-ACA1-02E0C98401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80" name="Flowchart: Connector 579">
                            <a:extLst>
                              <a:ext uri="{FF2B5EF4-FFF2-40B4-BE49-F238E27FC236}">
                                <a16:creationId xmlns:a16="http://schemas.microsoft.com/office/drawing/2014/main" id="{6B38D78C-4957-460D-B1F0-55C666FCA5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4464" y="1122965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575" name="Flowchart: Connector 574">
                          <a:extLst>
                            <a:ext uri="{FF2B5EF4-FFF2-40B4-BE49-F238E27FC236}">
                              <a16:creationId xmlns:a16="http://schemas.microsoft.com/office/drawing/2014/main" id="{677EFAA9-3024-42F9-9ADC-F380754EC8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2877" y="144317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76" name="Flowchart: Connector 575">
                          <a:extLst>
                            <a:ext uri="{FF2B5EF4-FFF2-40B4-BE49-F238E27FC236}">
                              <a16:creationId xmlns:a16="http://schemas.microsoft.com/office/drawing/2014/main" id="{2AA40D4D-6372-46B9-88EC-4E80D3685B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526" y="176452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566" name="Group 565">
                        <a:extLst>
                          <a:ext uri="{FF2B5EF4-FFF2-40B4-BE49-F238E27FC236}">
                            <a16:creationId xmlns:a16="http://schemas.microsoft.com/office/drawing/2014/main" id="{85D12B12-A089-40E7-BABC-CDE726F66E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0822" y="644782"/>
                        <a:ext cx="12391" cy="971810"/>
                        <a:chOff x="4033310" y="644692"/>
                        <a:chExt cx="12391" cy="971810"/>
                      </a:xfrm>
                    </p:grpSpPr>
                    <p:sp>
                      <p:nvSpPr>
                        <p:cNvPr id="567" name="Flowchart: Connector 566">
                          <a:extLst>
                            <a:ext uri="{FF2B5EF4-FFF2-40B4-BE49-F238E27FC236}">
                              <a16:creationId xmlns:a16="http://schemas.microsoft.com/office/drawing/2014/main" id="{0E4FE7CE-10BA-40BD-902B-3FE8C91E06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8" name="Flowchart: Connector 567">
                          <a:extLst>
                            <a:ext uri="{FF2B5EF4-FFF2-40B4-BE49-F238E27FC236}">
                              <a16:creationId xmlns:a16="http://schemas.microsoft.com/office/drawing/2014/main" id="{605E3B3F-3FC2-4D41-B1B4-405103E09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569" name="Group 568">
                          <a:extLst>
                            <a:ext uri="{FF2B5EF4-FFF2-40B4-BE49-F238E27FC236}">
                              <a16:creationId xmlns:a16="http://schemas.microsoft.com/office/drawing/2014/main" id="{580A9E53-0920-4365-B811-FBEA356840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10804" cy="330255"/>
                          <a:chOff x="4034897" y="644692"/>
                          <a:chExt cx="10804" cy="330255"/>
                        </a:xfrm>
                      </p:grpSpPr>
                      <p:sp>
                        <p:nvSpPr>
                          <p:cNvPr id="570" name="Flowchart: Connector 569">
                            <a:extLst>
                              <a:ext uri="{FF2B5EF4-FFF2-40B4-BE49-F238E27FC236}">
                                <a16:creationId xmlns:a16="http://schemas.microsoft.com/office/drawing/2014/main" id="{E0AE7A2B-8FD6-44C2-BC96-DC0BCAE0D5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1" name="Flowchart: Connector 570">
                            <a:extLst>
                              <a:ext uri="{FF2B5EF4-FFF2-40B4-BE49-F238E27FC236}">
                                <a16:creationId xmlns:a16="http://schemas.microsoft.com/office/drawing/2014/main" id="{7EF433EC-B49B-44D9-B9C1-12751B66EA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550" name="Group 549">
                    <a:extLst>
                      <a:ext uri="{FF2B5EF4-FFF2-40B4-BE49-F238E27FC236}">
                        <a16:creationId xmlns:a16="http://schemas.microsoft.com/office/drawing/2014/main" id="{28B5BE53-43C1-4E60-87F5-17937E89913A}"/>
                      </a:ext>
                    </a:extLst>
                  </p:cNvPr>
                  <p:cNvGrpSpPr/>
                  <p:nvPr/>
                </p:nvGrpSpPr>
                <p:grpSpPr>
                  <a:xfrm>
                    <a:off x="6421470" y="1224321"/>
                    <a:ext cx="443145" cy="1426570"/>
                    <a:chOff x="6575829" y="636779"/>
                    <a:chExt cx="381787" cy="1135567"/>
                  </a:xfrm>
                </p:grpSpPr>
                <p:grpSp>
                  <p:nvGrpSpPr>
                    <p:cNvPr id="551" name="Group 550">
                      <a:extLst>
                        <a:ext uri="{FF2B5EF4-FFF2-40B4-BE49-F238E27FC236}">
                          <a16:creationId xmlns:a16="http://schemas.microsoft.com/office/drawing/2014/main" id="{16BAF049-DAFF-48B1-833A-B172F370CA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558" name="Group 557">
                        <a:extLst>
                          <a:ext uri="{FF2B5EF4-FFF2-40B4-BE49-F238E27FC236}">
                            <a16:creationId xmlns:a16="http://schemas.microsoft.com/office/drawing/2014/main" id="{55565D20-4C47-4F50-B15F-D4D75F5169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561" name="Flowchart: Connector 560">
                          <a:extLst>
                            <a:ext uri="{FF2B5EF4-FFF2-40B4-BE49-F238E27FC236}">
                              <a16:creationId xmlns:a16="http://schemas.microsoft.com/office/drawing/2014/main" id="{C1826E8E-1C16-4716-9D34-63E8CBC06B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62" name="Flowchart: Connector 561">
                          <a:extLst>
                            <a:ext uri="{FF2B5EF4-FFF2-40B4-BE49-F238E27FC236}">
                              <a16:creationId xmlns:a16="http://schemas.microsoft.com/office/drawing/2014/main" id="{32B94D57-BBBF-427B-BBBB-E2E1BF2F08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559" name="Flowchart: Connector 558">
                        <a:extLst>
                          <a:ext uri="{FF2B5EF4-FFF2-40B4-BE49-F238E27FC236}">
                            <a16:creationId xmlns:a16="http://schemas.microsoft.com/office/drawing/2014/main" id="{3E7BD153-7F96-4946-9118-5185F88B61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0" name="Flowchart: Connector 559">
                        <a:extLst>
                          <a:ext uri="{FF2B5EF4-FFF2-40B4-BE49-F238E27FC236}">
                            <a16:creationId xmlns:a16="http://schemas.microsoft.com/office/drawing/2014/main" id="{049E2D0E-8C16-40C8-B388-5183A29F9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552" name="Group 551">
                      <a:extLst>
                        <a:ext uri="{FF2B5EF4-FFF2-40B4-BE49-F238E27FC236}">
                          <a16:creationId xmlns:a16="http://schemas.microsoft.com/office/drawing/2014/main" id="{C67516AE-DD06-4EB1-96BD-0D524CCF55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553" name="Flowchart: Connector 552">
                        <a:extLst>
                          <a:ext uri="{FF2B5EF4-FFF2-40B4-BE49-F238E27FC236}">
                            <a16:creationId xmlns:a16="http://schemas.microsoft.com/office/drawing/2014/main" id="{FCD4A44E-46E0-4445-8B23-92627D1817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4" name="Flowchart: Connector 553">
                        <a:extLst>
                          <a:ext uri="{FF2B5EF4-FFF2-40B4-BE49-F238E27FC236}">
                            <a16:creationId xmlns:a16="http://schemas.microsoft.com/office/drawing/2014/main" id="{B798CD97-BCC7-42A7-8452-D502B69E27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555" name="Group 554">
                        <a:extLst>
                          <a:ext uri="{FF2B5EF4-FFF2-40B4-BE49-F238E27FC236}">
                            <a16:creationId xmlns:a16="http://schemas.microsoft.com/office/drawing/2014/main" id="{88907EE7-0D9B-4152-A6F7-1D3CB5C5A6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556" name="Flowchart: Connector 555">
                          <a:extLst>
                            <a:ext uri="{FF2B5EF4-FFF2-40B4-BE49-F238E27FC236}">
                              <a16:creationId xmlns:a16="http://schemas.microsoft.com/office/drawing/2014/main" id="{0251B8AA-584C-45CA-B2DD-A73BB9BDF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57" name="Flowchart: Connector 556">
                          <a:extLst>
                            <a:ext uri="{FF2B5EF4-FFF2-40B4-BE49-F238E27FC236}">
                              <a16:creationId xmlns:a16="http://schemas.microsoft.com/office/drawing/2014/main" id="{C78F6872-94ED-437F-AA0F-2A00D69C34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06839B2-0AF7-4162-B284-04D009AE5C07}"/>
                  </a:ext>
                </a:extLst>
              </p:cNvPr>
              <p:cNvGrpSpPr/>
              <p:nvPr/>
            </p:nvGrpSpPr>
            <p:grpSpPr>
              <a:xfrm>
                <a:off x="3263943" y="4819771"/>
                <a:ext cx="5290804" cy="1445333"/>
                <a:chOff x="3264028" y="1205558"/>
                <a:chExt cx="5290804" cy="1445333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CFB4ABF4-36F7-4D73-883B-48AEF9B0AC69}"/>
                    </a:ext>
                  </a:extLst>
                </p:cNvPr>
                <p:cNvGrpSpPr/>
                <p:nvPr/>
              </p:nvGrpSpPr>
              <p:grpSpPr>
                <a:xfrm>
                  <a:off x="3264028" y="1210319"/>
                  <a:ext cx="1275971" cy="1426570"/>
                  <a:chOff x="6575829" y="636779"/>
                  <a:chExt cx="1099299" cy="1135567"/>
                </a:xfrm>
              </p:grpSpPr>
              <p:grpSp>
                <p:nvGrpSpPr>
                  <p:cNvPr id="965" name="Group 964">
                    <a:extLst>
                      <a:ext uri="{FF2B5EF4-FFF2-40B4-BE49-F238E27FC236}">
                        <a16:creationId xmlns:a16="http://schemas.microsoft.com/office/drawing/2014/main" id="{BA61AA2A-92AB-4F8F-9CE2-7CCE03FA1936}"/>
                      </a:ext>
                    </a:extLst>
                  </p:cNvPr>
                  <p:cNvGrpSpPr/>
                  <p:nvPr/>
                </p:nvGrpSpPr>
                <p:grpSpPr>
                  <a:xfrm>
                    <a:off x="6575829" y="798516"/>
                    <a:ext cx="12698" cy="973830"/>
                    <a:chOff x="4392877" y="799834"/>
                    <a:chExt cx="12698" cy="973830"/>
                  </a:xfrm>
                </p:grpSpPr>
                <p:grpSp>
                  <p:nvGrpSpPr>
                    <p:cNvPr id="983" name="Group 982">
                      <a:extLst>
                        <a:ext uri="{FF2B5EF4-FFF2-40B4-BE49-F238E27FC236}">
                          <a16:creationId xmlns:a16="http://schemas.microsoft.com/office/drawing/2014/main" id="{09CC0645-E631-4DBB-AC40-7D6DCCC372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94464" y="799834"/>
                      <a:ext cx="11111" cy="332275"/>
                      <a:chOff x="4394464" y="799834"/>
                      <a:chExt cx="11111" cy="332275"/>
                    </a:xfrm>
                  </p:grpSpPr>
                  <p:sp>
                    <p:nvSpPr>
                      <p:cNvPr id="986" name="Flowchart: Connector 985">
                        <a:extLst>
                          <a:ext uri="{FF2B5EF4-FFF2-40B4-BE49-F238E27FC236}">
                            <a16:creationId xmlns:a16="http://schemas.microsoft.com/office/drawing/2014/main" id="{FD113123-45F4-4D0F-9D3E-88BE5072C0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6431" y="799834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87" name="Flowchart: Connector 986">
                        <a:extLst>
                          <a:ext uri="{FF2B5EF4-FFF2-40B4-BE49-F238E27FC236}">
                            <a16:creationId xmlns:a16="http://schemas.microsoft.com/office/drawing/2014/main" id="{E6A82D14-0542-49A6-8C64-AF50BC3701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464" y="1122965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984" name="Flowchart: Connector 983">
                      <a:extLst>
                        <a:ext uri="{FF2B5EF4-FFF2-40B4-BE49-F238E27FC236}">
                          <a16:creationId xmlns:a16="http://schemas.microsoft.com/office/drawing/2014/main" id="{A41E90E4-6ED7-4684-94AA-8A5C2BA7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2877" y="144317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85" name="Flowchart: Connector 984">
                      <a:extLst>
                        <a:ext uri="{FF2B5EF4-FFF2-40B4-BE49-F238E27FC236}">
                          <a16:creationId xmlns:a16="http://schemas.microsoft.com/office/drawing/2014/main" id="{6CFAD1B4-EEDD-46E7-867B-1DDBB276E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526" y="1764520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66" name="Group 965">
                    <a:extLst>
                      <a:ext uri="{FF2B5EF4-FFF2-40B4-BE49-F238E27FC236}">
                        <a16:creationId xmlns:a16="http://schemas.microsoft.com/office/drawing/2014/main" id="{30EF1072-A136-4BE5-A2EA-8DE085DD06B2}"/>
                      </a:ext>
                    </a:extLst>
                  </p:cNvPr>
                  <p:cNvGrpSpPr/>
                  <p:nvPr/>
                </p:nvGrpSpPr>
                <p:grpSpPr>
                  <a:xfrm>
                    <a:off x="6945225" y="636779"/>
                    <a:ext cx="729903" cy="1128972"/>
                    <a:chOff x="4033310" y="644692"/>
                    <a:chExt cx="729903" cy="1128972"/>
                  </a:xfrm>
                </p:grpSpPr>
                <p:grpSp>
                  <p:nvGrpSpPr>
                    <p:cNvPr id="967" name="Group 966">
                      <a:extLst>
                        <a:ext uri="{FF2B5EF4-FFF2-40B4-BE49-F238E27FC236}">
                          <a16:creationId xmlns:a16="http://schemas.microsoft.com/office/drawing/2014/main" id="{1E10EF21-7254-4FFA-A8D5-C35C860D0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33310" y="644692"/>
                      <a:ext cx="372265" cy="1128972"/>
                      <a:chOff x="4033310" y="644692"/>
                      <a:chExt cx="372265" cy="1128972"/>
                    </a:xfrm>
                  </p:grpSpPr>
                  <p:sp>
                    <p:nvSpPr>
                      <p:cNvPr id="974" name="Flowchart: Connector 973">
                        <a:extLst>
                          <a:ext uri="{FF2B5EF4-FFF2-40B4-BE49-F238E27FC236}">
                            <a16:creationId xmlns:a16="http://schemas.microsoft.com/office/drawing/2014/main" id="{20ECE7E4-5146-449D-A127-FF12E9B97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5" name="Flowchart: Connector 974">
                        <a:extLst>
                          <a:ext uri="{FF2B5EF4-FFF2-40B4-BE49-F238E27FC236}">
                            <a16:creationId xmlns:a16="http://schemas.microsoft.com/office/drawing/2014/main" id="{069DA286-024E-4DF1-88D1-1F9845E455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6" name="Group 975">
                        <a:extLst>
                          <a:ext uri="{FF2B5EF4-FFF2-40B4-BE49-F238E27FC236}">
                            <a16:creationId xmlns:a16="http://schemas.microsoft.com/office/drawing/2014/main" id="{83E15B79-D82D-43BD-A321-84217D2283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370678" cy="487417"/>
                        <a:chOff x="4034897" y="644692"/>
                        <a:chExt cx="370678" cy="487417"/>
                      </a:xfrm>
                    </p:grpSpPr>
                    <p:sp>
                      <p:nvSpPr>
                        <p:cNvPr id="979" name="Flowchart: Connector 978">
                          <a:extLst>
                            <a:ext uri="{FF2B5EF4-FFF2-40B4-BE49-F238E27FC236}">
                              <a16:creationId xmlns:a16="http://schemas.microsoft.com/office/drawing/2014/main" id="{577B41C4-66A6-4570-81E0-A22F1D660D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0" name="Flowchart: Connector 979">
                          <a:extLst>
                            <a:ext uri="{FF2B5EF4-FFF2-40B4-BE49-F238E27FC236}">
                              <a16:creationId xmlns:a16="http://schemas.microsoft.com/office/drawing/2014/main" id="{7B77DEAE-6FFA-4111-9681-E7BCA2830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1" name="Flowchart: Connector 980">
                          <a:extLst>
                            <a:ext uri="{FF2B5EF4-FFF2-40B4-BE49-F238E27FC236}">
                              <a16:creationId xmlns:a16="http://schemas.microsoft.com/office/drawing/2014/main" id="{8E544454-8C49-4103-AC74-CC6E0B93D7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2" name="Flowchart: Connector 981">
                          <a:extLst>
                            <a:ext uri="{FF2B5EF4-FFF2-40B4-BE49-F238E27FC236}">
                              <a16:creationId xmlns:a16="http://schemas.microsoft.com/office/drawing/2014/main" id="{7D97CDD6-A9F0-4319-B8C8-64383B346F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77" name="Flowchart: Connector 976">
                        <a:extLst>
                          <a:ext uri="{FF2B5EF4-FFF2-40B4-BE49-F238E27FC236}">
                            <a16:creationId xmlns:a16="http://schemas.microsoft.com/office/drawing/2014/main" id="{C0E14812-DF5D-43AD-9144-608876D150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8" name="Flowchart: Connector 977">
                        <a:extLst>
                          <a:ext uri="{FF2B5EF4-FFF2-40B4-BE49-F238E27FC236}">
                            <a16:creationId xmlns:a16="http://schemas.microsoft.com/office/drawing/2014/main" id="{1C4690B7-BD6B-46BD-A30A-8560C467D1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68" name="Group 967">
                      <a:extLst>
                        <a:ext uri="{FF2B5EF4-FFF2-40B4-BE49-F238E27FC236}">
                          <a16:creationId xmlns:a16="http://schemas.microsoft.com/office/drawing/2014/main" id="{FAFB89BF-9AE7-46F7-98A1-E24414ABCF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50822" y="644782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969" name="Flowchart: Connector 968">
                        <a:extLst>
                          <a:ext uri="{FF2B5EF4-FFF2-40B4-BE49-F238E27FC236}">
                            <a16:creationId xmlns:a16="http://schemas.microsoft.com/office/drawing/2014/main" id="{C9C74129-AF05-40B1-9C73-A049E974D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0" name="Flowchart: Connector 969">
                        <a:extLst>
                          <a:ext uri="{FF2B5EF4-FFF2-40B4-BE49-F238E27FC236}">
                            <a16:creationId xmlns:a16="http://schemas.microsoft.com/office/drawing/2014/main" id="{0F425E6C-88C5-477C-8732-D3BE09185E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71" name="Group 970">
                        <a:extLst>
                          <a:ext uri="{FF2B5EF4-FFF2-40B4-BE49-F238E27FC236}">
                            <a16:creationId xmlns:a16="http://schemas.microsoft.com/office/drawing/2014/main" id="{55FC1038-8ABA-4764-B008-A308BC15D0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972" name="Flowchart: Connector 971">
                          <a:extLst>
                            <a:ext uri="{FF2B5EF4-FFF2-40B4-BE49-F238E27FC236}">
                              <a16:creationId xmlns:a16="http://schemas.microsoft.com/office/drawing/2014/main" id="{C1EF5705-3ECD-415D-BDE1-AF1C34ADD1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3" name="Flowchart: Connector 972">
                          <a:extLst>
                            <a:ext uri="{FF2B5EF4-FFF2-40B4-BE49-F238E27FC236}">
                              <a16:creationId xmlns:a16="http://schemas.microsoft.com/office/drawing/2014/main" id="{B05CE1B0-BC5A-411B-AE5E-E55F9B2103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D22BBE4B-65CA-443B-AF00-5A371881CDF1}"/>
                    </a:ext>
                  </a:extLst>
                </p:cNvPr>
                <p:cNvGrpSpPr/>
                <p:nvPr/>
              </p:nvGrpSpPr>
              <p:grpSpPr>
                <a:xfrm>
                  <a:off x="4849222" y="1205558"/>
                  <a:ext cx="3705610" cy="1445333"/>
                  <a:chOff x="4849222" y="1205558"/>
                  <a:chExt cx="3705610" cy="1445333"/>
                </a:xfrm>
              </p:grpSpPr>
              <p:grpSp>
                <p:nvGrpSpPr>
                  <p:cNvPr id="723" name="Group 722">
                    <a:extLst>
                      <a:ext uri="{FF2B5EF4-FFF2-40B4-BE49-F238E27FC236}">
                        <a16:creationId xmlns:a16="http://schemas.microsoft.com/office/drawing/2014/main" id="{9E800364-AA31-4458-8060-61B208A39019}"/>
                      </a:ext>
                    </a:extLst>
                  </p:cNvPr>
                  <p:cNvGrpSpPr/>
                  <p:nvPr/>
                </p:nvGrpSpPr>
                <p:grpSpPr>
                  <a:xfrm>
                    <a:off x="7278861" y="1205558"/>
                    <a:ext cx="1275971" cy="1426570"/>
                    <a:chOff x="6575829" y="636779"/>
                    <a:chExt cx="1099299" cy="1135567"/>
                  </a:xfrm>
                </p:grpSpPr>
                <p:grpSp>
                  <p:nvGrpSpPr>
                    <p:cNvPr id="942" name="Group 941">
                      <a:extLst>
                        <a:ext uri="{FF2B5EF4-FFF2-40B4-BE49-F238E27FC236}">
                          <a16:creationId xmlns:a16="http://schemas.microsoft.com/office/drawing/2014/main" id="{1DEE0E68-2208-48EE-B599-B35CEBF774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960" name="Group 959">
                        <a:extLst>
                          <a:ext uri="{FF2B5EF4-FFF2-40B4-BE49-F238E27FC236}">
                            <a16:creationId xmlns:a16="http://schemas.microsoft.com/office/drawing/2014/main" id="{CEB91F8B-B083-4313-812B-742F1E79B6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963" name="Flowchart: Connector 962">
                          <a:extLst>
                            <a:ext uri="{FF2B5EF4-FFF2-40B4-BE49-F238E27FC236}">
                              <a16:creationId xmlns:a16="http://schemas.microsoft.com/office/drawing/2014/main" id="{79978056-5037-4C0B-8701-C71830D7DC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4" name="Flowchart: Connector 963">
                          <a:extLst>
                            <a:ext uri="{FF2B5EF4-FFF2-40B4-BE49-F238E27FC236}">
                              <a16:creationId xmlns:a16="http://schemas.microsoft.com/office/drawing/2014/main" id="{6EAB1772-E3DD-4F3B-B1BE-E42A4EB5DA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61" name="Flowchart: Connector 960">
                        <a:extLst>
                          <a:ext uri="{FF2B5EF4-FFF2-40B4-BE49-F238E27FC236}">
                            <a16:creationId xmlns:a16="http://schemas.microsoft.com/office/drawing/2014/main" id="{20A0543C-32AE-444D-B9F6-3FAB4B8DB9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62" name="Flowchart: Connector 961">
                        <a:extLst>
                          <a:ext uri="{FF2B5EF4-FFF2-40B4-BE49-F238E27FC236}">
                            <a16:creationId xmlns:a16="http://schemas.microsoft.com/office/drawing/2014/main" id="{8F6B3785-AA03-428A-ACBC-4DA432017E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43" name="Group 942">
                      <a:extLst>
                        <a:ext uri="{FF2B5EF4-FFF2-40B4-BE49-F238E27FC236}">
                          <a16:creationId xmlns:a16="http://schemas.microsoft.com/office/drawing/2014/main" id="{A90C93AB-4C2A-4EAB-96A4-B6B1CD32BF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729903" cy="1128972"/>
                      <a:chOff x="4033310" y="644692"/>
                      <a:chExt cx="729903" cy="1128972"/>
                    </a:xfrm>
                  </p:grpSpPr>
                  <p:grpSp>
                    <p:nvGrpSpPr>
                      <p:cNvPr id="944" name="Group 943">
                        <a:extLst>
                          <a:ext uri="{FF2B5EF4-FFF2-40B4-BE49-F238E27FC236}">
                            <a16:creationId xmlns:a16="http://schemas.microsoft.com/office/drawing/2014/main" id="{292A6182-1421-4FF8-86A8-4C86C321EFD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3310" y="644692"/>
                        <a:ext cx="372265" cy="1128972"/>
                        <a:chOff x="4033310" y="644692"/>
                        <a:chExt cx="372265" cy="1128972"/>
                      </a:xfrm>
                    </p:grpSpPr>
                    <p:sp>
                      <p:nvSpPr>
                        <p:cNvPr id="951" name="Flowchart: Connector 950">
                          <a:extLst>
                            <a:ext uri="{FF2B5EF4-FFF2-40B4-BE49-F238E27FC236}">
                              <a16:creationId xmlns:a16="http://schemas.microsoft.com/office/drawing/2014/main" id="{F587AFBF-6C9D-4716-9DD7-CD12B1EECA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2" name="Flowchart: Connector 951">
                          <a:extLst>
                            <a:ext uri="{FF2B5EF4-FFF2-40B4-BE49-F238E27FC236}">
                              <a16:creationId xmlns:a16="http://schemas.microsoft.com/office/drawing/2014/main" id="{DB85C59D-0DDB-4BDF-8A5C-D5DAA1D142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953" name="Group 952">
                          <a:extLst>
                            <a:ext uri="{FF2B5EF4-FFF2-40B4-BE49-F238E27FC236}">
                              <a16:creationId xmlns:a16="http://schemas.microsoft.com/office/drawing/2014/main" id="{94D7D10F-A160-493F-877A-D82686AC3C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370678" cy="487417"/>
                          <a:chOff x="4034897" y="644692"/>
                          <a:chExt cx="370678" cy="487417"/>
                        </a:xfrm>
                      </p:grpSpPr>
                      <p:sp>
                        <p:nvSpPr>
                          <p:cNvPr id="956" name="Flowchart: Connector 955">
                            <a:extLst>
                              <a:ext uri="{FF2B5EF4-FFF2-40B4-BE49-F238E27FC236}">
                                <a16:creationId xmlns:a16="http://schemas.microsoft.com/office/drawing/2014/main" id="{AD523182-B39D-4230-9EA0-D1A76A6EA7D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7" name="Flowchart: Connector 956">
                            <a:extLst>
                              <a:ext uri="{FF2B5EF4-FFF2-40B4-BE49-F238E27FC236}">
                                <a16:creationId xmlns:a16="http://schemas.microsoft.com/office/drawing/2014/main" id="{E7F43C90-1F7A-47DE-8B72-49D0130EB6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6431" y="799834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8" name="Flowchart: Connector 957">
                            <a:extLst>
                              <a:ext uri="{FF2B5EF4-FFF2-40B4-BE49-F238E27FC236}">
                                <a16:creationId xmlns:a16="http://schemas.microsoft.com/office/drawing/2014/main" id="{6A8DC4FF-AC28-4F97-B25F-0619EC6C7F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9" name="Flowchart: Connector 958">
                            <a:extLst>
                              <a:ext uri="{FF2B5EF4-FFF2-40B4-BE49-F238E27FC236}">
                                <a16:creationId xmlns:a16="http://schemas.microsoft.com/office/drawing/2014/main" id="{107C2906-178E-4AC3-9713-23D88BD694E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4464" y="1122965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954" name="Flowchart: Connector 953">
                          <a:extLst>
                            <a:ext uri="{FF2B5EF4-FFF2-40B4-BE49-F238E27FC236}">
                              <a16:creationId xmlns:a16="http://schemas.microsoft.com/office/drawing/2014/main" id="{4029E6CF-52C8-4EF8-9521-C08CA9702A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2877" y="144317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5" name="Flowchart: Connector 954">
                          <a:extLst>
                            <a:ext uri="{FF2B5EF4-FFF2-40B4-BE49-F238E27FC236}">
                              <a16:creationId xmlns:a16="http://schemas.microsoft.com/office/drawing/2014/main" id="{471EBB27-51DB-4425-86B1-EB152D58D3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526" y="176452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945" name="Group 944">
                        <a:extLst>
                          <a:ext uri="{FF2B5EF4-FFF2-40B4-BE49-F238E27FC236}">
                            <a16:creationId xmlns:a16="http://schemas.microsoft.com/office/drawing/2014/main" id="{015092DE-B151-4160-BED7-F2433AD3A9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0822" y="644782"/>
                        <a:ext cx="12391" cy="971810"/>
                        <a:chOff x="4033310" y="644692"/>
                        <a:chExt cx="12391" cy="971810"/>
                      </a:xfrm>
                    </p:grpSpPr>
                    <p:sp>
                      <p:nvSpPr>
                        <p:cNvPr id="946" name="Flowchart: Connector 945">
                          <a:extLst>
                            <a:ext uri="{FF2B5EF4-FFF2-40B4-BE49-F238E27FC236}">
                              <a16:creationId xmlns:a16="http://schemas.microsoft.com/office/drawing/2014/main" id="{EA595A7C-032F-4C65-853F-14E6333A14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7" name="Flowchart: Connector 946">
                          <a:extLst>
                            <a:ext uri="{FF2B5EF4-FFF2-40B4-BE49-F238E27FC236}">
                              <a16:creationId xmlns:a16="http://schemas.microsoft.com/office/drawing/2014/main" id="{71F335CF-D51C-49A3-A547-88A9DD108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948" name="Group 947">
                          <a:extLst>
                            <a:ext uri="{FF2B5EF4-FFF2-40B4-BE49-F238E27FC236}">
                              <a16:creationId xmlns:a16="http://schemas.microsoft.com/office/drawing/2014/main" id="{AF47FA10-5102-4A8E-9E51-E0A11F22D1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10804" cy="330255"/>
                          <a:chOff x="4034897" y="644692"/>
                          <a:chExt cx="10804" cy="330255"/>
                        </a:xfrm>
                      </p:grpSpPr>
                      <p:sp>
                        <p:nvSpPr>
                          <p:cNvPr id="949" name="Flowchart: Connector 948">
                            <a:extLst>
                              <a:ext uri="{FF2B5EF4-FFF2-40B4-BE49-F238E27FC236}">
                                <a16:creationId xmlns:a16="http://schemas.microsoft.com/office/drawing/2014/main" id="{445E15D0-4CA8-4D40-AF8D-C3A9BA9822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50" name="Flowchart: Connector 949">
                            <a:extLst>
                              <a:ext uri="{FF2B5EF4-FFF2-40B4-BE49-F238E27FC236}">
                                <a16:creationId xmlns:a16="http://schemas.microsoft.com/office/drawing/2014/main" id="{1936AFD1-67B7-4626-8945-F952368474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24" name="Group 723">
                    <a:extLst>
                      <a:ext uri="{FF2B5EF4-FFF2-40B4-BE49-F238E27FC236}">
                        <a16:creationId xmlns:a16="http://schemas.microsoft.com/office/drawing/2014/main" id="{2E3B5123-A8EB-4B42-9301-8BAA03D7361B}"/>
                      </a:ext>
                    </a:extLst>
                  </p:cNvPr>
                  <p:cNvGrpSpPr/>
                  <p:nvPr/>
                </p:nvGrpSpPr>
                <p:grpSpPr>
                  <a:xfrm>
                    <a:off x="4849222" y="1220192"/>
                    <a:ext cx="1275971" cy="1426570"/>
                    <a:chOff x="6575829" y="636779"/>
                    <a:chExt cx="1099299" cy="1135567"/>
                  </a:xfrm>
                </p:grpSpPr>
                <p:grpSp>
                  <p:nvGrpSpPr>
                    <p:cNvPr id="841" name="Group 840">
                      <a:extLst>
                        <a:ext uri="{FF2B5EF4-FFF2-40B4-BE49-F238E27FC236}">
                          <a16:creationId xmlns:a16="http://schemas.microsoft.com/office/drawing/2014/main" id="{440479B1-BE37-4AC0-B14E-DED92D02C9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937" name="Group 936">
                        <a:extLst>
                          <a:ext uri="{FF2B5EF4-FFF2-40B4-BE49-F238E27FC236}">
                            <a16:creationId xmlns:a16="http://schemas.microsoft.com/office/drawing/2014/main" id="{D1788C40-3270-4971-9707-63EBDEFA8D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940" name="Flowchart: Connector 939">
                          <a:extLst>
                            <a:ext uri="{FF2B5EF4-FFF2-40B4-BE49-F238E27FC236}">
                              <a16:creationId xmlns:a16="http://schemas.microsoft.com/office/drawing/2014/main" id="{F7C67A0B-6B62-4871-8BBA-225E631724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1" name="Flowchart: Connector 940">
                          <a:extLst>
                            <a:ext uri="{FF2B5EF4-FFF2-40B4-BE49-F238E27FC236}">
                              <a16:creationId xmlns:a16="http://schemas.microsoft.com/office/drawing/2014/main" id="{007CC625-F91D-4FDD-8E5E-4FF15FB57E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38" name="Flowchart: Connector 937">
                        <a:extLst>
                          <a:ext uri="{FF2B5EF4-FFF2-40B4-BE49-F238E27FC236}">
                            <a16:creationId xmlns:a16="http://schemas.microsoft.com/office/drawing/2014/main" id="{0C8E18EE-13ED-499D-AFE6-55BFF102DA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9" name="Flowchart: Connector 938">
                        <a:extLst>
                          <a:ext uri="{FF2B5EF4-FFF2-40B4-BE49-F238E27FC236}">
                            <a16:creationId xmlns:a16="http://schemas.microsoft.com/office/drawing/2014/main" id="{5A22DEB3-C69E-4AE2-B495-27A3D0EBCF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42" name="Group 841">
                      <a:extLst>
                        <a:ext uri="{FF2B5EF4-FFF2-40B4-BE49-F238E27FC236}">
                          <a16:creationId xmlns:a16="http://schemas.microsoft.com/office/drawing/2014/main" id="{7E7BF462-DB05-4B63-82FF-A5962B762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729903" cy="1128972"/>
                      <a:chOff x="4033310" y="644692"/>
                      <a:chExt cx="729903" cy="1128972"/>
                    </a:xfrm>
                  </p:grpSpPr>
                  <p:grpSp>
                    <p:nvGrpSpPr>
                      <p:cNvPr id="843" name="Group 842">
                        <a:extLst>
                          <a:ext uri="{FF2B5EF4-FFF2-40B4-BE49-F238E27FC236}">
                            <a16:creationId xmlns:a16="http://schemas.microsoft.com/office/drawing/2014/main" id="{412BB2A6-0F3F-4F55-BCD4-5FB6A5EC17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3310" y="644692"/>
                        <a:ext cx="372265" cy="1128972"/>
                        <a:chOff x="4033310" y="644692"/>
                        <a:chExt cx="372265" cy="1128972"/>
                      </a:xfrm>
                    </p:grpSpPr>
                    <p:sp>
                      <p:nvSpPr>
                        <p:cNvPr id="928" name="Flowchart: Connector 927">
                          <a:extLst>
                            <a:ext uri="{FF2B5EF4-FFF2-40B4-BE49-F238E27FC236}">
                              <a16:creationId xmlns:a16="http://schemas.microsoft.com/office/drawing/2014/main" id="{77C065C8-FF62-42C3-8A82-B36D622716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9" name="Flowchart: Connector 928">
                          <a:extLst>
                            <a:ext uri="{FF2B5EF4-FFF2-40B4-BE49-F238E27FC236}">
                              <a16:creationId xmlns:a16="http://schemas.microsoft.com/office/drawing/2014/main" id="{7BC757A6-4721-4D06-9589-65774A2429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930" name="Group 929">
                          <a:extLst>
                            <a:ext uri="{FF2B5EF4-FFF2-40B4-BE49-F238E27FC236}">
                              <a16:creationId xmlns:a16="http://schemas.microsoft.com/office/drawing/2014/main" id="{2E98D0B3-1FB1-4386-B62C-28CAF0B20B7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370678" cy="487417"/>
                          <a:chOff x="4034897" y="644692"/>
                          <a:chExt cx="370678" cy="487417"/>
                        </a:xfrm>
                      </p:grpSpPr>
                      <p:sp>
                        <p:nvSpPr>
                          <p:cNvPr id="933" name="Flowchart: Connector 932">
                            <a:extLst>
                              <a:ext uri="{FF2B5EF4-FFF2-40B4-BE49-F238E27FC236}">
                                <a16:creationId xmlns:a16="http://schemas.microsoft.com/office/drawing/2014/main" id="{596C8E5A-A70E-4FCB-90E4-9FD40134C5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34" name="Flowchart: Connector 933">
                            <a:extLst>
                              <a:ext uri="{FF2B5EF4-FFF2-40B4-BE49-F238E27FC236}">
                                <a16:creationId xmlns:a16="http://schemas.microsoft.com/office/drawing/2014/main" id="{C78E66CA-9254-49F6-8574-D7B9FE2D4D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6431" y="799834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35" name="Flowchart: Connector 934">
                            <a:extLst>
                              <a:ext uri="{FF2B5EF4-FFF2-40B4-BE49-F238E27FC236}">
                                <a16:creationId xmlns:a16="http://schemas.microsoft.com/office/drawing/2014/main" id="{D069069D-8DF5-4A31-B581-B9DC17A311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36" name="Flowchart: Connector 935">
                            <a:extLst>
                              <a:ext uri="{FF2B5EF4-FFF2-40B4-BE49-F238E27FC236}">
                                <a16:creationId xmlns:a16="http://schemas.microsoft.com/office/drawing/2014/main" id="{5D431F35-EE9E-40F9-97A2-42AAA1CAA9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394464" y="1122965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931" name="Flowchart: Connector 930">
                          <a:extLst>
                            <a:ext uri="{FF2B5EF4-FFF2-40B4-BE49-F238E27FC236}">
                              <a16:creationId xmlns:a16="http://schemas.microsoft.com/office/drawing/2014/main" id="{CF29CD80-A30D-41A0-8968-0985BE0F32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2877" y="144317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2" name="Flowchart: Connector 931">
                          <a:extLst>
                            <a:ext uri="{FF2B5EF4-FFF2-40B4-BE49-F238E27FC236}">
                              <a16:creationId xmlns:a16="http://schemas.microsoft.com/office/drawing/2014/main" id="{CEE578BD-0C93-453B-ABE5-D76FAA055A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526" y="176452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grpSp>
                    <p:nvGrpSpPr>
                      <p:cNvPr id="844" name="Group 843">
                        <a:extLst>
                          <a:ext uri="{FF2B5EF4-FFF2-40B4-BE49-F238E27FC236}">
                            <a16:creationId xmlns:a16="http://schemas.microsoft.com/office/drawing/2014/main" id="{BB4E1B31-D665-46A9-A108-305201801C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50822" y="644782"/>
                        <a:ext cx="12391" cy="971810"/>
                        <a:chOff x="4033310" y="644692"/>
                        <a:chExt cx="12391" cy="971810"/>
                      </a:xfrm>
                    </p:grpSpPr>
                    <p:sp>
                      <p:nvSpPr>
                        <p:cNvPr id="845" name="Flowchart: Connector 844">
                          <a:extLst>
                            <a:ext uri="{FF2B5EF4-FFF2-40B4-BE49-F238E27FC236}">
                              <a16:creationId xmlns:a16="http://schemas.microsoft.com/office/drawing/2014/main" id="{D73B76C1-D7D1-4927-BFBA-3523A4D787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3310" y="1286010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24" name="Flowchart: Connector 923">
                          <a:extLst>
                            <a:ext uri="{FF2B5EF4-FFF2-40B4-BE49-F238E27FC236}">
                              <a16:creationId xmlns:a16="http://schemas.microsoft.com/office/drawing/2014/main" id="{615D98FC-2E68-4D83-A75B-96FF165645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959" y="1607358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925" name="Group 924">
                          <a:extLst>
                            <a:ext uri="{FF2B5EF4-FFF2-40B4-BE49-F238E27FC236}">
                              <a16:creationId xmlns:a16="http://schemas.microsoft.com/office/drawing/2014/main" id="{75C89F0B-A478-4FDA-8A07-2B133490FDB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34897" y="644692"/>
                          <a:ext cx="10804" cy="330255"/>
                          <a:chOff x="4034897" y="644692"/>
                          <a:chExt cx="10804" cy="330255"/>
                        </a:xfrm>
                      </p:grpSpPr>
                      <p:sp>
                        <p:nvSpPr>
                          <p:cNvPr id="926" name="Flowchart: Connector 925">
                            <a:extLst>
                              <a:ext uri="{FF2B5EF4-FFF2-40B4-BE49-F238E27FC236}">
                                <a16:creationId xmlns:a16="http://schemas.microsoft.com/office/drawing/2014/main" id="{794B2571-1A8E-4575-AAD0-598639552A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6557" y="644692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27" name="Flowchart: Connector 926">
                            <a:extLst>
                              <a:ext uri="{FF2B5EF4-FFF2-40B4-BE49-F238E27FC236}">
                                <a16:creationId xmlns:a16="http://schemas.microsoft.com/office/drawing/2014/main" id="{C32A46F1-36A2-4269-AE2A-5EEB5B3687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34897" y="965803"/>
                            <a:ext cx="9144" cy="9144"/>
                          </a:xfrm>
                          <a:prstGeom prst="flowChartConnector">
                            <a:avLst/>
                          </a:prstGeom>
                          <a:solidFill>
                            <a:srgbClr val="C00000"/>
                          </a:solidFill>
                          <a:ln>
                            <a:solidFill>
                              <a:srgbClr val="C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725" name="Group 724">
                    <a:extLst>
                      <a:ext uri="{FF2B5EF4-FFF2-40B4-BE49-F238E27FC236}">
                        <a16:creationId xmlns:a16="http://schemas.microsoft.com/office/drawing/2014/main" id="{97E1C6FB-5CAC-4D4A-8F75-B3EDE24015DB}"/>
                      </a:ext>
                    </a:extLst>
                  </p:cNvPr>
                  <p:cNvGrpSpPr/>
                  <p:nvPr/>
                </p:nvGrpSpPr>
                <p:grpSpPr>
                  <a:xfrm>
                    <a:off x="6421470" y="1224321"/>
                    <a:ext cx="443145" cy="1426570"/>
                    <a:chOff x="6575829" y="636779"/>
                    <a:chExt cx="381787" cy="1135567"/>
                  </a:xfrm>
                </p:grpSpPr>
                <p:grpSp>
                  <p:nvGrpSpPr>
                    <p:cNvPr id="726" name="Group 725">
                      <a:extLst>
                        <a:ext uri="{FF2B5EF4-FFF2-40B4-BE49-F238E27FC236}">
                          <a16:creationId xmlns:a16="http://schemas.microsoft.com/office/drawing/2014/main" id="{908E2247-9BE3-46DA-893E-EC29AF37D4F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75829" y="798516"/>
                      <a:ext cx="12698" cy="973830"/>
                      <a:chOff x="4392877" y="799834"/>
                      <a:chExt cx="12698" cy="973830"/>
                    </a:xfrm>
                  </p:grpSpPr>
                  <p:grpSp>
                    <p:nvGrpSpPr>
                      <p:cNvPr id="835" name="Group 834">
                        <a:extLst>
                          <a:ext uri="{FF2B5EF4-FFF2-40B4-BE49-F238E27FC236}">
                            <a16:creationId xmlns:a16="http://schemas.microsoft.com/office/drawing/2014/main" id="{4F105347-8825-4455-8F7B-7AA78AA7E9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394464" y="799834"/>
                        <a:ext cx="11111" cy="332275"/>
                        <a:chOff x="4394464" y="799834"/>
                        <a:chExt cx="11111" cy="332275"/>
                      </a:xfrm>
                    </p:grpSpPr>
                    <p:sp>
                      <p:nvSpPr>
                        <p:cNvPr id="839" name="Flowchart: Connector 838">
                          <a:extLst>
                            <a:ext uri="{FF2B5EF4-FFF2-40B4-BE49-F238E27FC236}">
                              <a16:creationId xmlns:a16="http://schemas.microsoft.com/office/drawing/2014/main" id="{6AF2B3FD-FBF5-4677-BBAD-53C32D9CCE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6431" y="799834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40" name="Flowchart: Connector 839">
                          <a:extLst>
                            <a:ext uri="{FF2B5EF4-FFF2-40B4-BE49-F238E27FC236}">
                              <a16:creationId xmlns:a16="http://schemas.microsoft.com/office/drawing/2014/main" id="{743FF8DE-0236-445D-A639-3B208277B8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394464" y="1122965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837" name="Flowchart: Connector 836">
                        <a:extLst>
                          <a:ext uri="{FF2B5EF4-FFF2-40B4-BE49-F238E27FC236}">
                            <a16:creationId xmlns:a16="http://schemas.microsoft.com/office/drawing/2014/main" id="{BC9181F7-3489-4405-A5F3-F547F02EF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2877" y="1443172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8" name="Flowchart: Connector 837">
                        <a:extLst>
                          <a:ext uri="{FF2B5EF4-FFF2-40B4-BE49-F238E27FC236}">
                            <a16:creationId xmlns:a16="http://schemas.microsoft.com/office/drawing/2014/main" id="{C41D589E-28CB-4BDE-BE7E-CA2CE2D1CE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94526" y="176452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805" name="Group 804">
                      <a:extLst>
                        <a:ext uri="{FF2B5EF4-FFF2-40B4-BE49-F238E27FC236}">
                          <a16:creationId xmlns:a16="http://schemas.microsoft.com/office/drawing/2014/main" id="{D8249118-5A85-4ED4-9C67-EBD48D7984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5225" y="636779"/>
                      <a:ext cx="12391" cy="971810"/>
                      <a:chOff x="4033310" y="644692"/>
                      <a:chExt cx="12391" cy="971810"/>
                    </a:xfrm>
                  </p:grpSpPr>
                  <p:sp>
                    <p:nvSpPr>
                      <p:cNvPr id="808" name="Flowchart: Connector 807">
                        <a:extLst>
                          <a:ext uri="{FF2B5EF4-FFF2-40B4-BE49-F238E27FC236}">
                            <a16:creationId xmlns:a16="http://schemas.microsoft.com/office/drawing/2014/main" id="{2F8839DF-2AC9-4D71-94FB-CDD43C72A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3310" y="1286010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6" name="Flowchart: Connector 825">
                        <a:extLst>
                          <a:ext uri="{FF2B5EF4-FFF2-40B4-BE49-F238E27FC236}">
                            <a16:creationId xmlns:a16="http://schemas.microsoft.com/office/drawing/2014/main" id="{DC9CBFEA-E29C-4B58-A246-3413D4D29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34959" y="1607358"/>
                        <a:ext cx="9144" cy="9144"/>
                      </a:xfrm>
                      <a:prstGeom prst="flowChartConnector">
                        <a:avLst/>
                      </a:prstGeom>
                      <a:solidFill>
                        <a:srgbClr val="C00000"/>
                      </a:solidFill>
                      <a:ln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828" name="Group 827">
                        <a:extLst>
                          <a:ext uri="{FF2B5EF4-FFF2-40B4-BE49-F238E27FC236}">
                            <a16:creationId xmlns:a16="http://schemas.microsoft.com/office/drawing/2014/main" id="{D1D39CC2-D509-48E2-B99C-7974C5E847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34897" y="644692"/>
                        <a:ext cx="10804" cy="330255"/>
                        <a:chOff x="4034897" y="644692"/>
                        <a:chExt cx="10804" cy="330255"/>
                      </a:xfrm>
                    </p:grpSpPr>
                    <p:sp>
                      <p:nvSpPr>
                        <p:cNvPr id="829" name="Flowchart: Connector 828">
                          <a:extLst>
                            <a:ext uri="{FF2B5EF4-FFF2-40B4-BE49-F238E27FC236}">
                              <a16:creationId xmlns:a16="http://schemas.microsoft.com/office/drawing/2014/main" id="{CB6D5A04-80C6-493C-8288-F33576248B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6557" y="644692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833" name="Flowchart: Connector 832">
                          <a:extLst>
                            <a:ext uri="{FF2B5EF4-FFF2-40B4-BE49-F238E27FC236}">
                              <a16:creationId xmlns:a16="http://schemas.microsoft.com/office/drawing/2014/main" id="{9CAF8A92-71A6-4633-B91F-9504E0EA8D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034897" y="965803"/>
                          <a:ext cx="9144" cy="9144"/>
                        </a:xfrm>
                        <a:prstGeom prst="flowChartConnector">
                          <a:avLst/>
                        </a:prstGeom>
                        <a:solidFill>
                          <a:srgbClr val="C00000"/>
                        </a:solidFill>
                        <a:ln>
                          <a:solidFill>
                            <a:srgbClr val="C00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090" name="Group 1089">
                <a:extLst>
                  <a:ext uri="{FF2B5EF4-FFF2-40B4-BE49-F238E27FC236}">
                    <a16:creationId xmlns:a16="http://schemas.microsoft.com/office/drawing/2014/main" id="{93F3DAD5-97E5-4478-96FE-F6CCEBEDEAC4}"/>
                  </a:ext>
                </a:extLst>
              </p:cNvPr>
              <p:cNvGrpSpPr/>
              <p:nvPr/>
            </p:nvGrpSpPr>
            <p:grpSpPr>
              <a:xfrm>
                <a:off x="2417365" y="1216390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1091" name="Group 1090">
                  <a:extLst>
                    <a:ext uri="{FF2B5EF4-FFF2-40B4-BE49-F238E27FC236}">
                      <a16:creationId xmlns:a16="http://schemas.microsoft.com/office/drawing/2014/main" id="{1BD06E9C-8A3D-4F2A-B19C-7A8078630A33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87B75A2F-0823-49E9-9F11-AAE3A2F29777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1112" name="Flowchart: Connector 1111">
                      <a:extLst>
                        <a:ext uri="{FF2B5EF4-FFF2-40B4-BE49-F238E27FC236}">
                          <a16:creationId xmlns:a16="http://schemas.microsoft.com/office/drawing/2014/main" id="{90793964-94C0-47C0-81AF-45F3AF5997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3" name="Flowchart: Connector 1112">
                      <a:extLst>
                        <a:ext uri="{FF2B5EF4-FFF2-40B4-BE49-F238E27FC236}">
                          <a16:creationId xmlns:a16="http://schemas.microsoft.com/office/drawing/2014/main" id="{9C0A7F02-EC9F-471A-97A8-58AFAC84D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10" name="Flowchart: Connector 1109">
                    <a:extLst>
                      <a:ext uri="{FF2B5EF4-FFF2-40B4-BE49-F238E27FC236}">
                        <a16:creationId xmlns:a16="http://schemas.microsoft.com/office/drawing/2014/main" id="{7FE46975-81B4-4D13-BDF4-A30690EC4C8E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1" name="Flowchart: Connector 1110">
                    <a:extLst>
                      <a:ext uri="{FF2B5EF4-FFF2-40B4-BE49-F238E27FC236}">
                        <a16:creationId xmlns:a16="http://schemas.microsoft.com/office/drawing/2014/main" id="{6CB9D6D3-1C0F-4277-9477-AB34D19F8C5E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93" name="Group 1092">
                  <a:extLst>
                    <a:ext uri="{FF2B5EF4-FFF2-40B4-BE49-F238E27FC236}">
                      <a16:creationId xmlns:a16="http://schemas.microsoft.com/office/drawing/2014/main" id="{9A8AB64A-38FD-494F-9D61-6E157C7DD6A7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1100" name="Flowchart: Connector 1099">
                    <a:extLst>
                      <a:ext uri="{FF2B5EF4-FFF2-40B4-BE49-F238E27FC236}">
                        <a16:creationId xmlns:a16="http://schemas.microsoft.com/office/drawing/2014/main" id="{32B1430A-D02C-44C8-96E8-4B96AB8B6F98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1" name="Flowchart: Connector 1100">
                    <a:extLst>
                      <a:ext uri="{FF2B5EF4-FFF2-40B4-BE49-F238E27FC236}">
                        <a16:creationId xmlns:a16="http://schemas.microsoft.com/office/drawing/2014/main" id="{9AB9A2E6-0B83-4FEF-B69B-6F79C925FD04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02" name="Group 1101">
                    <a:extLst>
                      <a:ext uri="{FF2B5EF4-FFF2-40B4-BE49-F238E27FC236}">
                        <a16:creationId xmlns:a16="http://schemas.microsoft.com/office/drawing/2014/main" id="{0481C382-5385-4AF6-BDF6-C82550864545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1105" name="Flowchart: Connector 1104">
                      <a:extLst>
                        <a:ext uri="{FF2B5EF4-FFF2-40B4-BE49-F238E27FC236}">
                          <a16:creationId xmlns:a16="http://schemas.microsoft.com/office/drawing/2014/main" id="{617CCC4B-C6A6-4860-AAD5-89372BDA9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7" name="Flowchart: Connector 1106">
                      <a:extLst>
                        <a:ext uri="{FF2B5EF4-FFF2-40B4-BE49-F238E27FC236}">
                          <a16:creationId xmlns:a16="http://schemas.microsoft.com/office/drawing/2014/main" id="{644F6CA6-6A6D-4F5A-B3B2-B35B94C03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90CD84B4-3C10-479F-950D-FA6C64B31C29}"/>
                  </a:ext>
                </a:extLst>
              </p:cNvPr>
              <p:cNvGrpSpPr/>
              <p:nvPr/>
            </p:nvGrpSpPr>
            <p:grpSpPr>
              <a:xfrm>
                <a:off x="2433486" y="3038824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1115" name="Group 1114">
                  <a:extLst>
                    <a:ext uri="{FF2B5EF4-FFF2-40B4-BE49-F238E27FC236}">
                      <a16:creationId xmlns:a16="http://schemas.microsoft.com/office/drawing/2014/main" id="{39AC69D9-0D24-4E48-A759-020B7A03EC88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1122" name="Group 1121">
                    <a:extLst>
                      <a:ext uri="{FF2B5EF4-FFF2-40B4-BE49-F238E27FC236}">
                        <a16:creationId xmlns:a16="http://schemas.microsoft.com/office/drawing/2014/main" id="{E5F20E16-1FE9-450B-8C07-FC3FD8B142E3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1125" name="Flowchart: Connector 1124">
                      <a:extLst>
                        <a:ext uri="{FF2B5EF4-FFF2-40B4-BE49-F238E27FC236}">
                          <a16:creationId xmlns:a16="http://schemas.microsoft.com/office/drawing/2014/main" id="{4F58219C-959F-4323-9C7C-F0D1EC0CE6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6" name="Flowchart: Connector 1125">
                      <a:extLst>
                        <a:ext uri="{FF2B5EF4-FFF2-40B4-BE49-F238E27FC236}">
                          <a16:creationId xmlns:a16="http://schemas.microsoft.com/office/drawing/2014/main" id="{BA559249-D377-4ABF-9F70-248362116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23" name="Flowchart: Connector 1122">
                    <a:extLst>
                      <a:ext uri="{FF2B5EF4-FFF2-40B4-BE49-F238E27FC236}">
                        <a16:creationId xmlns:a16="http://schemas.microsoft.com/office/drawing/2014/main" id="{779ECA33-A83D-47EF-9D54-C981B7529C2D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4" name="Flowchart: Connector 1123">
                    <a:extLst>
                      <a:ext uri="{FF2B5EF4-FFF2-40B4-BE49-F238E27FC236}">
                        <a16:creationId xmlns:a16="http://schemas.microsoft.com/office/drawing/2014/main" id="{BFEAC997-FBFA-4DEC-A5AA-4FDDB94EBA52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16" name="Group 1115">
                  <a:extLst>
                    <a:ext uri="{FF2B5EF4-FFF2-40B4-BE49-F238E27FC236}">
                      <a16:creationId xmlns:a16="http://schemas.microsoft.com/office/drawing/2014/main" id="{553DB2A2-A891-4D61-8669-ADC44233C94E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1117" name="Flowchart: Connector 1116">
                    <a:extLst>
                      <a:ext uri="{FF2B5EF4-FFF2-40B4-BE49-F238E27FC236}">
                        <a16:creationId xmlns:a16="http://schemas.microsoft.com/office/drawing/2014/main" id="{8CEE54CF-84BC-4521-8D85-59092BD01DB8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8" name="Flowchart: Connector 1117">
                    <a:extLst>
                      <a:ext uri="{FF2B5EF4-FFF2-40B4-BE49-F238E27FC236}">
                        <a16:creationId xmlns:a16="http://schemas.microsoft.com/office/drawing/2014/main" id="{8E46048E-DE4C-4F85-AD88-335817CAC04C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19" name="Group 1118">
                    <a:extLst>
                      <a:ext uri="{FF2B5EF4-FFF2-40B4-BE49-F238E27FC236}">
                        <a16:creationId xmlns:a16="http://schemas.microsoft.com/office/drawing/2014/main" id="{CCF5FD0F-A2FE-4111-97BC-8AEF7006B73E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1120" name="Flowchart: Connector 1119">
                      <a:extLst>
                        <a:ext uri="{FF2B5EF4-FFF2-40B4-BE49-F238E27FC236}">
                          <a16:creationId xmlns:a16="http://schemas.microsoft.com/office/drawing/2014/main" id="{2D56E229-7BD4-4442-807C-19A5FE8040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1" name="Flowchart: Connector 1120">
                      <a:extLst>
                        <a:ext uri="{FF2B5EF4-FFF2-40B4-BE49-F238E27FC236}">
                          <a16:creationId xmlns:a16="http://schemas.microsoft.com/office/drawing/2014/main" id="{7879D69A-00B9-48A0-B953-CD8B8E083E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127" name="Group 1126">
                <a:extLst>
                  <a:ext uri="{FF2B5EF4-FFF2-40B4-BE49-F238E27FC236}">
                    <a16:creationId xmlns:a16="http://schemas.microsoft.com/office/drawing/2014/main" id="{E23B7707-AA68-4AC7-9F42-C601BDA66402}"/>
                  </a:ext>
                </a:extLst>
              </p:cNvPr>
              <p:cNvGrpSpPr/>
              <p:nvPr/>
            </p:nvGrpSpPr>
            <p:grpSpPr>
              <a:xfrm>
                <a:off x="2425858" y="4844882"/>
                <a:ext cx="443145" cy="1426570"/>
                <a:chOff x="6575829" y="636779"/>
                <a:chExt cx="381787" cy="1135567"/>
              </a:xfrm>
            </p:grpSpPr>
            <p:grpSp>
              <p:nvGrpSpPr>
                <p:cNvPr id="1128" name="Group 1127">
                  <a:extLst>
                    <a:ext uri="{FF2B5EF4-FFF2-40B4-BE49-F238E27FC236}">
                      <a16:creationId xmlns:a16="http://schemas.microsoft.com/office/drawing/2014/main" id="{47F69C3A-AC42-4BBC-ACD5-50596C5BADCA}"/>
                    </a:ext>
                  </a:extLst>
                </p:cNvPr>
                <p:cNvGrpSpPr/>
                <p:nvPr/>
              </p:nvGrpSpPr>
              <p:grpSpPr>
                <a:xfrm>
                  <a:off x="6575829" y="798516"/>
                  <a:ext cx="12698" cy="973830"/>
                  <a:chOff x="4392877" y="799834"/>
                  <a:chExt cx="12698" cy="973830"/>
                </a:xfrm>
              </p:grpSpPr>
              <p:grpSp>
                <p:nvGrpSpPr>
                  <p:cNvPr id="1135" name="Group 1134">
                    <a:extLst>
                      <a:ext uri="{FF2B5EF4-FFF2-40B4-BE49-F238E27FC236}">
                        <a16:creationId xmlns:a16="http://schemas.microsoft.com/office/drawing/2014/main" id="{4E0D12E8-EB82-4BD1-957E-A877F041716E}"/>
                      </a:ext>
                    </a:extLst>
                  </p:cNvPr>
                  <p:cNvGrpSpPr/>
                  <p:nvPr/>
                </p:nvGrpSpPr>
                <p:grpSpPr>
                  <a:xfrm>
                    <a:off x="4394464" y="799834"/>
                    <a:ext cx="11111" cy="332275"/>
                    <a:chOff x="4394464" y="799834"/>
                    <a:chExt cx="11111" cy="332275"/>
                  </a:xfrm>
                </p:grpSpPr>
                <p:sp>
                  <p:nvSpPr>
                    <p:cNvPr id="1138" name="Flowchart: Connector 1137">
                      <a:extLst>
                        <a:ext uri="{FF2B5EF4-FFF2-40B4-BE49-F238E27FC236}">
                          <a16:creationId xmlns:a16="http://schemas.microsoft.com/office/drawing/2014/main" id="{A419A35B-E78E-4496-AEBC-4525F7FA0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6431" y="799834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Flowchart: Connector 1138">
                      <a:extLst>
                        <a:ext uri="{FF2B5EF4-FFF2-40B4-BE49-F238E27FC236}">
                          <a16:creationId xmlns:a16="http://schemas.microsoft.com/office/drawing/2014/main" id="{10E46880-0C83-4BCD-BB95-B8D5F10C24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94464" y="1122965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136" name="Flowchart: Connector 1135">
                    <a:extLst>
                      <a:ext uri="{FF2B5EF4-FFF2-40B4-BE49-F238E27FC236}">
                        <a16:creationId xmlns:a16="http://schemas.microsoft.com/office/drawing/2014/main" id="{E2143BC8-A0EB-4AAB-861F-D88EF6DB753E}"/>
                      </a:ext>
                    </a:extLst>
                  </p:cNvPr>
                  <p:cNvSpPr/>
                  <p:nvPr/>
                </p:nvSpPr>
                <p:spPr>
                  <a:xfrm>
                    <a:off x="4392877" y="1443172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7" name="Flowchart: Connector 1136">
                    <a:extLst>
                      <a:ext uri="{FF2B5EF4-FFF2-40B4-BE49-F238E27FC236}">
                        <a16:creationId xmlns:a16="http://schemas.microsoft.com/office/drawing/2014/main" id="{0A74488B-8792-44E4-B8BA-3B434FA55733}"/>
                      </a:ext>
                    </a:extLst>
                  </p:cNvPr>
                  <p:cNvSpPr/>
                  <p:nvPr/>
                </p:nvSpPr>
                <p:spPr>
                  <a:xfrm>
                    <a:off x="4394526" y="176452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29" name="Group 1128">
                  <a:extLst>
                    <a:ext uri="{FF2B5EF4-FFF2-40B4-BE49-F238E27FC236}">
                      <a16:creationId xmlns:a16="http://schemas.microsoft.com/office/drawing/2014/main" id="{6EA824B5-7628-4D8C-AAC6-203EEDA786D6}"/>
                    </a:ext>
                  </a:extLst>
                </p:cNvPr>
                <p:cNvGrpSpPr/>
                <p:nvPr/>
              </p:nvGrpSpPr>
              <p:grpSpPr>
                <a:xfrm>
                  <a:off x="6945225" y="636779"/>
                  <a:ext cx="12391" cy="971810"/>
                  <a:chOff x="4033310" y="644692"/>
                  <a:chExt cx="12391" cy="971810"/>
                </a:xfrm>
              </p:grpSpPr>
              <p:sp>
                <p:nvSpPr>
                  <p:cNvPr id="1130" name="Flowchart: Connector 1129">
                    <a:extLst>
                      <a:ext uri="{FF2B5EF4-FFF2-40B4-BE49-F238E27FC236}">
                        <a16:creationId xmlns:a16="http://schemas.microsoft.com/office/drawing/2014/main" id="{4A3D6872-5B56-4CD8-9F8D-EA1996C26897}"/>
                      </a:ext>
                    </a:extLst>
                  </p:cNvPr>
                  <p:cNvSpPr/>
                  <p:nvPr/>
                </p:nvSpPr>
                <p:spPr>
                  <a:xfrm>
                    <a:off x="4033310" y="1286010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1" name="Flowchart: Connector 1130">
                    <a:extLst>
                      <a:ext uri="{FF2B5EF4-FFF2-40B4-BE49-F238E27FC236}">
                        <a16:creationId xmlns:a16="http://schemas.microsoft.com/office/drawing/2014/main" id="{302776B8-DD6F-4843-B568-E499D4486D1A}"/>
                      </a:ext>
                    </a:extLst>
                  </p:cNvPr>
                  <p:cNvSpPr/>
                  <p:nvPr/>
                </p:nvSpPr>
                <p:spPr>
                  <a:xfrm>
                    <a:off x="4034959" y="1607358"/>
                    <a:ext cx="9144" cy="9144"/>
                  </a:xfrm>
                  <a:prstGeom prst="flowChartConnector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429D9E1B-1404-4FA5-BAD1-1143BF222367}"/>
                      </a:ext>
                    </a:extLst>
                  </p:cNvPr>
                  <p:cNvGrpSpPr/>
                  <p:nvPr/>
                </p:nvGrpSpPr>
                <p:grpSpPr>
                  <a:xfrm>
                    <a:off x="4034897" y="644692"/>
                    <a:ext cx="10804" cy="330255"/>
                    <a:chOff x="4034897" y="644692"/>
                    <a:chExt cx="10804" cy="330255"/>
                  </a:xfrm>
                </p:grpSpPr>
                <p:sp>
                  <p:nvSpPr>
                    <p:cNvPr id="1133" name="Flowchart: Connector 1132">
                      <a:extLst>
                        <a:ext uri="{FF2B5EF4-FFF2-40B4-BE49-F238E27FC236}">
                          <a16:creationId xmlns:a16="http://schemas.microsoft.com/office/drawing/2014/main" id="{FBF0127A-D8AF-44AA-8990-0DB6B1BB0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6557" y="644692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4" name="Flowchart: Connector 1133">
                      <a:extLst>
                        <a:ext uri="{FF2B5EF4-FFF2-40B4-BE49-F238E27FC236}">
                          <a16:creationId xmlns:a16="http://schemas.microsoft.com/office/drawing/2014/main" id="{F31BCB57-A614-421E-910D-236DBB5754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34897" y="965803"/>
                      <a:ext cx="9144" cy="9144"/>
                    </a:xfrm>
                    <a:prstGeom prst="flowChartConnector">
                      <a:avLst/>
                    </a:prstGeom>
                    <a:solidFill>
                      <a:srgbClr val="C00000"/>
                    </a:solidFill>
                    <a:ln>
                      <a:solidFill>
                        <a:srgbClr val="C0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9230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159</Words>
  <Application>Microsoft Office PowerPoint</Application>
  <PresentationFormat>Widescreen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Genevieve Noyce</dc:creator>
  <cp:lastModifiedBy>Noyce, Genevieve</cp:lastModifiedBy>
  <cp:revision>45</cp:revision>
  <dcterms:created xsi:type="dcterms:W3CDTF">2021-01-06T16:39:44Z</dcterms:created>
  <dcterms:modified xsi:type="dcterms:W3CDTF">2022-09-08T13:26:25Z</dcterms:modified>
</cp:coreProperties>
</file>