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6"/>
    <p:sldMasterId id="2147483685" r:id="rId7"/>
  </p:sldMasterIdLst>
  <p:notesMasterIdLst>
    <p:notesMasterId r:id="rId29"/>
  </p:notesMasterIdLst>
  <p:sldIdLst>
    <p:sldId id="309" r:id="rId8"/>
    <p:sldId id="310" r:id="rId9"/>
    <p:sldId id="274" r:id="rId10"/>
    <p:sldId id="308" r:id="rId11"/>
    <p:sldId id="302" r:id="rId12"/>
    <p:sldId id="276" r:id="rId13"/>
    <p:sldId id="277" r:id="rId14"/>
    <p:sldId id="278" r:id="rId15"/>
    <p:sldId id="292" r:id="rId16"/>
    <p:sldId id="282" r:id="rId17"/>
    <p:sldId id="283" r:id="rId18"/>
    <p:sldId id="284" r:id="rId19"/>
    <p:sldId id="296" r:id="rId20"/>
    <p:sldId id="295" r:id="rId21"/>
    <p:sldId id="286" r:id="rId22"/>
    <p:sldId id="285" r:id="rId23"/>
    <p:sldId id="293" r:id="rId24"/>
    <p:sldId id="306" r:id="rId25"/>
    <p:sldId id="311" r:id="rId26"/>
    <p:sldId id="301" r:id="rId27"/>
    <p:sldId id="30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46B435-0101-4D8D-8127-668FD8FD8AE4}" v="7" dt="2019-11-01T17:55:05.5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72"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0C8B5A-B8A7-4258-A055-C0EC1C5F0A62}" type="doc">
      <dgm:prSet loTypeId="urn:microsoft.com/office/officeart/2008/layout/CircleAccentTimeline" loCatId="process" qsTypeId="urn:microsoft.com/office/officeart/2005/8/quickstyle/3d4" qsCatId="3D" csTypeId="urn:microsoft.com/office/officeart/2005/8/colors/accent1_2" csCatId="accent1" phldr="1"/>
      <dgm:spPr/>
      <dgm:t>
        <a:bodyPr/>
        <a:lstStyle/>
        <a:p>
          <a:endParaRPr lang="en-US"/>
        </a:p>
      </dgm:t>
    </dgm:pt>
    <dgm:pt modelId="{8F82B03B-BEEA-4D9F-83B4-5C18F6E3CA57}">
      <dgm:prSet phldrT="[Text]"/>
      <dgm:spPr/>
      <dgm:t>
        <a:bodyPr/>
        <a:lstStyle/>
        <a:p>
          <a:r>
            <a:rPr lang="en-US"/>
            <a:t>ISO-1</a:t>
          </a:r>
        </a:p>
      </dgm:t>
    </dgm:pt>
    <dgm:pt modelId="{A20E9C59-7784-4ABD-BB07-5D7D8A32073E}" type="parTrans" cxnId="{7B8E622F-F155-473A-AD9E-D9146117C74B}">
      <dgm:prSet/>
      <dgm:spPr/>
      <dgm:t>
        <a:bodyPr/>
        <a:lstStyle/>
        <a:p>
          <a:endParaRPr lang="en-US"/>
        </a:p>
      </dgm:t>
    </dgm:pt>
    <dgm:pt modelId="{5109F344-FC99-41E2-BB52-8355D1234217}" type="sibTrans" cxnId="{7B8E622F-F155-473A-AD9E-D9146117C74B}">
      <dgm:prSet/>
      <dgm:spPr/>
      <dgm:t>
        <a:bodyPr/>
        <a:lstStyle/>
        <a:p>
          <a:endParaRPr lang="en-US"/>
        </a:p>
      </dgm:t>
    </dgm:pt>
    <dgm:pt modelId="{1A482D37-5C35-4BD8-81EF-55EFCEED14DF}">
      <dgm:prSet phldrT="[Text]"/>
      <dgm:spPr/>
      <dgm:t>
        <a:bodyPr/>
        <a:lstStyle/>
        <a:p>
          <a:r>
            <a:rPr lang="en-US"/>
            <a:t>ISO-2</a:t>
          </a:r>
        </a:p>
      </dgm:t>
    </dgm:pt>
    <dgm:pt modelId="{3D739E0F-3D96-4E61-8652-B0F2B046C905}" type="parTrans" cxnId="{C9CDCB6F-C529-4803-A7D1-00778E1CD0C6}">
      <dgm:prSet/>
      <dgm:spPr/>
      <dgm:t>
        <a:bodyPr/>
        <a:lstStyle/>
        <a:p>
          <a:endParaRPr lang="en-US"/>
        </a:p>
      </dgm:t>
    </dgm:pt>
    <dgm:pt modelId="{54ECC5DF-6F2F-4F27-ABF3-E5E3DB893049}" type="sibTrans" cxnId="{C9CDCB6F-C529-4803-A7D1-00778E1CD0C6}">
      <dgm:prSet/>
      <dgm:spPr/>
      <dgm:t>
        <a:bodyPr/>
        <a:lstStyle/>
        <a:p>
          <a:endParaRPr lang="en-US"/>
        </a:p>
      </dgm:t>
    </dgm:pt>
    <dgm:pt modelId="{E0C712B9-7AF1-4BF2-B50E-A48B2A66BA19}">
      <dgm:prSet phldrT="[Text]"/>
      <dgm:spPr/>
      <dgm:t>
        <a:bodyPr/>
        <a:lstStyle/>
        <a:p>
          <a:r>
            <a:rPr lang="en-US"/>
            <a:t>C# 3</a:t>
          </a:r>
        </a:p>
      </dgm:t>
    </dgm:pt>
    <dgm:pt modelId="{37F5ED75-8104-4962-9F0A-239A0A3477A0}" type="parTrans" cxnId="{9AA503D2-5C22-4158-8A8F-E1526200D656}">
      <dgm:prSet/>
      <dgm:spPr/>
      <dgm:t>
        <a:bodyPr/>
        <a:lstStyle/>
        <a:p>
          <a:endParaRPr lang="en-US"/>
        </a:p>
      </dgm:t>
    </dgm:pt>
    <dgm:pt modelId="{B3A84016-6406-46AB-A611-CE2FF0C7EFD9}" type="sibTrans" cxnId="{9AA503D2-5C22-4158-8A8F-E1526200D656}">
      <dgm:prSet/>
      <dgm:spPr/>
      <dgm:t>
        <a:bodyPr/>
        <a:lstStyle/>
        <a:p>
          <a:endParaRPr lang="en-US"/>
        </a:p>
      </dgm:t>
    </dgm:pt>
    <dgm:pt modelId="{9D381D58-AD39-4245-AE47-1BDEC742F5B0}">
      <dgm:prSet phldrT="[Text]"/>
      <dgm:spPr/>
      <dgm:t>
        <a:bodyPr/>
        <a:lstStyle/>
        <a:p>
          <a:r>
            <a:rPr lang="en-US"/>
            <a:t>C# 4</a:t>
          </a:r>
        </a:p>
      </dgm:t>
    </dgm:pt>
    <dgm:pt modelId="{0D0220B0-4B5E-483C-A50C-25440C7C3FBA}" type="parTrans" cxnId="{F8E08A8C-3E64-4182-8C97-04BAA65EA310}">
      <dgm:prSet/>
      <dgm:spPr/>
      <dgm:t>
        <a:bodyPr/>
        <a:lstStyle/>
        <a:p>
          <a:endParaRPr lang="en-US"/>
        </a:p>
      </dgm:t>
    </dgm:pt>
    <dgm:pt modelId="{CDABC5FA-5962-4E2A-8C96-053CC8829A64}" type="sibTrans" cxnId="{F8E08A8C-3E64-4182-8C97-04BAA65EA310}">
      <dgm:prSet/>
      <dgm:spPr/>
      <dgm:t>
        <a:bodyPr/>
        <a:lstStyle/>
        <a:p>
          <a:endParaRPr lang="en-US"/>
        </a:p>
      </dgm:t>
    </dgm:pt>
    <dgm:pt modelId="{0D413DB3-974D-410D-B2E9-27504C4E78DC}">
      <dgm:prSet phldrT="[Text]"/>
      <dgm:spPr/>
      <dgm:t>
        <a:bodyPr/>
        <a:lstStyle/>
        <a:p>
          <a:r>
            <a:rPr lang="en-US"/>
            <a:t>C# 5</a:t>
          </a:r>
        </a:p>
      </dgm:t>
    </dgm:pt>
    <dgm:pt modelId="{C01B848F-0F5F-4B97-BEB5-D1A23084BA59}" type="parTrans" cxnId="{A33002EB-2C1F-4DA4-B7B9-B2A37CA9A4B5}">
      <dgm:prSet/>
      <dgm:spPr/>
      <dgm:t>
        <a:bodyPr/>
        <a:lstStyle/>
        <a:p>
          <a:endParaRPr lang="en-US"/>
        </a:p>
      </dgm:t>
    </dgm:pt>
    <dgm:pt modelId="{412200CE-6C5C-47B0-98B7-E6BDF95B7170}" type="sibTrans" cxnId="{A33002EB-2C1F-4DA4-B7B9-B2A37CA9A4B5}">
      <dgm:prSet/>
      <dgm:spPr/>
      <dgm:t>
        <a:bodyPr/>
        <a:lstStyle/>
        <a:p>
          <a:endParaRPr lang="en-US"/>
        </a:p>
      </dgm:t>
    </dgm:pt>
    <dgm:pt modelId="{B536197E-C3A3-4783-ACFB-3249234C987E}">
      <dgm:prSet phldrT="[Text]"/>
      <dgm:spPr/>
      <dgm:t>
        <a:bodyPr/>
        <a:lstStyle/>
        <a:p>
          <a:r>
            <a:rPr lang="en-US"/>
            <a:t>C# 6</a:t>
          </a:r>
        </a:p>
      </dgm:t>
    </dgm:pt>
    <dgm:pt modelId="{0135F0CA-726B-4A90-BD4F-A86E6F53945D}" type="parTrans" cxnId="{78ECEE59-183B-452A-99B1-2133CB408D55}">
      <dgm:prSet/>
      <dgm:spPr/>
      <dgm:t>
        <a:bodyPr/>
        <a:lstStyle/>
        <a:p>
          <a:endParaRPr lang="en-US"/>
        </a:p>
      </dgm:t>
    </dgm:pt>
    <dgm:pt modelId="{6BA442E2-BF3F-46FB-97FE-0E5BE8160A7F}" type="sibTrans" cxnId="{78ECEE59-183B-452A-99B1-2133CB408D55}">
      <dgm:prSet/>
      <dgm:spPr/>
      <dgm:t>
        <a:bodyPr/>
        <a:lstStyle/>
        <a:p>
          <a:endParaRPr lang="en-US"/>
        </a:p>
      </dgm:t>
    </dgm:pt>
    <dgm:pt modelId="{93DCBAF0-F161-4BBA-9796-AC42EFEC282D}">
      <dgm:prSet phldrT="[Text]"/>
      <dgm:spPr/>
      <dgm:t>
        <a:bodyPr/>
        <a:lstStyle/>
        <a:p>
          <a:r>
            <a:rPr lang="en-US"/>
            <a:t>C# 7</a:t>
          </a:r>
        </a:p>
      </dgm:t>
    </dgm:pt>
    <dgm:pt modelId="{E6D347CB-D190-47F4-A562-BE01A69C8AFA}" type="parTrans" cxnId="{39444241-280E-4514-A142-43356CAE3626}">
      <dgm:prSet/>
      <dgm:spPr/>
      <dgm:t>
        <a:bodyPr/>
        <a:lstStyle/>
        <a:p>
          <a:endParaRPr lang="en-US"/>
        </a:p>
      </dgm:t>
    </dgm:pt>
    <dgm:pt modelId="{F44CA9CB-4D33-4374-A41F-FB6207583E63}" type="sibTrans" cxnId="{39444241-280E-4514-A142-43356CAE3626}">
      <dgm:prSet/>
      <dgm:spPr/>
      <dgm:t>
        <a:bodyPr/>
        <a:lstStyle/>
        <a:p>
          <a:endParaRPr lang="en-US"/>
        </a:p>
      </dgm:t>
    </dgm:pt>
    <dgm:pt modelId="{175443D8-86F0-4F35-9FC6-A36F436EDBE4}">
      <dgm:prSet phldrT="[Text]"/>
      <dgm:spPr/>
      <dgm:t>
        <a:bodyPr/>
        <a:lstStyle/>
        <a:p>
          <a:r>
            <a:rPr lang="en-US"/>
            <a:t>C# 7.1</a:t>
          </a:r>
        </a:p>
      </dgm:t>
    </dgm:pt>
    <dgm:pt modelId="{9DDB0935-2E8D-48B5-AB6E-78A116114FD9}" type="parTrans" cxnId="{72479EA6-E20F-48B6-9CB6-05F8D1B43C43}">
      <dgm:prSet/>
      <dgm:spPr/>
      <dgm:t>
        <a:bodyPr/>
        <a:lstStyle/>
        <a:p>
          <a:endParaRPr lang="en-US"/>
        </a:p>
      </dgm:t>
    </dgm:pt>
    <dgm:pt modelId="{EBB050C0-2B38-4473-877A-027C99743A0A}" type="sibTrans" cxnId="{72479EA6-E20F-48B6-9CB6-05F8D1B43C43}">
      <dgm:prSet/>
      <dgm:spPr/>
      <dgm:t>
        <a:bodyPr/>
        <a:lstStyle/>
        <a:p>
          <a:endParaRPr lang="en-US"/>
        </a:p>
      </dgm:t>
    </dgm:pt>
    <dgm:pt modelId="{41651BDE-9C6B-4A28-8109-F95508B21256}">
      <dgm:prSet phldrT="[Text]"/>
      <dgm:spPr/>
      <dgm:t>
        <a:bodyPr/>
        <a:lstStyle/>
        <a:p>
          <a:r>
            <a:rPr lang="en-US"/>
            <a:t>C# 7.2</a:t>
          </a:r>
        </a:p>
      </dgm:t>
    </dgm:pt>
    <dgm:pt modelId="{26AB90F2-FB0D-4CCC-AADF-690AF151FBF9}" type="parTrans" cxnId="{2F39E9EF-88F1-4BD2-AAA6-50CBE90096D1}">
      <dgm:prSet/>
      <dgm:spPr/>
      <dgm:t>
        <a:bodyPr/>
        <a:lstStyle/>
        <a:p>
          <a:endParaRPr lang="en-US"/>
        </a:p>
      </dgm:t>
    </dgm:pt>
    <dgm:pt modelId="{2B819CFF-7499-4C06-9324-8510905ED888}" type="sibTrans" cxnId="{2F39E9EF-88F1-4BD2-AAA6-50CBE90096D1}">
      <dgm:prSet/>
      <dgm:spPr/>
      <dgm:t>
        <a:bodyPr/>
        <a:lstStyle/>
        <a:p>
          <a:endParaRPr lang="en-US"/>
        </a:p>
      </dgm:t>
    </dgm:pt>
    <dgm:pt modelId="{DCDF7C02-F953-4C28-B599-63C62BD96485}">
      <dgm:prSet phldrT="[Text]"/>
      <dgm:spPr/>
      <dgm:t>
        <a:bodyPr/>
        <a:lstStyle/>
        <a:p>
          <a:r>
            <a:rPr lang="en-US"/>
            <a:t>C# 7.3</a:t>
          </a:r>
        </a:p>
      </dgm:t>
    </dgm:pt>
    <dgm:pt modelId="{F6795746-1E9F-485A-95AA-06255A348F4E}" type="parTrans" cxnId="{B262124E-0777-43BE-83FC-23C707452960}">
      <dgm:prSet/>
      <dgm:spPr/>
      <dgm:t>
        <a:bodyPr/>
        <a:lstStyle/>
        <a:p>
          <a:endParaRPr lang="en-US"/>
        </a:p>
      </dgm:t>
    </dgm:pt>
    <dgm:pt modelId="{1775265F-F4DB-4B4D-8642-731ABFB507CC}" type="sibTrans" cxnId="{B262124E-0777-43BE-83FC-23C707452960}">
      <dgm:prSet/>
      <dgm:spPr/>
      <dgm:t>
        <a:bodyPr/>
        <a:lstStyle/>
        <a:p>
          <a:endParaRPr lang="en-US"/>
        </a:p>
      </dgm:t>
    </dgm:pt>
    <dgm:pt modelId="{32E2E3CA-B61F-4166-8BBE-9A9072CEC348}">
      <dgm:prSet phldrT="[Text]"/>
      <dgm:spPr/>
      <dgm:t>
        <a:bodyPr/>
        <a:lstStyle/>
        <a:p>
          <a:r>
            <a:rPr lang="en-US"/>
            <a:t>C# 8.0</a:t>
          </a:r>
        </a:p>
      </dgm:t>
    </dgm:pt>
    <dgm:pt modelId="{DA577AD2-6362-4618-B77E-E72B211F2468}" type="parTrans" cxnId="{8C455C03-2B02-430E-A2AF-E952482CD380}">
      <dgm:prSet/>
      <dgm:spPr/>
      <dgm:t>
        <a:bodyPr/>
        <a:lstStyle/>
        <a:p>
          <a:endParaRPr lang="en-US"/>
        </a:p>
      </dgm:t>
    </dgm:pt>
    <dgm:pt modelId="{DA100FEC-C93F-45B8-8A12-1D09DFB8819C}" type="sibTrans" cxnId="{8C455C03-2B02-430E-A2AF-E952482CD380}">
      <dgm:prSet/>
      <dgm:spPr/>
      <dgm:t>
        <a:bodyPr/>
        <a:lstStyle/>
        <a:p>
          <a:endParaRPr lang="en-US"/>
        </a:p>
      </dgm:t>
    </dgm:pt>
    <dgm:pt modelId="{60A21BD5-E862-4D59-82CE-C8FAD998CDB5}">
      <dgm:prSet phldrT="[Text]"/>
      <dgm:spPr/>
      <dgm:t>
        <a:bodyPr/>
        <a:lstStyle/>
        <a:p>
          <a:r>
            <a:rPr lang="en-US"/>
            <a:t>C# Next</a:t>
          </a:r>
        </a:p>
      </dgm:t>
    </dgm:pt>
    <dgm:pt modelId="{E0C60654-4DEB-4D37-BF0E-EB326DE28ECB}" type="parTrans" cxnId="{6BA6DBF8-9BCF-4D3F-BA91-9048BE70ABBC}">
      <dgm:prSet/>
      <dgm:spPr/>
      <dgm:t>
        <a:bodyPr/>
        <a:lstStyle/>
        <a:p>
          <a:endParaRPr lang="en-US"/>
        </a:p>
      </dgm:t>
    </dgm:pt>
    <dgm:pt modelId="{82B21BE6-DB6F-4851-8D7F-4AF274900483}" type="sibTrans" cxnId="{6BA6DBF8-9BCF-4D3F-BA91-9048BE70ABBC}">
      <dgm:prSet/>
      <dgm:spPr/>
      <dgm:t>
        <a:bodyPr/>
        <a:lstStyle/>
        <a:p>
          <a:endParaRPr lang="en-US"/>
        </a:p>
      </dgm:t>
    </dgm:pt>
    <dgm:pt modelId="{621E9E23-9A20-4FB6-B252-268F806193DA}" type="pres">
      <dgm:prSet presAssocID="{2D0C8B5A-B8A7-4258-A055-C0EC1C5F0A62}" presName="Name0" presStyleCnt="0">
        <dgm:presLayoutVars>
          <dgm:dir/>
        </dgm:presLayoutVars>
      </dgm:prSet>
      <dgm:spPr/>
    </dgm:pt>
    <dgm:pt modelId="{7474A17B-596D-4114-998E-DAF4BACD0101}" type="pres">
      <dgm:prSet presAssocID="{8F82B03B-BEEA-4D9F-83B4-5C18F6E3CA57}" presName="parComposite" presStyleCnt="0"/>
      <dgm:spPr/>
    </dgm:pt>
    <dgm:pt modelId="{FADB7A33-0B48-44E1-8BFB-6305F0A73CAB}" type="pres">
      <dgm:prSet presAssocID="{8F82B03B-BEEA-4D9F-83B4-5C18F6E3CA57}" presName="parBigCircle" presStyleLbl="node0" presStyleIdx="0" presStyleCnt="9">
        <dgm:style>
          <a:lnRef idx="0">
            <a:scrgbClr r="0" g="0" b="0"/>
          </a:lnRef>
          <a:fillRef idx="0">
            <a:scrgbClr r="0" g="0" b="0"/>
          </a:fillRef>
          <a:effectRef idx="0">
            <a:scrgbClr r="0" g="0" b="0"/>
          </a:effectRef>
          <a:fontRef idx="minor">
            <a:schemeClr val="lt1"/>
          </a:fontRef>
        </dgm:style>
      </dgm:prSet>
      <dgm:sp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dgm:spPr>
    </dgm:pt>
    <dgm:pt modelId="{96AE0C24-71F4-41A3-A8E7-CCC6C133A782}" type="pres">
      <dgm:prSet presAssocID="{8F82B03B-BEEA-4D9F-83B4-5C18F6E3CA57}" presName="parTx" presStyleLbl="revTx" presStyleIdx="0" presStyleCnt="15"/>
      <dgm:spPr/>
    </dgm:pt>
    <dgm:pt modelId="{B8198F5A-4A40-47F3-BBBA-634F21FFF7DA}" type="pres">
      <dgm:prSet presAssocID="{8F82B03B-BEEA-4D9F-83B4-5C18F6E3CA57}" presName="bSpace" presStyleCnt="0"/>
      <dgm:spPr/>
    </dgm:pt>
    <dgm:pt modelId="{DA97D787-EE40-480C-97A5-8EEC6D617744}" type="pres">
      <dgm:prSet presAssocID="{8F82B03B-BEEA-4D9F-83B4-5C18F6E3CA57}" presName="parBackupNorm" presStyleCnt="0"/>
      <dgm:spPr/>
    </dgm:pt>
    <dgm:pt modelId="{5E3BB1FE-555E-4767-AF95-E5C5FE64B469}" type="pres">
      <dgm:prSet presAssocID="{5109F344-FC99-41E2-BB52-8355D1234217}" presName="parSpace" presStyleCnt="0"/>
      <dgm:spPr/>
    </dgm:pt>
    <dgm:pt modelId="{9CF08A3F-C4AE-474F-ACEB-A18E3CA0DD2A}" type="pres">
      <dgm:prSet presAssocID="{1A482D37-5C35-4BD8-81EF-55EFCEED14DF}" presName="parComposite" presStyleCnt="0"/>
      <dgm:spPr/>
    </dgm:pt>
    <dgm:pt modelId="{D27210BA-39A3-47E1-A6BD-BAA16943FD5A}" type="pres">
      <dgm:prSet presAssocID="{1A482D37-5C35-4BD8-81EF-55EFCEED14DF}" presName="parBigCircle" presStyleLbl="node0" presStyleIdx="1" presStyleCnt="9">
        <dgm:style>
          <a:lnRef idx="0">
            <a:scrgbClr r="0" g="0" b="0"/>
          </a:lnRef>
          <a:fillRef idx="0">
            <a:scrgbClr r="0" g="0" b="0"/>
          </a:fillRef>
          <a:effectRef idx="0">
            <a:scrgbClr r="0" g="0" b="0"/>
          </a:effectRef>
          <a:fontRef idx="minor">
            <a:schemeClr val="lt1"/>
          </a:fontRef>
        </dgm:style>
      </dgm:prSet>
      <dgm:sp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dgm:spPr>
    </dgm:pt>
    <dgm:pt modelId="{B3962D9C-81A5-4D65-B2A6-F058E82C6783}" type="pres">
      <dgm:prSet presAssocID="{1A482D37-5C35-4BD8-81EF-55EFCEED14DF}" presName="parTx" presStyleLbl="revTx" presStyleIdx="1" presStyleCnt="15"/>
      <dgm:spPr/>
    </dgm:pt>
    <dgm:pt modelId="{42B339B2-E847-44F3-BEF3-5ED9253A6378}" type="pres">
      <dgm:prSet presAssocID="{1A482D37-5C35-4BD8-81EF-55EFCEED14DF}" presName="bSpace" presStyleCnt="0"/>
      <dgm:spPr/>
    </dgm:pt>
    <dgm:pt modelId="{89D756A6-5BA2-44A3-AFC7-F5EC65E3C825}" type="pres">
      <dgm:prSet presAssocID="{1A482D37-5C35-4BD8-81EF-55EFCEED14DF}" presName="parBackupNorm" presStyleCnt="0"/>
      <dgm:spPr/>
    </dgm:pt>
    <dgm:pt modelId="{51990D5C-7208-44C1-8277-F47C44E4ADF9}" type="pres">
      <dgm:prSet presAssocID="{54ECC5DF-6F2F-4F27-ABF3-E5E3DB893049}" presName="parSpace" presStyleCnt="0"/>
      <dgm:spPr/>
    </dgm:pt>
    <dgm:pt modelId="{174ECECB-F888-414F-AC9B-2F7A3C5280F9}" type="pres">
      <dgm:prSet presAssocID="{E0C712B9-7AF1-4BF2-B50E-A48B2A66BA19}" presName="parComposite" presStyleCnt="0"/>
      <dgm:spPr/>
    </dgm:pt>
    <dgm:pt modelId="{766C382E-6E0E-4E25-8093-5B98A177DEFC}" type="pres">
      <dgm:prSet presAssocID="{E0C712B9-7AF1-4BF2-B50E-A48B2A66BA19}" presName="parBigCircle" presStyleLbl="node0" presStyleIdx="2" presStyleCnt="9">
        <dgm:style>
          <a:lnRef idx="0">
            <a:scrgbClr r="0" g="0" b="0"/>
          </a:lnRef>
          <a:fillRef idx="0">
            <a:scrgbClr r="0" g="0" b="0"/>
          </a:fillRef>
          <a:effectRef idx="0">
            <a:scrgbClr r="0" g="0" b="0"/>
          </a:effectRef>
          <a:fontRef idx="minor">
            <a:schemeClr val="lt1"/>
          </a:fontRef>
        </dgm:style>
      </dgm:prSet>
      <dgm:sp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dgm:spPr>
    </dgm:pt>
    <dgm:pt modelId="{E8C5F8F7-897A-445F-A1B2-179A5B907BE4}" type="pres">
      <dgm:prSet presAssocID="{E0C712B9-7AF1-4BF2-B50E-A48B2A66BA19}" presName="parTx" presStyleLbl="revTx" presStyleIdx="2" presStyleCnt="15"/>
      <dgm:spPr/>
    </dgm:pt>
    <dgm:pt modelId="{08852447-BDB7-434B-9D79-D20E7626957C}" type="pres">
      <dgm:prSet presAssocID="{E0C712B9-7AF1-4BF2-B50E-A48B2A66BA19}" presName="bSpace" presStyleCnt="0"/>
      <dgm:spPr/>
    </dgm:pt>
    <dgm:pt modelId="{5230137C-B01D-4859-B99F-22754CC87901}" type="pres">
      <dgm:prSet presAssocID="{E0C712B9-7AF1-4BF2-B50E-A48B2A66BA19}" presName="parBackupNorm" presStyleCnt="0"/>
      <dgm:spPr/>
    </dgm:pt>
    <dgm:pt modelId="{FED62B12-E59D-48C0-94EE-1A6EDF6C5012}" type="pres">
      <dgm:prSet presAssocID="{B3A84016-6406-46AB-A611-CE2FF0C7EFD9}" presName="parSpace" presStyleCnt="0"/>
      <dgm:spPr/>
    </dgm:pt>
    <dgm:pt modelId="{9AE40669-7658-4B37-A19E-7BB3282245C1}" type="pres">
      <dgm:prSet presAssocID="{9D381D58-AD39-4245-AE47-1BDEC742F5B0}" presName="parComposite" presStyleCnt="0"/>
      <dgm:spPr/>
    </dgm:pt>
    <dgm:pt modelId="{EC046C79-3C31-494C-852F-1D81A2CEBCB3}" type="pres">
      <dgm:prSet presAssocID="{9D381D58-AD39-4245-AE47-1BDEC742F5B0}" presName="parBigCircle" presStyleLbl="node0" presStyleIdx="3" presStyleCnt="9">
        <dgm:style>
          <a:lnRef idx="0">
            <a:scrgbClr r="0" g="0" b="0"/>
          </a:lnRef>
          <a:fillRef idx="0">
            <a:scrgbClr r="0" g="0" b="0"/>
          </a:fillRef>
          <a:effectRef idx="0">
            <a:scrgbClr r="0" g="0" b="0"/>
          </a:effectRef>
          <a:fontRef idx="minor">
            <a:schemeClr val="lt1"/>
          </a:fontRef>
        </dgm:style>
      </dgm:prSet>
      <dgm:sp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dgm:spPr>
    </dgm:pt>
    <dgm:pt modelId="{65649B69-A27B-4C93-960D-D64FDD61E46F}" type="pres">
      <dgm:prSet presAssocID="{9D381D58-AD39-4245-AE47-1BDEC742F5B0}" presName="parTx" presStyleLbl="revTx" presStyleIdx="3" presStyleCnt="15"/>
      <dgm:spPr/>
    </dgm:pt>
    <dgm:pt modelId="{C4AE130E-1930-441B-A20E-6DCD8B6CA513}" type="pres">
      <dgm:prSet presAssocID="{9D381D58-AD39-4245-AE47-1BDEC742F5B0}" presName="bSpace" presStyleCnt="0"/>
      <dgm:spPr/>
    </dgm:pt>
    <dgm:pt modelId="{EC6EDBF1-C486-4324-A220-FD4CCE671027}" type="pres">
      <dgm:prSet presAssocID="{9D381D58-AD39-4245-AE47-1BDEC742F5B0}" presName="parBackupNorm" presStyleCnt="0"/>
      <dgm:spPr/>
    </dgm:pt>
    <dgm:pt modelId="{B3095230-9AF9-46AB-9CEF-54974CD64709}" type="pres">
      <dgm:prSet presAssocID="{CDABC5FA-5962-4E2A-8C96-053CC8829A64}" presName="parSpace" presStyleCnt="0"/>
      <dgm:spPr/>
    </dgm:pt>
    <dgm:pt modelId="{86E75412-8918-4325-8886-527CE31F7272}" type="pres">
      <dgm:prSet presAssocID="{0D413DB3-974D-410D-B2E9-27504C4E78DC}" presName="parComposite" presStyleCnt="0"/>
      <dgm:spPr/>
    </dgm:pt>
    <dgm:pt modelId="{F48ADD37-BC59-4C25-8A9F-EFEE42FDADE7}" type="pres">
      <dgm:prSet presAssocID="{0D413DB3-974D-410D-B2E9-27504C4E78DC}" presName="parBigCircle" presStyleLbl="node0" presStyleIdx="4" presStyleCnt="9">
        <dgm:style>
          <a:lnRef idx="0">
            <a:scrgbClr r="0" g="0" b="0"/>
          </a:lnRef>
          <a:fillRef idx="0">
            <a:scrgbClr r="0" g="0" b="0"/>
          </a:fillRef>
          <a:effectRef idx="0">
            <a:scrgbClr r="0" g="0" b="0"/>
          </a:effectRef>
          <a:fontRef idx="minor">
            <a:schemeClr val="lt1"/>
          </a:fontRef>
        </dgm:style>
      </dgm:prSet>
      <dgm:sp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dgm:spPr>
    </dgm:pt>
    <dgm:pt modelId="{197E678B-CCBF-4F04-91FF-FCC62C3536B9}" type="pres">
      <dgm:prSet presAssocID="{0D413DB3-974D-410D-B2E9-27504C4E78DC}" presName="parTx" presStyleLbl="revTx" presStyleIdx="4" presStyleCnt="15"/>
      <dgm:spPr/>
    </dgm:pt>
    <dgm:pt modelId="{54B1DFC4-657A-42CA-85DF-FF3C0677C28A}" type="pres">
      <dgm:prSet presAssocID="{0D413DB3-974D-410D-B2E9-27504C4E78DC}" presName="bSpace" presStyleCnt="0"/>
      <dgm:spPr/>
    </dgm:pt>
    <dgm:pt modelId="{23905DA5-4B74-414D-AF7F-8E879D6D4B70}" type="pres">
      <dgm:prSet presAssocID="{0D413DB3-974D-410D-B2E9-27504C4E78DC}" presName="parBackupNorm" presStyleCnt="0"/>
      <dgm:spPr/>
    </dgm:pt>
    <dgm:pt modelId="{AE8F7460-BA65-42BA-A361-5C098BE1473C}" type="pres">
      <dgm:prSet presAssocID="{412200CE-6C5C-47B0-98B7-E6BDF95B7170}" presName="parSpace" presStyleCnt="0"/>
      <dgm:spPr/>
    </dgm:pt>
    <dgm:pt modelId="{4C8700CE-3F50-4C14-9919-76F82449FF6B}" type="pres">
      <dgm:prSet presAssocID="{B536197E-C3A3-4783-ACFB-3249234C987E}" presName="parComposite" presStyleCnt="0"/>
      <dgm:spPr/>
    </dgm:pt>
    <dgm:pt modelId="{2455F30F-1773-4F7C-AD17-5041BEFB5578}" type="pres">
      <dgm:prSet presAssocID="{B536197E-C3A3-4783-ACFB-3249234C987E}" presName="parBigCircle" presStyleLbl="node0" presStyleIdx="5" presStyleCnt="9"/>
      <dgm:spPr/>
    </dgm:pt>
    <dgm:pt modelId="{9E5C921F-FDA1-41AD-9C50-1529E17962BA}" type="pres">
      <dgm:prSet presAssocID="{B536197E-C3A3-4783-ACFB-3249234C987E}" presName="parTx" presStyleLbl="revTx" presStyleIdx="5" presStyleCnt="15"/>
      <dgm:spPr/>
    </dgm:pt>
    <dgm:pt modelId="{608ACB1F-4351-4DA4-880A-CD74AFCAF26E}" type="pres">
      <dgm:prSet presAssocID="{B536197E-C3A3-4783-ACFB-3249234C987E}" presName="bSpace" presStyleCnt="0"/>
      <dgm:spPr/>
    </dgm:pt>
    <dgm:pt modelId="{DDEE6655-9082-4B94-8BFF-904F571C15D2}" type="pres">
      <dgm:prSet presAssocID="{B536197E-C3A3-4783-ACFB-3249234C987E}" presName="parBackupNorm" presStyleCnt="0"/>
      <dgm:spPr/>
    </dgm:pt>
    <dgm:pt modelId="{AE495C1B-94C1-4AA1-AC56-46DC71976C4E}" type="pres">
      <dgm:prSet presAssocID="{6BA442E2-BF3F-46FB-97FE-0E5BE8160A7F}" presName="parSpace" presStyleCnt="0"/>
      <dgm:spPr/>
    </dgm:pt>
    <dgm:pt modelId="{D43A9C81-2A1C-4F75-8F2F-E20C979B9C25}" type="pres">
      <dgm:prSet presAssocID="{93DCBAF0-F161-4BBA-9796-AC42EFEC282D}" presName="parComposite" presStyleCnt="0"/>
      <dgm:spPr/>
    </dgm:pt>
    <dgm:pt modelId="{B6F7779B-1760-453E-B858-0C7F704775B2}" type="pres">
      <dgm:prSet presAssocID="{93DCBAF0-F161-4BBA-9796-AC42EFEC282D}" presName="parBigCircle" presStyleLbl="node0" presStyleIdx="6" presStyleCnt="9"/>
      <dgm:spPr/>
    </dgm:pt>
    <dgm:pt modelId="{28C15EED-4587-4F31-99D4-52B0E1378F0E}" type="pres">
      <dgm:prSet presAssocID="{93DCBAF0-F161-4BBA-9796-AC42EFEC282D}" presName="parTx" presStyleLbl="revTx" presStyleIdx="6" presStyleCnt="15"/>
      <dgm:spPr/>
    </dgm:pt>
    <dgm:pt modelId="{D5D8ECD8-5E1C-462F-A956-FDF491CD5681}" type="pres">
      <dgm:prSet presAssocID="{93DCBAF0-F161-4BBA-9796-AC42EFEC282D}" presName="bSpace" presStyleCnt="0"/>
      <dgm:spPr/>
    </dgm:pt>
    <dgm:pt modelId="{B39E0200-A0D8-4A73-A194-E2D5BA7A8573}" type="pres">
      <dgm:prSet presAssocID="{93DCBAF0-F161-4BBA-9796-AC42EFEC282D}" presName="parBackupNorm" presStyleCnt="0"/>
      <dgm:spPr/>
    </dgm:pt>
    <dgm:pt modelId="{9B1C892F-4006-41A4-9B86-D9D39F47BEE7}" type="pres">
      <dgm:prSet presAssocID="{F44CA9CB-4D33-4374-A41F-FB6207583E63}" presName="parSpace" presStyleCnt="0"/>
      <dgm:spPr/>
    </dgm:pt>
    <dgm:pt modelId="{72D7E2E9-7FC3-4D17-B622-5F6EAE5EF584}" type="pres">
      <dgm:prSet presAssocID="{175443D8-86F0-4F35-9FC6-A36F436EDBE4}" presName="desBackupLeftNorm" presStyleCnt="0"/>
      <dgm:spPr/>
    </dgm:pt>
    <dgm:pt modelId="{9BC6F69F-3629-45C2-881C-723F6FA09D6A}" type="pres">
      <dgm:prSet presAssocID="{175443D8-86F0-4F35-9FC6-A36F436EDBE4}" presName="desComposite" presStyleCnt="0"/>
      <dgm:spPr/>
    </dgm:pt>
    <dgm:pt modelId="{D71FAD8F-BE80-4E80-B424-07263A60776D}" type="pres">
      <dgm:prSet presAssocID="{175443D8-86F0-4F35-9FC6-A36F436EDBE4}" presName="desCircle" presStyleLbl="node1" presStyleIdx="0" presStyleCnt="3"/>
      <dgm:spPr/>
    </dgm:pt>
    <dgm:pt modelId="{9A8C1E67-693F-4078-95FA-129076ABB310}" type="pres">
      <dgm:prSet presAssocID="{175443D8-86F0-4F35-9FC6-A36F436EDBE4}" presName="chTx" presStyleLbl="revTx" presStyleIdx="7" presStyleCnt="15"/>
      <dgm:spPr/>
    </dgm:pt>
    <dgm:pt modelId="{F213E1A9-9975-4EF8-B7E6-039E943CDBC7}" type="pres">
      <dgm:prSet presAssocID="{175443D8-86F0-4F35-9FC6-A36F436EDBE4}" presName="desTx" presStyleLbl="revTx" presStyleIdx="8" presStyleCnt="15">
        <dgm:presLayoutVars>
          <dgm:bulletEnabled val="1"/>
        </dgm:presLayoutVars>
      </dgm:prSet>
      <dgm:spPr/>
    </dgm:pt>
    <dgm:pt modelId="{38BCC21B-9F7E-47FE-B577-025314E560AE}" type="pres">
      <dgm:prSet presAssocID="{175443D8-86F0-4F35-9FC6-A36F436EDBE4}" presName="desBackupRightNorm" presStyleCnt="0"/>
      <dgm:spPr/>
    </dgm:pt>
    <dgm:pt modelId="{8CDD8798-31E4-4729-9788-581CB0C9B305}" type="pres">
      <dgm:prSet presAssocID="{EBB050C0-2B38-4473-877A-027C99743A0A}" presName="desSpace" presStyleCnt="0"/>
      <dgm:spPr/>
    </dgm:pt>
    <dgm:pt modelId="{D4405823-8307-4014-94A0-A208D2159191}" type="pres">
      <dgm:prSet presAssocID="{41651BDE-9C6B-4A28-8109-F95508B21256}" presName="desBackupLeftNorm" presStyleCnt="0"/>
      <dgm:spPr/>
    </dgm:pt>
    <dgm:pt modelId="{A40C3AA4-BB34-40F6-A4A0-17A9CC88480B}" type="pres">
      <dgm:prSet presAssocID="{41651BDE-9C6B-4A28-8109-F95508B21256}" presName="desComposite" presStyleCnt="0"/>
      <dgm:spPr/>
    </dgm:pt>
    <dgm:pt modelId="{3A45B94E-E5E8-4B1F-9731-4509C84D7C84}" type="pres">
      <dgm:prSet presAssocID="{41651BDE-9C6B-4A28-8109-F95508B21256}" presName="desCircle" presStyleLbl="node1" presStyleIdx="1" presStyleCnt="3"/>
      <dgm:spPr/>
    </dgm:pt>
    <dgm:pt modelId="{62EE8464-3750-49A8-A2CC-A92FB8206F61}" type="pres">
      <dgm:prSet presAssocID="{41651BDE-9C6B-4A28-8109-F95508B21256}" presName="chTx" presStyleLbl="revTx" presStyleIdx="9" presStyleCnt="15"/>
      <dgm:spPr/>
    </dgm:pt>
    <dgm:pt modelId="{ACB8257D-0C36-4D1D-8192-9409ECEDE0F1}" type="pres">
      <dgm:prSet presAssocID="{41651BDE-9C6B-4A28-8109-F95508B21256}" presName="desTx" presStyleLbl="revTx" presStyleIdx="10" presStyleCnt="15">
        <dgm:presLayoutVars>
          <dgm:bulletEnabled val="1"/>
        </dgm:presLayoutVars>
      </dgm:prSet>
      <dgm:spPr/>
    </dgm:pt>
    <dgm:pt modelId="{3948F9E9-F625-49B5-97F9-50E1E5EBB80B}" type="pres">
      <dgm:prSet presAssocID="{41651BDE-9C6B-4A28-8109-F95508B21256}" presName="desBackupRightNorm" presStyleCnt="0"/>
      <dgm:spPr/>
    </dgm:pt>
    <dgm:pt modelId="{673B7ED8-F473-49D5-9ABC-21BEB1AB7B2C}" type="pres">
      <dgm:prSet presAssocID="{2B819CFF-7499-4C06-9324-8510905ED888}" presName="desSpace" presStyleCnt="0"/>
      <dgm:spPr/>
    </dgm:pt>
    <dgm:pt modelId="{60558BB1-0220-4CA7-82A9-B43D00060BE5}" type="pres">
      <dgm:prSet presAssocID="{DCDF7C02-F953-4C28-B599-63C62BD96485}" presName="desBackupLeftNorm" presStyleCnt="0"/>
      <dgm:spPr/>
    </dgm:pt>
    <dgm:pt modelId="{207533AA-8917-4FBC-9755-7818E37B7070}" type="pres">
      <dgm:prSet presAssocID="{DCDF7C02-F953-4C28-B599-63C62BD96485}" presName="desComposite" presStyleCnt="0"/>
      <dgm:spPr/>
    </dgm:pt>
    <dgm:pt modelId="{F00F7BC2-1A6B-4B99-A614-7039AE5777A8}" type="pres">
      <dgm:prSet presAssocID="{DCDF7C02-F953-4C28-B599-63C62BD96485}" presName="desCircle" presStyleLbl="node1" presStyleIdx="2" presStyleCnt="3"/>
      <dgm:spPr/>
    </dgm:pt>
    <dgm:pt modelId="{3C5B3B9F-2BFD-4E0B-A369-7D8BE3733A15}" type="pres">
      <dgm:prSet presAssocID="{DCDF7C02-F953-4C28-B599-63C62BD96485}" presName="chTx" presStyleLbl="revTx" presStyleIdx="11" presStyleCnt="15"/>
      <dgm:spPr/>
    </dgm:pt>
    <dgm:pt modelId="{92A7FE68-EBA5-4D21-8303-12C7905878B7}" type="pres">
      <dgm:prSet presAssocID="{DCDF7C02-F953-4C28-B599-63C62BD96485}" presName="desTx" presStyleLbl="revTx" presStyleIdx="12" presStyleCnt="15">
        <dgm:presLayoutVars>
          <dgm:bulletEnabled val="1"/>
        </dgm:presLayoutVars>
      </dgm:prSet>
      <dgm:spPr/>
    </dgm:pt>
    <dgm:pt modelId="{4177E88B-FB0A-4485-9726-32755BD805C3}" type="pres">
      <dgm:prSet presAssocID="{DCDF7C02-F953-4C28-B599-63C62BD96485}" presName="desBackupRightNorm" presStyleCnt="0"/>
      <dgm:spPr/>
    </dgm:pt>
    <dgm:pt modelId="{46F958CD-E28D-44DD-856E-BEEA7BF54456}" type="pres">
      <dgm:prSet presAssocID="{1775265F-F4DB-4B4D-8642-731ABFB507CC}" presName="desSpace" presStyleCnt="0"/>
      <dgm:spPr/>
    </dgm:pt>
    <dgm:pt modelId="{25CBD452-D5AE-4837-9A84-1BB980E7920B}" type="pres">
      <dgm:prSet presAssocID="{32E2E3CA-B61F-4166-8BBE-9A9072CEC348}" presName="parComposite" presStyleCnt="0"/>
      <dgm:spPr/>
    </dgm:pt>
    <dgm:pt modelId="{CF7CAA62-A2DF-41C3-8FAB-7799E0588670}" type="pres">
      <dgm:prSet presAssocID="{32E2E3CA-B61F-4166-8BBE-9A9072CEC348}" presName="parBigCircle" presStyleLbl="node0" presStyleIdx="7" presStyleCnt="9"/>
      <dgm:spPr/>
    </dgm:pt>
    <dgm:pt modelId="{6B0857AA-CDD6-4F4A-B95C-62A75CF3813A}" type="pres">
      <dgm:prSet presAssocID="{32E2E3CA-B61F-4166-8BBE-9A9072CEC348}" presName="parTx" presStyleLbl="revTx" presStyleIdx="13" presStyleCnt="15"/>
      <dgm:spPr/>
    </dgm:pt>
    <dgm:pt modelId="{8A70FA08-F306-4C19-97B4-2FF94FC5FD90}" type="pres">
      <dgm:prSet presAssocID="{32E2E3CA-B61F-4166-8BBE-9A9072CEC348}" presName="bSpace" presStyleCnt="0"/>
      <dgm:spPr/>
    </dgm:pt>
    <dgm:pt modelId="{FDB92352-B276-4335-8F72-EE65A1C94398}" type="pres">
      <dgm:prSet presAssocID="{32E2E3CA-B61F-4166-8BBE-9A9072CEC348}" presName="parBackupNorm" presStyleCnt="0"/>
      <dgm:spPr/>
    </dgm:pt>
    <dgm:pt modelId="{2579AEC2-9A0C-4D1C-80B6-553CDBFD3705}" type="pres">
      <dgm:prSet presAssocID="{DA100FEC-C93F-45B8-8A12-1D09DFB8819C}" presName="parSpace" presStyleCnt="0"/>
      <dgm:spPr/>
    </dgm:pt>
    <dgm:pt modelId="{D7AB564E-B665-453E-93CA-F7D222242840}" type="pres">
      <dgm:prSet presAssocID="{60A21BD5-E862-4D59-82CE-C8FAD998CDB5}" presName="parComposite" presStyleCnt="0"/>
      <dgm:spPr/>
    </dgm:pt>
    <dgm:pt modelId="{933DFFA0-416F-445D-BE25-55CD00F1B54B}" type="pres">
      <dgm:prSet presAssocID="{60A21BD5-E862-4D59-82CE-C8FAD998CDB5}" presName="parBigCircle" presStyleLbl="node0" presStyleIdx="8" presStyleCnt="9"/>
      <dgm:spPr/>
    </dgm:pt>
    <dgm:pt modelId="{1DE98C79-FB23-4DF5-AFC5-6FA2ECA97EE9}" type="pres">
      <dgm:prSet presAssocID="{60A21BD5-E862-4D59-82CE-C8FAD998CDB5}" presName="parTx" presStyleLbl="revTx" presStyleIdx="14" presStyleCnt="15"/>
      <dgm:spPr/>
    </dgm:pt>
    <dgm:pt modelId="{5A546052-5DB9-448E-A5B0-ED13855A47B0}" type="pres">
      <dgm:prSet presAssocID="{60A21BD5-E862-4D59-82CE-C8FAD998CDB5}" presName="bSpace" presStyleCnt="0"/>
      <dgm:spPr/>
    </dgm:pt>
    <dgm:pt modelId="{3D0CA3A2-32DB-496F-970C-F4A52FA74E2A}" type="pres">
      <dgm:prSet presAssocID="{60A21BD5-E862-4D59-82CE-C8FAD998CDB5}" presName="parBackupNorm" presStyleCnt="0"/>
      <dgm:spPr/>
    </dgm:pt>
    <dgm:pt modelId="{6D35B9F5-1912-4DBD-8630-01A679283FEA}" type="pres">
      <dgm:prSet presAssocID="{82B21BE6-DB6F-4851-8D7F-4AF274900483}" presName="parSpace" presStyleCnt="0"/>
      <dgm:spPr/>
    </dgm:pt>
  </dgm:ptLst>
  <dgm:cxnLst>
    <dgm:cxn modelId="{8C455C03-2B02-430E-A2AF-E952482CD380}" srcId="{2D0C8B5A-B8A7-4258-A055-C0EC1C5F0A62}" destId="{32E2E3CA-B61F-4166-8BBE-9A9072CEC348}" srcOrd="7" destOrd="0" parTransId="{DA577AD2-6362-4618-B77E-E72B211F2468}" sibTransId="{DA100FEC-C93F-45B8-8A12-1D09DFB8819C}"/>
    <dgm:cxn modelId="{ABF1B621-109C-409D-93F2-8D258B5BE2C2}" type="presOf" srcId="{60A21BD5-E862-4D59-82CE-C8FAD998CDB5}" destId="{1DE98C79-FB23-4DF5-AFC5-6FA2ECA97EE9}" srcOrd="0" destOrd="0" presId="urn:microsoft.com/office/officeart/2008/layout/CircleAccentTimeline"/>
    <dgm:cxn modelId="{DB877922-EADB-4FD9-9D7D-2C586DDE610F}" type="presOf" srcId="{2D0C8B5A-B8A7-4258-A055-C0EC1C5F0A62}" destId="{621E9E23-9A20-4FB6-B252-268F806193DA}" srcOrd="0" destOrd="0" presId="urn:microsoft.com/office/officeart/2008/layout/CircleAccentTimeline"/>
    <dgm:cxn modelId="{F0FF8A22-1D82-4B82-BB4D-0FDC4EDBD3CB}" type="presOf" srcId="{32E2E3CA-B61F-4166-8BBE-9A9072CEC348}" destId="{6B0857AA-CDD6-4F4A-B95C-62A75CF3813A}" srcOrd="0" destOrd="0" presId="urn:microsoft.com/office/officeart/2008/layout/CircleAccentTimeline"/>
    <dgm:cxn modelId="{7B8E622F-F155-473A-AD9E-D9146117C74B}" srcId="{2D0C8B5A-B8A7-4258-A055-C0EC1C5F0A62}" destId="{8F82B03B-BEEA-4D9F-83B4-5C18F6E3CA57}" srcOrd="0" destOrd="0" parTransId="{A20E9C59-7784-4ABD-BB07-5D7D8A32073E}" sibTransId="{5109F344-FC99-41E2-BB52-8355D1234217}"/>
    <dgm:cxn modelId="{39444241-280E-4514-A142-43356CAE3626}" srcId="{2D0C8B5A-B8A7-4258-A055-C0EC1C5F0A62}" destId="{93DCBAF0-F161-4BBA-9796-AC42EFEC282D}" srcOrd="6" destOrd="0" parTransId="{E6D347CB-D190-47F4-A562-BE01A69C8AFA}" sibTransId="{F44CA9CB-4D33-4374-A41F-FB6207583E63}"/>
    <dgm:cxn modelId="{08E1D764-1D0F-4C14-B2E3-401CAEE92962}" type="presOf" srcId="{175443D8-86F0-4F35-9FC6-A36F436EDBE4}" destId="{9A8C1E67-693F-4078-95FA-129076ABB310}" srcOrd="0" destOrd="0" presId="urn:microsoft.com/office/officeart/2008/layout/CircleAccentTimeline"/>
    <dgm:cxn modelId="{C83BF469-CE19-4DE2-93B5-7E8C0B3B029A}" type="presOf" srcId="{E0C712B9-7AF1-4BF2-B50E-A48B2A66BA19}" destId="{E8C5F8F7-897A-445F-A1B2-179A5B907BE4}" srcOrd="0" destOrd="0" presId="urn:microsoft.com/office/officeart/2008/layout/CircleAccentTimeline"/>
    <dgm:cxn modelId="{AC20744C-DFAE-4D9C-8AE2-B9B2D986C021}" type="presOf" srcId="{41651BDE-9C6B-4A28-8109-F95508B21256}" destId="{62EE8464-3750-49A8-A2CC-A92FB8206F61}" srcOrd="0" destOrd="0" presId="urn:microsoft.com/office/officeart/2008/layout/CircleAccentTimeline"/>
    <dgm:cxn modelId="{B262124E-0777-43BE-83FC-23C707452960}" srcId="{93DCBAF0-F161-4BBA-9796-AC42EFEC282D}" destId="{DCDF7C02-F953-4C28-B599-63C62BD96485}" srcOrd="2" destOrd="0" parTransId="{F6795746-1E9F-485A-95AA-06255A348F4E}" sibTransId="{1775265F-F4DB-4B4D-8642-731ABFB507CC}"/>
    <dgm:cxn modelId="{C9CDCB6F-C529-4803-A7D1-00778E1CD0C6}" srcId="{2D0C8B5A-B8A7-4258-A055-C0EC1C5F0A62}" destId="{1A482D37-5C35-4BD8-81EF-55EFCEED14DF}" srcOrd="1" destOrd="0" parTransId="{3D739E0F-3D96-4E61-8652-B0F2B046C905}" sibTransId="{54ECC5DF-6F2F-4F27-ABF3-E5E3DB893049}"/>
    <dgm:cxn modelId="{78ECEE59-183B-452A-99B1-2133CB408D55}" srcId="{2D0C8B5A-B8A7-4258-A055-C0EC1C5F0A62}" destId="{B536197E-C3A3-4783-ACFB-3249234C987E}" srcOrd="5" destOrd="0" parTransId="{0135F0CA-726B-4A90-BD4F-A86E6F53945D}" sibTransId="{6BA442E2-BF3F-46FB-97FE-0E5BE8160A7F}"/>
    <dgm:cxn modelId="{F8E08A8C-3E64-4182-8C97-04BAA65EA310}" srcId="{2D0C8B5A-B8A7-4258-A055-C0EC1C5F0A62}" destId="{9D381D58-AD39-4245-AE47-1BDEC742F5B0}" srcOrd="3" destOrd="0" parTransId="{0D0220B0-4B5E-483C-A50C-25440C7C3FBA}" sibTransId="{CDABC5FA-5962-4E2A-8C96-053CC8829A64}"/>
    <dgm:cxn modelId="{72479EA6-E20F-48B6-9CB6-05F8D1B43C43}" srcId="{93DCBAF0-F161-4BBA-9796-AC42EFEC282D}" destId="{175443D8-86F0-4F35-9FC6-A36F436EDBE4}" srcOrd="0" destOrd="0" parTransId="{9DDB0935-2E8D-48B5-AB6E-78A116114FD9}" sibTransId="{EBB050C0-2B38-4473-877A-027C99743A0A}"/>
    <dgm:cxn modelId="{1008D1AB-C8E4-4A18-878C-3066713C6082}" type="presOf" srcId="{0D413DB3-974D-410D-B2E9-27504C4E78DC}" destId="{197E678B-CCBF-4F04-91FF-FCC62C3536B9}" srcOrd="0" destOrd="0" presId="urn:microsoft.com/office/officeart/2008/layout/CircleAccentTimeline"/>
    <dgm:cxn modelId="{34227EC5-801E-4EEC-A136-8F38F1F8F7DE}" type="presOf" srcId="{8F82B03B-BEEA-4D9F-83B4-5C18F6E3CA57}" destId="{96AE0C24-71F4-41A3-A8E7-CCC6C133A782}" srcOrd="0" destOrd="0" presId="urn:microsoft.com/office/officeart/2008/layout/CircleAccentTimeline"/>
    <dgm:cxn modelId="{3D9357C7-D5A7-4AF4-B23A-35F9615A9F9B}" type="presOf" srcId="{1A482D37-5C35-4BD8-81EF-55EFCEED14DF}" destId="{B3962D9C-81A5-4D65-B2A6-F058E82C6783}" srcOrd="0" destOrd="0" presId="urn:microsoft.com/office/officeart/2008/layout/CircleAccentTimeline"/>
    <dgm:cxn modelId="{8E0F65CD-50A7-4643-8DB6-C673E8E449D0}" type="presOf" srcId="{DCDF7C02-F953-4C28-B599-63C62BD96485}" destId="{3C5B3B9F-2BFD-4E0B-A369-7D8BE3733A15}" srcOrd="0" destOrd="0" presId="urn:microsoft.com/office/officeart/2008/layout/CircleAccentTimeline"/>
    <dgm:cxn modelId="{9AA503D2-5C22-4158-8A8F-E1526200D656}" srcId="{2D0C8B5A-B8A7-4258-A055-C0EC1C5F0A62}" destId="{E0C712B9-7AF1-4BF2-B50E-A48B2A66BA19}" srcOrd="2" destOrd="0" parTransId="{37F5ED75-8104-4962-9F0A-239A0A3477A0}" sibTransId="{B3A84016-6406-46AB-A611-CE2FF0C7EFD9}"/>
    <dgm:cxn modelId="{5AE7D4E5-4D1F-465E-85E1-4472A81BD53B}" type="presOf" srcId="{9D381D58-AD39-4245-AE47-1BDEC742F5B0}" destId="{65649B69-A27B-4C93-960D-D64FDD61E46F}" srcOrd="0" destOrd="0" presId="urn:microsoft.com/office/officeart/2008/layout/CircleAccentTimeline"/>
    <dgm:cxn modelId="{8A366AE6-0C46-4F8C-BFF3-461477CFC542}" type="presOf" srcId="{93DCBAF0-F161-4BBA-9796-AC42EFEC282D}" destId="{28C15EED-4587-4F31-99D4-52B0E1378F0E}" srcOrd="0" destOrd="0" presId="urn:microsoft.com/office/officeart/2008/layout/CircleAccentTimeline"/>
    <dgm:cxn modelId="{A33002EB-2C1F-4DA4-B7B9-B2A37CA9A4B5}" srcId="{2D0C8B5A-B8A7-4258-A055-C0EC1C5F0A62}" destId="{0D413DB3-974D-410D-B2E9-27504C4E78DC}" srcOrd="4" destOrd="0" parTransId="{C01B848F-0F5F-4B97-BEB5-D1A23084BA59}" sibTransId="{412200CE-6C5C-47B0-98B7-E6BDF95B7170}"/>
    <dgm:cxn modelId="{2F39E9EF-88F1-4BD2-AAA6-50CBE90096D1}" srcId="{93DCBAF0-F161-4BBA-9796-AC42EFEC282D}" destId="{41651BDE-9C6B-4A28-8109-F95508B21256}" srcOrd="1" destOrd="0" parTransId="{26AB90F2-FB0D-4CCC-AADF-690AF151FBF9}" sibTransId="{2B819CFF-7499-4C06-9324-8510905ED888}"/>
    <dgm:cxn modelId="{B503D2F8-D590-424E-9F55-CFD29635FBFC}" type="presOf" srcId="{B536197E-C3A3-4783-ACFB-3249234C987E}" destId="{9E5C921F-FDA1-41AD-9C50-1529E17962BA}" srcOrd="0" destOrd="0" presId="urn:microsoft.com/office/officeart/2008/layout/CircleAccentTimeline"/>
    <dgm:cxn modelId="{6BA6DBF8-9BCF-4D3F-BA91-9048BE70ABBC}" srcId="{2D0C8B5A-B8A7-4258-A055-C0EC1C5F0A62}" destId="{60A21BD5-E862-4D59-82CE-C8FAD998CDB5}" srcOrd="8" destOrd="0" parTransId="{E0C60654-4DEB-4D37-BF0E-EB326DE28ECB}" sibTransId="{82B21BE6-DB6F-4851-8D7F-4AF274900483}"/>
    <dgm:cxn modelId="{73681C8A-CFB5-4E50-BAAC-89BD4D6C52CC}" type="presParOf" srcId="{621E9E23-9A20-4FB6-B252-268F806193DA}" destId="{7474A17B-596D-4114-998E-DAF4BACD0101}" srcOrd="0" destOrd="0" presId="urn:microsoft.com/office/officeart/2008/layout/CircleAccentTimeline"/>
    <dgm:cxn modelId="{2A010088-86DB-445E-95FA-A047F550C10D}" type="presParOf" srcId="{7474A17B-596D-4114-998E-DAF4BACD0101}" destId="{FADB7A33-0B48-44E1-8BFB-6305F0A73CAB}" srcOrd="0" destOrd="0" presId="urn:microsoft.com/office/officeart/2008/layout/CircleAccentTimeline"/>
    <dgm:cxn modelId="{B886BE02-3772-48E1-BA42-D2C23D9EB40A}" type="presParOf" srcId="{7474A17B-596D-4114-998E-DAF4BACD0101}" destId="{96AE0C24-71F4-41A3-A8E7-CCC6C133A782}" srcOrd="1" destOrd="0" presId="urn:microsoft.com/office/officeart/2008/layout/CircleAccentTimeline"/>
    <dgm:cxn modelId="{31AAC7B8-BD1A-4732-9F24-1BBF5E1CAF03}" type="presParOf" srcId="{7474A17B-596D-4114-998E-DAF4BACD0101}" destId="{B8198F5A-4A40-47F3-BBBA-634F21FFF7DA}" srcOrd="2" destOrd="0" presId="urn:microsoft.com/office/officeart/2008/layout/CircleAccentTimeline"/>
    <dgm:cxn modelId="{E38CB7CB-BBCC-488F-897B-04406DA7DB00}" type="presParOf" srcId="{621E9E23-9A20-4FB6-B252-268F806193DA}" destId="{DA97D787-EE40-480C-97A5-8EEC6D617744}" srcOrd="1" destOrd="0" presId="urn:microsoft.com/office/officeart/2008/layout/CircleAccentTimeline"/>
    <dgm:cxn modelId="{7FAACEA7-4D36-4015-A676-675E394FCE7F}" type="presParOf" srcId="{621E9E23-9A20-4FB6-B252-268F806193DA}" destId="{5E3BB1FE-555E-4767-AF95-E5C5FE64B469}" srcOrd="2" destOrd="0" presId="urn:microsoft.com/office/officeart/2008/layout/CircleAccentTimeline"/>
    <dgm:cxn modelId="{E9032796-F32B-451A-822A-4EB8BC289968}" type="presParOf" srcId="{621E9E23-9A20-4FB6-B252-268F806193DA}" destId="{9CF08A3F-C4AE-474F-ACEB-A18E3CA0DD2A}" srcOrd="3" destOrd="0" presId="urn:microsoft.com/office/officeart/2008/layout/CircleAccentTimeline"/>
    <dgm:cxn modelId="{D0DDA9B8-AD42-4FC2-A00F-71321338B8F0}" type="presParOf" srcId="{9CF08A3F-C4AE-474F-ACEB-A18E3CA0DD2A}" destId="{D27210BA-39A3-47E1-A6BD-BAA16943FD5A}" srcOrd="0" destOrd="0" presId="urn:microsoft.com/office/officeart/2008/layout/CircleAccentTimeline"/>
    <dgm:cxn modelId="{592484C7-0017-4485-8B7B-34841F9AFC78}" type="presParOf" srcId="{9CF08A3F-C4AE-474F-ACEB-A18E3CA0DD2A}" destId="{B3962D9C-81A5-4D65-B2A6-F058E82C6783}" srcOrd="1" destOrd="0" presId="urn:microsoft.com/office/officeart/2008/layout/CircleAccentTimeline"/>
    <dgm:cxn modelId="{8275E43F-60CA-4152-889B-D5E08CA8BC5C}" type="presParOf" srcId="{9CF08A3F-C4AE-474F-ACEB-A18E3CA0DD2A}" destId="{42B339B2-E847-44F3-BEF3-5ED9253A6378}" srcOrd="2" destOrd="0" presId="urn:microsoft.com/office/officeart/2008/layout/CircleAccentTimeline"/>
    <dgm:cxn modelId="{93B5946A-B9EB-4956-B871-4C7FCCF9B980}" type="presParOf" srcId="{621E9E23-9A20-4FB6-B252-268F806193DA}" destId="{89D756A6-5BA2-44A3-AFC7-F5EC65E3C825}" srcOrd="4" destOrd="0" presId="urn:microsoft.com/office/officeart/2008/layout/CircleAccentTimeline"/>
    <dgm:cxn modelId="{6C7DE371-B30B-45EE-B169-6BBEDB84F7E3}" type="presParOf" srcId="{621E9E23-9A20-4FB6-B252-268F806193DA}" destId="{51990D5C-7208-44C1-8277-F47C44E4ADF9}" srcOrd="5" destOrd="0" presId="urn:microsoft.com/office/officeart/2008/layout/CircleAccentTimeline"/>
    <dgm:cxn modelId="{6829B447-23EA-4E34-83BA-07CDF1B068B6}" type="presParOf" srcId="{621E9E23-9A20-4FB6-B252-268F806193DA}" destId="{174ECECB-F888-414F-AC9B-2F7A3C5280F9}" srcOrd="6" destOrd="0" presId="urn:microsoft.com/office/officeart/2008/layout/CircleAccentTimeline"/>
    <dgm:cxn modelId="{6B351FB1-40C8-4AA6-A17A-E820D280414C}" type="presParOf" srcId="{174ECECB-F888-414F-AC9B-2F7A3C5280F9}" destId="{766C382E-6E0E-4E25-8093-5B98A177DEFC}" srcOrd="0" destOrd="0" presId="urn:microsoft.com/office/officeart/2008/layout/CircleAccentTimeline"/>
    <dgm:cxn modelId="{5EF2AA92-EF38-467A-819C-E72B80C2D2CC}" type="presParOf" srcId="{174ECECB-F888-414F-AC9B-2F7A3C5280F9}" destId="{E8C5F8F7-897A-445F-A1B2-179A5B907BE4}" srcOrd="1" destOrd="0" presId="urn:microsoft.com/office/officeart/2008/layout/CircleAccentTimeline"/>
    <dgm:cxn modelId="{09EFCF51-A696-4E2F-9F7B-EAAF2AA06E9D}" type="presParOf" srcId="{174ECECB-F888-414F-AC9B-2F7A3C5280F9}" destId="{08852447-BDB7-434B-9D79-D20E7626957C}" srcOrd="2" destOrd="0" presId="urn:microsoft.com/office/officeart/2008/layout/CircleAccentTimeline"/>
    <dgm:cxn modelId="{541027C9-24D5-472F-8BEE-FFAB6BCFE1D9}" type="presParOf" srcId="{621E9E23-9A20-4FB6-B252-268F806193DA}" destId="{5230137C-B01D-4859-B99F-22754CC87901}" srcOrd="7" destOrd="0" presId="urn:microsoft.com/office/officeart/2008/layout/CircleAccentTimeline"/>
    <dgm:cxn modelId="{D704202B-606C-4827-A96C-4D9470B85433}" type="presParOf" srcId="{621E9E23-9A20-4FB6-B252-268F806193DA}" destId="{FED62B12-E59D-48C0-94EE-1A6EDF6C5012}" srcOrd="8" destOrd="0" presId="urn:microsoft.com/office/officeart/2008/layout/CircleAccentTimeline"/>
    <dgm:cxn modelId="{B23CFB54-A2E0-42FC-BEB6-B5CF9DB5149B}" type="presParOf" srcId="{621E9E23-9A20-4FB6-B252-268F806193DA}" destId="{9AE40669-7658-4B37-A19E-7BB3282245C1}" srcOrd="9" destOrd="0" presId="urn:microsoft.com/office/officeart/2008/layout/CircleAccentTimeline"/>
    <dgm:cxn modelId="{493795AC-31F0-4C7C-8275-B2C77DA0FB0B}" type="presParOf" srcId="{9AE40669-7658-4B37-A19E-7BB3282245C1}" destId="{EC046C79-3C31-494C-852F-1D81A2CEBCB3}" srcOrd="0" destOrd="0" presId="urn:microsoft.com/office/officeart/2008/layout/CircleAccentTimeline"/>
    <dgm:cxn modelId="{9BBA7119-BDC7-40DD-B205-04A4924FCED6}" type="presParOf" srcId="{9AE40669-7658-4B37-A19E-7BB3282245C1}" destId="{65649B69-A27B-4C93-960D-D64FDD61E46F}" srcOrd="1" destOrd="0" presId="urn:microsoft.com/office/officeart/2008/layout/CircleAccentTimeline"/>
    <dgm:cxn modelId="{9E86392F-98CF-4737-B8BA-081ADE6467C6}" type="presParOf" srcId="{9AE40669-7658-4B37-A19E-7BB3282245C1}" destId="{C4AE130E-1930-441B-A20E-6DCD8B6CA513}" srcOrd="2" destOrd="0" presId="urn:microsoft.com/office/officeart/2008/layout/CircleAccentTimeline"/>
    <dgm:cxn modelId="{F9EB67B4-8DC3-44CB-88D4-6E9E0F209FD1}" type="presParOf" srcId="{621E9E23-9A20-4FB6-B252-268F806193DA}" destId="{EC6EDBF1-C486-4324-A220-FD4CCE671027}" srcOrd="10" destOrd="0" presId="urn:microsoft.com/office/officeart/2008/layout/CircleAccentTimeline"/>
    <dgm:cxn modelId="{542DC00C-103D-4F02-8F7E-07C1292B3A04}" type="presParOf" srcId="{621E9E23-9A20-4FB6-B252-268F806193DA}" destId="{B3095230-9AF9-46AB-9CEF-54974CD64709}" srcOrd="11" destOrd="0" presId="urn:microsoft.com/office/officeart/2008/layout/CircleAccentTimeline"/>
    <dgm:cxn modelId="{33F0896C-EEB9-42E1-BBA6-85381A3A78A5}" type="presParOf" srcId="{621E9E23-9A20-4FB6-B252-268F806193DA}" destId="{86E75412-8918-4325-8886-527CE31F7272}" srcOrd="12" destOrd="0" presId="urn:microsoft.com/office/officeart/2008/layout/CircleAccentTimeline"/>
    <dgm:cxn modelId="{FC946162-AB28-4E74-9B2E-7D91A4900F5C}" type="presParOf" srcId="{86E75412-8918-4325-8886-527CE31F7272}" destId="{F48ADD37-BC59-4C25-8A9F-EFEE42FDADE7}" srcOrd="0" destOrd="0" presId="urn:microsoft.com/office/officeart/2008/layout/CircleAccentTimeline"/>
    <dgm:cxn modelId="{69E61CEA-3E62-402F-B372-F37157037D6C}" type="presParOf" srcId="{86E75412-8918-4325-8886-527CE31F7272}" destId="{197E678B-CCBF-4F04-91FF-FCC62C3536B9}" srcOrd="1" destOrd="0" presId="urn:microsoft.com/office/officeart/2008/layout/CircleAccentTimeline"/>
    <dgm:cxn modelId="{72280AF0-9C6A-40A7-9DA7-A31584713B1B}" type="presParOf" srcId="{86E75412-8918-4325-8886-527CE31F7272}" destId="{54B1DFC4-657A-42CA-85DF-FF3C0677C28A}" srcOrd="2" destOrd="0" presId="urn:microsoft.com/office/officeart/2008/layout/CircleAccentTimeline"/>
    <dgm:cxn modelId="{562A4086-FD1E-41DC-8B0C-6E1088A87BBD}" type="presParOf" srcId="{621E9E23-9A20-4FB6-B252-268F806193DA}" destId="{23905DA5-4B74-414D-AF7F-8E879D6D4B70}" srcOrd="13" destOrd="0" presId="urn:microsoft.com/office/officeart/2008/layout/CircleAccentTimeline"/>
    <dgm:cxn modelId="{03B77750-556B-42B6-9CF4-1C5D173FBAC9}" type="presParOf" srcId="{621E9E23-9A20-4FB6-B252-268F806193DA}" destId="{AE8F7460-BA65-42BA-A361-5C098BE1473C}" srcOrd="14" destOrd="0" presId="urn:microsoft.com/office/officeart/2008/layout/CircleAccentTimeline"/>
    <dgm:cxn modelId="{C2413613-6EB1-4C63-84C3-65EBA94084D7}" type="presParOf" srcId="{621E9E23-9A20-4FB6-B252-268F806193DA}" destId="{4C8700CE-3F50-4C14-9919-76F82449FF6B}" srcOrd="15" destOrd="0" presId="urn:microsoft.com/office/officeart/2008/layout/CircleAccentTimeline"/>
    <dgm:cxn modelId="{10EEDCF5-C1F7-4679-B0EB-450790D8D7AA}" type="presParOf" srcId="{4C8700CE-3F50-4C14-9919-76F82449FF6B}" destId="{2455F30F-1773-4F7C-AD17-5041BEFB5578}" srcOrd="0" destOrd="0" presId="urn:microsoft.com/office/officeart/2008/layout/CircleAccentTimeline"/>
    <dgm:cxn modelId="{BCB5C85C-9109-40B0-B423-14D54B77F961}" type="presParOf" srcId="{4C8700CE-3F50-4C14-9919-76F82449FF6B}" destId="{9E5C921F-FDA1-41AD-9C50-1529E17962BA}" srcOrd="1" destOrd="0" presId="urn:microsoft.com/office/officeart/2008/layout/CircleAccentTimeline"/>
    <dgm:cxn modelId="{9970C214-AF22-4E98-BEF3-2EE170A06B65}" type="presParOf" srcId="{4C8700CE-3F50-4C14-9919-76F82449FF6B}" destId="{608ACB1F-4351-4DA4-880A-CD74AFCAF26E}" srcOrd="2" destOrd="0" presId="urn:microsoft.com/office/officeart/2008/layout/CircleAccentTimeline"/>
    <dgm:cxn modelId="{4CC9527D-5A71-44D8-A2A1-BA8B3CA498E7}" type="presParOf" srcId="{621E9E23-9A20-4FB6-B252-268F806193DA}" destId="{DDEE6655-9082-4B94-8BFF-904F571C15D2}" srcOrd="16" destOrd="0" presId="urn:microsoft.com/office/officeart/2008/layout/CircleAccentTimeline"/>
    <dgm:cxn modelId="{5128D36A-BC05-42AD-86DB-99383127A378}" type="presParOf" srcId="{621E9E23-9A20-4FB6-B252-268F806193DA}" destId="{AE495C1B-94C1-4AA1-AC56-46DC71976C4E}" srcOrd="17" destOrd="0" presId="urn:microsoft.com/office/officeart/2008/layout/CircleAccentTimeline"/>
    <dgm:cxn modelId="{4C68AADB-0A2F-4E3E-A41D-52F36F4EE3C7}" type="presParOf" srcId="{621E9E23-9A20-4FB6-B252-268F806193DA}" destId="{D43A9C81-2A1C-4F75-8F2F-E20C979B9C25}" srcOrd="18" destOrd="0" presId="urn:microsoft.com/office/officeart/2008/layout/CircleAccentTimeline"/>
    <dgm:cxn modelId="{BABF2513-5C11-4F69-A286-4BF9BE603290}" type="presParOf" srcId="{D43A9C81-2A1C-4F75-8F2F-E20C979B9C25}" destId="{B6F7779B-1760-453E-B858-0C7F704775B2}" srcOrd="0" destOrd="0" presId="urn:microsoft.com/office/officeart/2008/layout/CircleAccentTimeline"/>
    <dgm:cxn modelId="{9A58E29E-DEF5-4BCC-8D7A-CB1D134E2FCA}" type="presParOf" srcId="{D43A9C81-2A1C-4F75-8F2F-E20C979B9C25}" destId="{28C15EED-4587-4F31-99D4-52B0E1378F0E}" srcOrd="1" destOrd="0" presId="urn:microsoft.com/office/officeart/2008/layout/CircleAccentTimeline"/>
    <dgm:cxn modelId="{E92DF640-38CF-4638-8F16-E455890E3883}" type="presParOf" srcId="{D43A9C81-2A1C-4F75-8F2F-E20C979B9C25}" destId="{D5D8ECD8-5E1C-462F-A956-FDF491CD5681}" srcOrd="2" destOrd="0" presId="urn:microsoft.com/office/officeart/2008/layout/CircleAccentTimeline"/>
    <dgm:cxn modelId="{9F1A6A76-AF8E-4D0A-8FD9-BE4D811EC9FA}" type="presParOf" srcId="{621E9E23-9A20-4FB6-B252-268F806193DA}" destId="{B39E0200-A0D8-4A73-A194-E2D5BA7A8573}" srcOrd="19" destOrd="0" presId="urn:microsoft.com/office/officeart/2008/layout/CircleAccentTimeline"/>
    <dgm:cxn modelId="{E0F8ECAA-E0EA-44C4-862D-1FB0D64CB228}" type="presParOf" srcId="{621E9E23-9A20-4FB6-B252-268F806193DA}" destId="{9B1C892F-4006-41A4-9B86-D9D39F47BEE7}" srcOrd="20" destOrd="0" presId="urn:microsoft.com/office/officeart/2008/layout/CircleAccentTimeline"/>
    <dgm:cxn modelId="{4E38798E-4918-4F1C-B608-82A14281F60A}" type="presParOf" srcId="{621E9E23-9A20-4FB6-B252-268F806193DA}" destId="{72D7E2E9-7FC3-4D17-B622-5F6EAE5EF584}" srcOrd="21" destOrd="0" presId="urn:microsoft.com/office/officeart/2008/layout/CircleAccentTimeline"/>
    <dgm:cxn modelId="{634035F3-91C7-469C-B18B-47277469A81B}" type="presParOf" srcId="{621E9E23-9A20-4FB6-B252-268F806193DA}" destId="{9BC6F69F-3629-45C2-881C-723F6FA09D6A}" srcOrd="22" destOrd="0" presId="urn:microsoft.com/office/officeart/2008/layout/CircleAccentTimeline"/>
    <dgm:cxn modelId="{6E66D703-BD3F-4357-8FB8-4DD2520C7C75}" type="presParOf" srcId="{9BC6F69F-3629-45C2-881C-723F6FA09D6A}" destId="{D71FAD8F-BE80-4E80-B424-07263A60776D}" srcOrd="0" destOrd="0" presId="urn:microsoft.com/office/officeart/2008/layout/CircleAccentTimeline"/>
    <dgm:cxn modelId="{5AA4466D-0115-490F-BCDE-B9DD93D426A1}" type="presParOf" srcId="{9BC6F69F-3629-45C2-881C-723F6FA09D6A}" destId="{9A8C1E67-693F-4078-95FA-129076ABB310}" srcOrd="1" destOrd="0" presId="urn:microsoft.com/office/officeart/2008/layout/CircleAccentTimeline"/>
    <dgm:cxn modelId="{09F892B4-71EF-41CA-A738-5F49D72F0D87}" type="presParOf" srcId="{9BC6F69F-3629-45C2-881C-723F6FA09D6A}" destId="{F213E1A9-9975-4EF8-B7E6-039E943CDBC7}" srcOrd="2" destOrd="0" presId="urn:microsoft.com/office/officeart/2008/layout/CircleAccentTimeline"/>
    <dgm:cxn modelId="{839955E6-3213-483E-B1BA-12F6B665B543}" type="presParOf" srcId="{621E9E23-9A20-4FB6-B252-268F806193DA}" destId="{38BCC21B-9F7E-47FE-B577-025314E560AE}" srcOrd="23" destOrd="0" presId="urn:microsoft.com/office/officeart/2008/layout/CircleAccentTimeline"/>
    <dgm:cxn modelId="{C64EEF12-ABBA-4312-BB78-96DA64AA2053}" type="presParOf" srcId="{621E9E23-9A20-4FB6-B252-268F806193DA}" destId="{8CDD8798-31E4-4729-9788-581CB0C9B305}" srcOrd="24" destOrd="0" presId="urn:microsoft.com/office/officeart/2008/layout/CircleAccentTimeline"/>
    <dgm:cxn modelId="{EED33A60-0CD5-4E66-98C0-29CA1A51027D}" type="presParOf" srcId="{621E9E23-9A20-4FB6-B252-268F806193DA}" destId="{D4405823-8307-4014-94A0-A208D2159191}" srcOrd="25" destOrd="0" presId="urn:microsoft.com/office/officeart/2008/layout/CircleAccentTimeline"/>
    <dgm:cxn modelId="{FF8F5813-4E51-49D3-B1C4-01FBAEE013EC}" type="presParOf" srcId="{621E9E23-9A20-4FB6-B252-268F806193DA}" destId="{A40C3AA4-BB34-40F6-A4A0-17A9CC88480B}" srcOrd="26" destOrd="0" presId="urn:microsoft.com/office/officeart/2008/layout/CircleAccentTimeline"/>
    <dgm:cxn modelId="{2CCF7482-DB25-41A0-A81C-047F9D1EF48E}" type="presParOf" srcId="{A40C3AA4-BB34-40F6-A4A0-17A9CC88480B}" destId="{3A45B94E-E5E8-4B1F-9731-4509C84D7C84}" srcOrd="0" destOrd="0" presId="urn:microsoft.com/office/officeart/2008/layout/CircleAccentTimeline"/>
    <dgm:cxn modelId="{F3BCFA38-6DC1-4DE2-B7A8-4091DCCA75E9}" type="presParOf" srcId="{A40C3AA4-BB34-40F6-A4A0-17A9CC88480B}" destId="{62EE8464-3750-49A8-A2CC-A92FB8206F61}" srcOrd="1" destOrd="0" presId="urn:microsoft.com/office/officeart/2008/layout/CircleAccentTimeline"/>
    <dgm:cxn modelId="{796B342F-F812-415C-ABA6-021F17EDBA4A}" type="presParOf" srcId="{A40C3AA4-BB34-40F6-A4A0-17A9CC88480B}" destId="{ACB8257D-0C36-4D1D-8192-9409ECEDE0F1}" srcOrd="2" destOrd="0" presId="urn:microsoft.com/office/officeart/2008/layout/CircleAccentTimeline"/>
    <dgm:cxn modelId="{24365C73-C43D-4110-BE4B-FA04F62B9544}" type="presParOf" srcId="{621E9E23-9A20-4FB6-B252-268F806193DA}" destId="{3948F9E9-F625-49B5-97F9-50E1E5EBB80B}" srcOrd="27" destOrd="0" presId="urn:microsoft.com/office/officeart/2008/layout/CircleAccentTimeline"/>
    <dgm:cxn modelId="{44764693-4DB1-45F1-8D6D-C9559C93D1B6}" type="presParOf" srcId="{621E9E23-9A20-4FB6-B252-268F806193DA}" destId="{673B7ED8-F473-49D5-9ABC-21BEB1AB7B2C}" srcOrd="28" destOrd="0" presId="urn:microsoft.com/office/officeart/2008/layout/CircleAccentTimeline"/>
    <dgm:cxn modelId="{2ABE281A-E932-447E-9157-F8DF012E9C6D}" type="presParOf" srcId="{621E9E23-9A20-4FB6-B252-268F806193DA}" destId="{60558BB1-0220-4CA7-82A9-B43D00060BE5}" srcOrd="29" destOrd="0" presId="urn:microsoft.com/office/officeart/2008/layout/CircleAccentTimeline"/>
    <dgm:cxn modelId="{36792763-4A8C-469C-872B-6D008FD7B30B}" type="presParOf" srcId="{621E9E23-9A20-4FB6-B252-268F806193DA}" destId="{207533AA-8917-4FBC-9755-7818E37B7070}" srcOrd="30" destOrd="0" presId="urn:microsoft.com/office/officeart/2008/layout/CircleAccentTimeline"/>
    <dgm:cxn modelId="{A1314044-8840-4593-ABE4-6CCB23F8F21A}" type="presParOf" srcId="{207533AA-8917-4FBC-9755-7818E37B7070}" destId="{F00F7BC2-1A6B-4B99-A614-7039AE5777A8}" srcOrd="0" destOrd="0" presId="urn:microsoft.com/office/officeart/2008/layout/CircleAccentTimeline"/>
    <dgm:cxn modelId="{E2A92F0F-B672-4E9B-AF74-FF3219745FAA}" type="presParOf" srcId="{207533AA-8917-4FBC-9755-7818E37B7070}" destId="{3C5B3B9F-2BFD-4E0B-A369-7D8BE3733A15}" srcOrd="1" destOrd="0" presId="urn:microsoft.com/office/officeart/2008/layout/CircleAccentTimeline"/>
    <dgm:cxn modelId="{B562590E-B263-46AC-9867-8DEDF47DA390}" type="presParOf" srcId="{207533AA-8917-4FBC-9755-7818E37B7070}" destId="{92A7FE68-EBA5-4D21-8303-12C7905878B7}" srcOrd="2" destOrd="0" presId="urn:microsoft.com/office/officeart/2008/layout/CircleAccentTimeline"/>
    <dgm:cxn modelId="{6345EBB9-64BC-4F6C-88AF-B118B0770430}" type="presParOf" srcId="{621E9E23-9A20-4FB6-B252-268F806193DA}" destId="{4177E88B-FB0A-4485-9726-32755BD805C3}" srcOrd="31" destOrd="0" presId="urn:microsoft.com/office/officeart/2008/layout/CircleAccentTimeline"/>
    <dgm:cxn modelId="{92594524-750F-41E8-B588-A6421FDBA7D5}" type="presParOf" srcId="{621E9E23-9A20-4FB6-B252-268F806193DA}" destId="{46F958CD-E28D-44DD-856E-BEEA7BF54456}" srcOrd="32" destOrd="0" presId="urn:microsoft.com/office/officeart/2008/layout/CircleAccentTimeline"/>
    <dgm:cxn modelId="{E264D819-37C0-47E3-8936-B941D4FAF0B7}" type="presParOf" srcId="{621E9E23-9A20-4FB6-B252-268F806193DA}" destId="{25CBD452-D5AE-4837-9A84-1BB980E7920B}" srcOrd="33" destOrd="0" presId="urn:microsoft.com/office/officeart/2008/layout/CircleAccentTimeline"/>
    <dgm:cxn modelId="{09071C89-2DED-49F7-BEE6-E1CA1D45A4B7}" type="presParOf" srcId="{25CBD452-D5AE-4837-9A84-1BB980E7920B}" destId="{CF7CAA62-A2DF-41C3-8FAB-7799E0588670}" srcOrd="0" destOrd="0" presId="urn:microsoft.com/office/officeart/2008/layout/CircleAccentTimeline"/>
    <dgm:cxn modelId="{A9A777EC-FA74-452A-8216-EBF0F1398C0A}" type="presParOf" srcId="{25CBD452-D5AE-4837-9A84-1BB980E7920B}" destId="{6B0857AA-CDD6-4F4A-B95C-62A75CF3813A}" srcOrd="1" destOrd="0" presId="urn:microsoft.com/office/officeart/2008/layout/CircleAccentTimeline"/>
    <dgm:cxn modelId="{F88320B9-0D44-49F0-8BE3-88E211C96935}" type="presParOf" srcId="{25CBD452-D5AE-4837-9A84-1BB980E7920B}" destId="{8A70FA08-F306-4C19-97B4-2FF94FC5FD90}" srcOrd="2" destOrd="0" presId="urn:microsoft.com/office/officeart/2008/layout/CircleAccentTimeline"/>
    <dgm:cxn modelId="{24CF3A1B-B580-4DC8-82E9-BF883E674B3A}" type="presParOf" srcId="{621E9E23-9A20-4FB6-B252-268F806193DA}" destId="{FDB92352-B276-4335-8F72-EE65A1C94398}" srcOrd="34" destOrd="0" presId="urn:microsoft.com/office/officeart/2008/layout/CircleAccentTimeline"/>
    <dgm:cxn modelId="{1F6DEB04-83CD-4845-83E5-D3F881F14C27}" type="presParOf" srcId="{621E9E23-9A20-4FB6-B252-268F806193DA}" destId="{2579AEC2-9A0C-4D1C-80B6-553CDBFD3705}" srcOrd="35" destOrd="0" presId="urn:microsoft.com/office/officeart/2008/layout/CircleAccentTimeline"/>
    <dgm:cxn modelId="{4F21CFE3-707B-4111-AC71-5288001CA18D}" type="presParOf" srcId="{621E9E23-9A20-4FB6-B252-268F806193DA}" destId="{D7AB564E-B665-453E-93CA-F7D222242840}" srcOrd="36" destOrd="0" presId="urn:microsoft.com/office/officeart/2008/layout/CircleAccentTimeline"/>
    <dgm:cxn modelId="{49CE633F-3AA8-4808-A733-BD035D22ED49}" type="presParOf" srcId="{D7AB564E-B665-453E-93CA-F7D222242840}" destId="{933DFFA0-416F-445D-BE25-55CD00F1B54B}" srcOrd="0" destOrd="0" presId="urn:microsoft.com/office/officeart/2008/layout/CircleAccentTimeline"/>
    <dgm:cxn modelId="{E9408F99-20EA-47BE-AFDC-FD81D289EFBE}" type="presParOf" srcId="{D7AB564E-B665-453E-93CA-F7D222242840}" destId="{1DE98C79-FB23-4DF5-AFC5-6FA2ECA97EE9}" srcOrd="1" destOrd="0" presId="urn:microsoft.com/office/officeart/2008/layout/CircleAccentTimeline"/>
    <dgm:cxn modelId="{E57A3C9F-B21A-4569-A7B2-67B98ED964F3}" type="presParOf" srcId="{D7AB564E-B665-453E-93CA-F7D222242840}" destId="{5A546052-5DB9-448E-A5B0-ED13855A47B0}" srcOrd="2" destOrd="0" presId="urn:microsoft.com/office/officeart/2008/layout/CircleAccentTimeline"/>
    <dgm:cxn modelId="{DA2077B5-C9FF-4A05-A89B-D83319F3E2A8}" type="presParOf" srcId="{621E9E23-9A20-4FB6-B252-268F806193DA}" destId="{3D0CA3A2-32DB-496F-970C-F4A52FA74E2A}" srcOrd="37" destOrd="0" presId="urn:microsoft.com/office/officeart/2008/layout/CircleAccentTimeline"/>
    <dgm:cxn modelId="{21E084F7-CE65-4E78-9F18-A54F041FD35D}" type="presParOf" srcId="{621E9E23-9A20-4FB6-B252-268F806193DA}" destId="{6D35B9F5-1912-4DBD-8630-01A679283FEA}" srcOrd="38" destOrd="0" presId="urn:microsoft.com/office/officeart/2008/layout/CircleAccent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65E656-D29C-4AE5-BDB0-BD35AC557B02}" type="doc">
      <dgm:prSet loTypeId="urn:microsoft.com/office/officeart/2005/8/layout/equation2" loCatId="process" qsTypeId="urn:microsoft.com/office/officeart/2005/8/quickstyle/simple2" qsCatId="simple" csTypeId="urn:microsoft.com/office/officeart/2005/8/colors/colorful1" csCatId="colorful" phldr="1"/>
      <dgm:spPr/>
      <dgm:t>
        <a:bodyPr/>
        <a:lstStyle/>
        <a:p>
          <a:endParaRPr lang="en-US"/>
        </a:p>
      </dgm:t>
    </dgm:pt>
    <dgm:pt modelId="{097C3BC8-C7D2-4462-9842-50E5F91DE1C4}">
      <dgm:prSet phldrT="[Text]">
        <dgm:style>
          <a:lnRef idx="3">
            <a:schemeClr val="lt1"/>
          </a:lnRef>
          <a:fillRef idx="1">
            <a:schemeClr val="accent1"/>
          </a:fillRef>
          <a:effectRef idx="1">
            <a:schemeClr val="accent1"/>
          </a:effectRef>
          <a:fontRef idx="minor">
            <a:schemeClr val="lt1"/>
          </a:fontRef>
        </dgm:style>
      </dgm:prSet>
      <dgm:spPr/>
      <dgm:t>
        <a:bodyPr/>
        <a:lstStyle/>
        <a:p>
          <a:r>
            <a:rPr lang="en-US"/>
            <a:t>Syntax Trees</a:t>
          </a:r>
        </a:p>
      </dgm:t>
    </dgm:pt>
    <dgm:pt modelId="{D7672F9B-B112-4384-92BB-B83FD0E118E7}" type="parTrans" cxnId="{58D3CE67-C4CD-4F9C-A01D-63992D7A23E5}">
      <dgm:prSet/>
      <dgm:spPr/>
      <dgm:t>
        <a:bodyPr/>
        <a:lstStyle/>
        <a:p>
          <a:endParaRPr lang="en-US"/>
        </a:p>
      </dgm:t>
    </dgm:pt>
    <dgm:pt modelId="{72C57AB5-6873-4359-8101-9F2F1C69DFC2}" type="sibTrans" cxnId="{58D3CE67-C4CD-4F9C-A01D-63992D7A23E5}">
      <dgm:prSet>
        <dgm:style>
          <a:lnRef idx="1">
            <a:schemeClr val="accent2"/>
          </a:lnRef>
          <a:fillRef idx="2">
            <a:schemeClr val="accent2"/>
          </a:fillRef>
          <a:effectRef idx="1">
            <a:schemeClr val="accent2"/>
          </a:effectRef>
          <a:fontRef idx="minor">
            <a:schemeClr val="dk1"/>
          </a:fontRef>
        </dgm:style>
      </dgm:prSet>
      <dgm:spPr>
        <a:solidFill>
          <a:schemeClr val="accent2">
            <a:lumMod val="20000"/>
            <a:lumOff val="80000"/>
          </a:schemeClr>
        </a:solidFill>
      </dgm:spPr>
      <dgm:t>
        <a:bodyPr/>
        <a:lstStyle/>
        <a:p>
          <a:endParaRPr lang="en-US">
            <a:solidFill>
              <a:schemeClr val="accent2">
                <a:lumMod val="75000"/>
              </a:schemeClr>
            </a:solidFill>
          </a:endParaRPr>
        </a:p>
      </dgm:t>
    </dgm:pt>
    <dgm:pt modelId="{D9407C2E-C42F-4594-B565-FA6D921C7043}">
      <dgm:prSet phldrT="[Text]" custT="1">
        <dgm:style>
          <a:lnRef idx="3">
            <a:schemeClr val="lt1"/>
          </a:lnRef>
          <a:fillRef idx="1">
            <a:schemeClr val="accent5"/>
          </a:fillRef>
          <a:effectRef idx="1">
            <a:schemeClr val="accent5"/>
          </a:effectRef>
          <a:fontRef idx="minor">
            <a:schemeClr val="lt1"/>
          </a:fontRef>
        </dgm:style>
      </dgm:prSet>
      <dgm:spPr/>
      <dgm:t>
        <a:bodyPr/>
        <a:lstStyle/>
        <a:p>
          <a:pPr algn="ctr"/>
          <a:r>
            <a:rPr lang="en-US" sz="3200"/>
            <a:t>Compilation</a:t>
          </a:r>
          <a:endParaRPr lang="en-US" sz="2600"/>
        </a:p>
      </dgm:t>
    </dgm:pt>
    <dgm:pt modelId="{9C7D5297-A2CD-4526-99FE-6AC92449F4F7}" type="parTrans" cxnId="{82A2DEF6-BBA1-48FE-B479-D1855767A7F8}">
      <dgm:prSet/>
      <dgm:spPr/>
      <dgm:t>
        <a:bodyPr/>
        <a:lstStyle/>
        <a:p>
          <a:endParaRPr lang="en-US"/>
        </a:p>
      </dgm:t>
    </dgm:pt>
    <dgm:pt modelId="{93518B1B-7AFA-4B8F-9C5E-C3AB1A4C7BB3}" type="sibTrans" cxnId="{82A2DEF6-BBA1-48FE-B479-D1855767A7F8}">
      <dgm:prSet/>
      <dgm:spPr/>
      <dgm:t>
        <a:bodyPr/>
        <a:lstStyle/>
        <a:p>
          <a:endParaRPr lang="en-US"/>
        </a:p>
      </dgm:t>
    </dgm:pt>
    <dgm:pt modelId="{892B4F89-7493-4E41-BA79-3648E5BC44F3}">
      <dgm:prSet phldrT="[Text]">
        <dgm:style>
          <a:lnRef idx="3">
            <a:schemeClr val="lt1"/>
          </a:lnRef>
          <a:fillRef idx="1">
            <a:schemeClr val="accent3"/>
          </a:fillRef>
          <a:effectRef idx="1">
            <a:schemeClr val="accent3"/>
          </a:effectRef>
          <a:fontRef idx="minor">
            <a:schemeClr val="lt1"/>
          </a:fontRef>
        </dgm:style>
      </dgm:prSet>
      <dgm:spPr/>
      <dgm:t>
        <a:bodyPr/>
        <a:lstStyle/>
        <a:p>
          <a:r>
            <a:rPr lang="en-US"/>
            <a:t>References</a:t>
          </a:r>
        </a:p>
      </dgm:t>
    </dgm:pt>
    <dgm:pt modelId="{ED0E1DAA-74DA-4DD2-B95A-37C8EABF17D0}" type="parTrans" cxnId="{F16718F4-258A-43E7-8C8F-73D7A2E95783}">
      <dgm:prSet/>
      <dgm:spPr/>
      <dgm:t>
        <a:bodyPr/>
        <a:lstStyle/>
        <a:p>
          <a:endParaRPr lang="en-US"/>
        </a:p>
      </dgm:t>
    </dgm:pt>
    <dgm:pt modelId="{E8B8D40A-1142-4A9B-94A1-DEDBA65628FD}" type="sibTrans" cxnId="{F16718F4-258A-43E7-8C8F-73D7A2E95783}">
      <dgm:prSet>
        <dgm:style>
          <a:lnRef idx="1">
            <a:schemeClr val="accent2"/>
          </a:lnRef>
          <a:fillRef idx="2">
            <a:schemeClr val="accent2"/>
          </a:fillRef>
          <a:effectRef idx="1">
            <a:schemeClr val="accent2"/>
          </a:effectRef>
          <a:fontRef idx="minor">
            <a:schemeClr val="dk1"/>
          </a:fontRef>
        </dgm:style>
      </dgm:prSet>
      <dgm:spPr>
        <a:solidFill>
          <a:schemeClr val="accent2">
            <a:lumMod val="20000"/>
            <a:lumOff val="80000"/>
          </a:schemeClr>
        </a:solidFill>
      </dgm:spPr>
      <dgm:t>
        <a:bodyPr/>
        <a:lstStyle/>
        <a:p>
          <a:endParaRPr lang="en-US">
            <a:solidFill>
              <a:schemeClr val="accent2">
                <a:lumMod val="75000"/>
              </a:schemeClr>
            </a:solidFill>
          </a:endParaRPr>
        </a:p>
      </dgm:t>
    </dgm:pt>
    <dgm:pt modelId="{0E61952F-4BB6-49F6-935E-C7C6E90501AC}">
      <dgm:prSet phldrT="[Text]" custT="1">
        <dgm:style>
          <a:lnRef idx="3">
            <a:schemeClr val="lt1"/>
          </a:lnRef>
          <a:fillRef idx="1">
            <a:schemeClr val="accent5"/>
          </a:fillRef>
          <a:effectRef idx="1">
            <a:schemeClr val="accent5"/>
          </a:effectRef>
          <a:fontRef idx="minor">
            <a:schemeClr val="lt1"/>
          </a:fontRef>
        </dgm:style>
      </dgm:prSet>
      <dgm:spPr/>
      <dgm:t>
        <a:bodyPr/>
        <a:lstStyle/>
        <a:p>
          <a:pPr marL="548640" algn="l"/>
          <a:r>
            <a:rPr lang="en-US" sz="2000"/>
            <a:t>Symbols</a:t>
          </a:r>
        </a:p>
      </dgm:t>
    </dgm:pt>
    <dgm:pt modelId="{76BBCCB6-0A22-40C7-B0C7-4248C364BE8D}" type="parTrans" cxnId="{23D3A07A-4769-452F-A7EB-64709BF934DF}">
      <dgm:prSet/>
      <dgm:spPr/>
      <dgm:t>
        <a:bodyPr/>
        <a:lstStyle/>
        <a:p>
          <a:endParaRPr lang="en-US"/>
        </a:p>
      </dgm:t>
    </dgm:pt>
    <dgm:pt modelId="{A1FFBBA0-290A-4824-B5CD-E9347CA45E7D}" type="sibTrans" cxnId="{23D3A07A-4769-452F-A7EB-64709BF934DF}">
      <dgm:prSet/>
      <dgm:spPr/>
      <dgm:t>
        <a:bodyPr/>
        <a:lstStyle/>
        <a:p>
          <a:endParaRPr lang="en-US"/>
        </a:p>
      </dgm:t>
    </dgm:pt>
    <dgm:pt modelId="{F7284A80-50ED-449A-B553-901B2CBFCB52}">
      <dgm:prSet phldrT="[Text]" custT="1">
        <dgm:style>
          <a:lnRef idx="3">
            <a:schemeClr val="lt1"/>
          </a:lnRef>
          <a:fillRef idx="1">
            <a:schemeClr val="accent5"/>
          </a:fillRef>
          <a:effectRef idx="1">
            <a:schemeClr val="accent5"/>
          </a:effectRef>
          <a:fontRef idx="minor">
            <a:schemeClr val="lt1"/>
          </a:fontRef>
        </dgm:style>
      </dgm:prSet>
      <dgm:spPr/>
      <dgm:t>
        <a:bodyPr/>
        <a:lstStyle/>
        <a:p>
          <a:pPr marL="548640" algn="l"/>
          <a:r>
            <a:rPr lang="en-US" sz="2000"/>
            <a:t>Emit</a:t>
          </a:r>
        </a:p>
      </dgm:t>
    </dgm:pt>
    <dgm:pt modelId="{183D8D49-99D0-439C-B64C-18C1D4E0116F}" type="sibTrans" cxnId="{ED950198-DC07-4409-9CBB-3BCB7BD84C4C}">
      <dgm:prSet/>
      <dgm:spPr/>
      <dgm:t>
        <a:bodyPr/>
        <a:lstStyle/>
        <a:p>
          <a:endParaRPr lang="en-US"/>
        </a:p>
      </dgm:t>
    </dgm:pt>
    <dgm:pt modelId="{E6247F53-A38E-4382-9946-3DD316AFE8D9}" type="parTrans" cxnId="{ED950198-DC07-4409-9CBB-3BCB7BD84C4C}">
      <dgm:prSet/>
      <dgm:spPr/>
      <dgm:t>
        <a:bodyPr/>
        <a:lstStyle/>
        <a:p>
          <a:endParaRPr lang="en-US"/>
        </a:p>
      </dgm:t>
    </dgm:pt>
    <dgm:pt modelId="{0735C9F0-B726-414B-B0E2-0C076C792578}">
      <dgm:prSet phldrT="[Text]" custT="1">
        <dgm:style>
          <a:lnRef idx="3">
            <a:schemeClr val="lt1"/>
          </a:lnRef>
          <a:fillRef idx="1">
            <a:schemeClr val="accent5"/>
          </a:fillRef>
          <a:effectRef idx="1">
            <a:schemeClr val="accent5"/>
          </a:effectRef>
          <a:fontRef idx="minor">
            <a:schemeClr val="lt1"/>
          </a:fontRef>
        </dgm:style>
      </dgm:prSet>
      <dgm:spPr/>
      <dgm:t>
        <a:bodyPr/>
        <a:lstStyle/>
        <a:p>
          <a:pPr marL="548640" algn="l"/>
          <a:r>
            <a:rPr lang="en-US" sz="2000"/>
            <a:t>Diagnostics</a:t>
          </a:r>
        </a:p>
      </dgm:t>
    </dgm:pt>
    <dgm:pt modelId="{EFB8DB2C-16C9-4782-B85C-5496B47BEA6F}" type="sibTrans" cxnId="{8BB05DDC-EE43-4C96-A60A-209A983F198F}">
      <dgm:prSet/>
      <dgm:spPr/>
      <dgm:t>
        <a:bodyPr/>
        <a:lstStyle/>
        <a:p>
          <a:endParaRPr lang="en-US"/>
        </a:p>
      </dgm:t>
    </dgm:pt>
    <dgm:pt modelId="{94F143AE-B781-4813-A09A-3B71BC88E9EA}" type="parTrans" cxnId="{8BB05DDC-EE43-4C96-A60A-209A983F198F}">
      <dgm:prSet/>
      <dgm:spPr/>
      <dgm:t>
        <a:bodyPr/>
        <a:lstStyle/>
        <a:p>
          <a:endParaRPr lang="en-US"/>
        </a:p>
      </dgm:t>
    </dgm:pt>
    <dgm:pt modelId="{AB8B327E-17B3-49C4-B26B-4D5BFDD42A8E}">
      <dgm:prSet phldrT="[Text]" custT="1">
        <dgm:style>
          <a:lnRef idx="3">
            <a:schemeClr val="lt1"/>
          </a:lnRef>
          <a:fillRef idx="1">
            <a:schemeClr val="accent5"/>
          </a:fillRef>
          <a:effectRef idx="1">
            <a:schemeClr val="accent5"/>
          </a:effectRef>
          <a:fontRef idx="minor">
            <a:schemeClr val="lt1"/>
          </a:fontRef>
        </dgm:style>
      </dgm:prSet>
      <dgm:spPr/>
      <dgm:t>
        <a:bodyPr/>
        <a:lstStyle/>
        <a:p>
          <a:pPr marL="548640" algn="l"/>
          <a:r>
            <a:rPr lang="en-US" sz="2000"/>
            <a:t>Flow Analysis</a:t>
          </a:r>
        </a:p>
      </dgm:t>
    </dgm:pt>
    <dgm:pt modelId="{9FAA1CEA-BDC3-4560-9397-F7694E9DBFA4}" type="sibTrans" cxnId="{A0F4FC01-BE8C-4D75-8DB2-F2C49E2B8FAC}">
      <dgm:prSet/>
      <dgm:spPr/>
      <dgm:t>
        <a:bodyPr/>
        <a:lstStyle/>
        <a:p>
          <a:endParaRPr lang="en-US"/>
        </a:p>
      </dgm:t>
    </dgm:pt>
    <dgm:pt modelId="{A060224B-9A35-4995-AB12-EE257BFF9648}" type="parTrans" cxnId="{A0F4FC01-BE8C-4D75-8DB2-F2C49E2B8FAC}">
      <dgm:prSet/>
      <dgm:spPr/>
      <dgm:t>
        <a:bodyPr/>
        <a:lstStyle/>
        <a:p>
          <a:endParaRPr lang="en-US"/>
        </a:p>
      </dgm:t>
    </dgm:pt>
    <dgm:pt modelId="{178902CF-479C-45C2-B535-C498490EFD00}">
      <dgm:prSet phldrT="[Text]" custT="1">
        <dgm:style>
          <a:lnRef idx="3">
            <a:schemeClr val="lt1"/>
          </a:lnRef>
          <a:fillRef idx="1">
            <a:schemeClr val="accent5"/>
          </a:fillRef>
          <a:effectRef idx="1">
            <a:schemeClr val="accent5"/>
          </a:effectRef>
          <a:fontRef idx="minor">
            <a:schemeClr val="lt1"/>
          </a:fontRef>
        </dgm:style>
      </dgm:prSet>
      <dgm:spPr/>
      <dgm:t>
        <a:bodyPr/>
        <a:lstStyle/>
        <a:p>
          <a:pPr marL="548640" algn="l"/>
          <a:r>
            <a:rPr lang="en-US" sz="2000"/>
            <a:t>Semantic Model</a:t>
          </a:r>
        </a:p>
      </dgm:t>
    </dgm:pt>
    <dgm:pt modelId="{8543B129-B306-437C-9111-A3BA6C7052B0}" type="sibTrans" cxnId="{45012059-CC0F-4727-AD70-38A56A3C6761}">
      <dgm:prSet/>
      <dgm:spPr/>
      <dgm:t>
        <a:bodyPr/>
        <a:lstStyle/>
        <a:p>
          <a:endParaRPr lang="en-US"/>
        </a:p>
      </dgm:t>
    </dgm:pt>
    <dgm:pt modelId="{0527C948-DB3E-436C-8E7C-39EE38445DE9}" type="parTrans" cxnId="{45012059-CC0F-4727-AD70-38A56A3C6761}">
      <dgm:prSet/>
      <dgm:spPr/>
      <dgm:t>
        <a:bodyPr/>
        <a:lstStyle/>
        <a:p>
          <a:endParaRPr lang="en-US"/>
        </a:p>
      </dgm:t>
    </dgm:pt>
    <dgm:pt modelId="{EDCCDA04-BBB2-41EF-8CE0-25AD38FCDCBB}" type="pres">
      <dgm:prSet presAssocID="{1265E656-D29C-4AE5-BDB0-BD35AC557B02}" presName="Name0" presStyleCnt="0">
        <dgm:presLayoutVars>
          <dgm:dir/>
          <dgm:resizeHandles val="exact"/>
        </dgm:presLayoutVars>
      </dgm:prSet>
      <dgm:spPr/>
    </dgm:pt>
    <dgm:pt modelId="{7B8621B6-C8C0-4E7A-9C27-AE7A84868074}" type="pres">
      <dgm:prSet presAssocID="{1265E656-D29C-4AE5-BDB0-BD35AC557B02}" presName="vNodes" presStyleCnt="0"/>
      <dgm:spPr/>
    </dgm:pt>
    <dgm:pt modelId="{6200BD57-5171-460F-801F-95A96157CC71}" type="pres">
      <dgm:prSet presAssocID="{097C3BC8-C7D2-4462-9842-50E5F91DE1C4}" presName="node" presStyleLbl="node1" presStyleIdx="0" presStyleCnt="3">
        <dgm:presLayoutVars>
          <dgm:bulletEnabled val="1"/>
        </dgm:presLayoutVars>
      </dgm:prSet>
      <dgm:spPr/>
    </dgm:pt>
    <dgm:pt modelId="{94E7694A-0BA6-4323-B1A4-35C01D4D3109}" type="pres">
      <dgm:prSet presAssocID="{72C57AB5-6873-4359-8101-9F2F1C69DFC2}" presName="spacerT" presStyleCnt="0"/>
      <dgm:spPr/>
    </dgm:pt>
    <dgm:pt modelId="{C57A43CE-AF19-4CB7-8764-F437D1BDCF0E}" type="pres">
      <dgm:prSet presAssocID="{72C57AB5-6873-4359-8101-9F2F1C69DFC2}" presName="sibTrans" presStyleLbl="sibTrans2D1" presStyleIdx="0" presStyleCnt="2"/>
      <dgm:spPr/>
    </dgm:pt>
    <dgm:pt modelId="{ABFF1F10-883D-492A-83A7-62EC2EBD0EAC}" type="pres">
      <dgm:prSet presAssocID="{72C57AB5-6873-4359-8101-9F2F1C69DFC2}" presName="spacerB" presStyleCnt="0"/>
      <dgm:spPr/>
    </dgm:pt>
    <dgm:pt modelId="{9431E592-FD84-4F97-94E6-3DF9305F0A82}" type="pres">
      <dgm:prSet presAssocID="{892B4F89-7493-4E41-BA79-3648E5BC44F3}" presName="node" presStyleLbl="node1" presStyleIdx="1" presStyleCnt="3">
        <dgm:presLayoutVars>
          <dgm:bulletEnabled val="1"/>
        </dgm:presLayoutVars>
      </dgm:prSet>
      <dgm:spPr/>
    </dgm:pt>
    <dgm:pt modelId="{C993577B-3CC9-457D-9552-E7F48E7CC1EE}" type="pres">
      <dgm:prSet presAssocID="{1265E656-D29C-4AE5-BDB0-BD35AC557B02}" presName="sibTransLast" presStyleLbl="sibTrans2D1" presStyleIdx="1" presStyleCnt="2"/>
      <dgm:spPr/>
    </dgm:pt>
    <dgm:pt modelId="{5345A02F-5E10-4372-A01F-1E817231515D}" type="pres">
      <dgm:prSet presAssocID="{1265E656-D29C-4AE5-BDB0-BD35AC557B02}" presName="connectorText" presStyleLbl="sibTrans2D1" presStyleIdx="1" presStyleCnt="2"/>
      <dgm:spPr/>
    </dgm:pt>
    <dgm:pt modelId="{9E0CDB13-AA0E-4425-AFEB-7FB29C2C6F5A}" type="pres">
      <dgm:prSet presAssocID="{1265E656-D29C-4AE5-BDB0-BD35AC557B02}" presName="lastNode" presStyleLbl="node1" presStyleIdx="2" presStyleCnt="3" custScaleX="107247" custScaleY="107400">
        <dgm:presLayoutVars>
          <dgm:bulletEnabled val="1"/>
        </dgm:presLayoutVars>
      </dgm:prSet>
      <dgm:spPr/>
    </dgm:pt>
  </dgm:ptLst>
  <dgm:cxnLst>
    <dgm:cxn modelId="{A0F4FC01-BE8C-4D75-8DB2-F2C49E2B8FAC}" srcId="{D9407C2E-C42F-4594-B565-FA6D921C7043}" destId="{AB8B327E-17B3-49C4-B26B-4D5BFDD42A8E}" srcOrd="2" destOrd="0" parTransId="{A060224B-9A35-4995-AB12-EE257BFF9648}" sibTransId="{9FAA1CEA-BDC3-4560-9397-F7694E9DBFA4}"/>
    <dgm:cxn modelId="{E0988D08-F274-484A-87F5-AE07FB2D49EE}" type="presOf" srcId="{0735C9F0-B726-414B-B0E2-0C076C792578}" destId="{9E0CDB13-AA0E-4425-AFEB-7FB29C2C6F5A}" srcOrd="0" destOrd="4" presId="urn:microsoft.com/office/officeart/2005/8/layout/equation2"/>
    <dgm:cxn modelId="{D249810A-A65B-4859-B50F-3A44E076631D}" type="presOf" srcId="{E8B8D40A-1142-4A9B-94A1-DEDBA65628FD}" destId="{C993577B-3CC9-457D-9552-E7F48E7CC1EE}" srcOrd="0" destOrd="0" presId="urn:microsoft.com/office/officeart/2005/8/layout/equation2"/>
    <dgm:cxn modelId="{BD2D4E2B-40B1-4162-B9B2-50C10E0C87D1}" type="presOf" srcId="{D9407C2E-C42F-4594-B565-FA6D921C7043}" destId="{9E0CDB13-AA0E-4425-AFEB-7FB29C2C6F5A}" srcOrd="0" destOrd="0" presId="urn:microsoft.com/office/officeart/2005/8/layout/equation2"/>
    <dgm:cxn modelId="{4091B43B-6079-4CF7-A044-2CC5B200E173}" type="presOf" srcId="{0E61952F-4BB6-49F6-935E-C7C6E90501AC}" destId="{9E0CDB13-AA0E-4425-AFEB-7FB29C2C6F5A}" srcOrd="0" destOrd="1" presId="urn:microsoft.com/office/officeart/2005/8/layout/equation2"/>
    <dgm:cxn modelId="{B527223D-400C-492C-85B9-D14055368C54}" type="presOf" srcId="{1265E656-D29C-4AE5-BDB0-BD35AC557B02}" destId="{EDCCDA04-BBB2-41EF-8CE0-25AD38FCDCBB}" srcOrd="0" destOrd="0" presId="urn:microsoft.com/office/officeart/2005/8/layout/equation2"/>
    <dgm:cxn modelId="{86677460-1AD7-43C1-8558-87329EF49C01}" type="presOf" srcId="{E8B8D40A-1142-4A9B-94A1-DEDBA65628FD}" destId="{5345A02F-5E10-4372-A01F-1E817231515D}" srcOrd="1" destOrd="0" presId="urn:microsoft.com/office/officeart/2005/8/layout/equation2"/>
    <dgm:cxn modelId="{58D3CE67-C4CD-4F9C-A01D-63992D7A23E5}" srcId="{1265E656-D29C-4AE5-BDB0-BD35AC557B02}" destId="{097C3BC8-C7D2-4462-9842-50E5F91DE1C4}" srcOrd="0" destOrd="0" parTransId="{D7672F9B-B112-4384-92BB-B83FD0E118E7}" sibTransId="{72C57AB5-6873-4359-8101-9F2F1C69DFC2}"/>
    <dgm:cxn modelId="{CED1884B-C4D3-4DC7-AE6C-9775EAC4FA16}" type="presOf" srcId="{097C3BC8-C7D2-4462-9842-50E5F91DE1C4}" destId="{6200BD57-5171-460F-801F-95A96157CC71}" srcOrd="0" destOrd="0" presId="urn:microsoft.com/office/officeart/2005/8/layout/equation2"/>
    <dgm:cxn modelId="{C3A0D754-7046-48F3-AD29-987C2452C706}" type="presOf" srcId="{AB8B327E-17B3-49C4-B26B-4D5BFDD42A8E}" destId="{9E0CDB13-AA0E-4425-AFEB-7FB29C2C6F5A}" srcOrd="0" destOrd="3" presId="urn:microsoft.com/office/officeart/2005/8/layout/equation2"/>
    <dgm:cxn modelId="{45012059-CC0F-4727-AD70-38A56A3C6761}" srcId="{D9407C2E-C42F-4594-B565-FA6D921C7043}" destId="{178902CF-479C-45C2-B535-C498490EFD00}" srcOrd="1" destOrd="0" parTransId="{0527C948-DB3E-436C-8E7C-39EE38445DE9}" sibTransId="{8543B129-B306-437C-9111-A3BA6C7052B0}"/>
    <dgm:cxn modelId="{23D3A07A-4769-452F-A7EB-64709BF934DF}" srcId="{D9407C2E-C42F-4594-B565-FA6D921C7043}" destId="{0E61952F-4BB6-49F6-935E-C7C6E90501AC}" srcOrd="0" destOrd="0" parTransId="{76BBCCB6-0A22-40C7-B0C7-4248C364BE8D}" sibTransId="{A1FFBBA0-290A-4824-B5CD-E9347CA45E7D}"/>
    <dgm:cxn modelId="{ED950198-DC07-4409-9CBB-3BCB7BD84C4C}" srcId="{D9407C2E-C42F-4594-B565-FA6D921C7043}" destId="{F7284A80-50ED-449A-B553-901B2CBFCB52}" srcOrd="4" destOrd="0" parTransId="{E6247F53-A38E-4382-9946-3DD316AFE8D9}" sibTransId="{183D8D49-99D0-439C-B64C-18C1D4E0116F}"/>
    <dgm:cxn modelId="{9D640FB0-CF3A-41A1-B227-446C07A41CD0}" type="presOf" srcId="{892B4F89-7493-4E41-BA79-3648E5BC44F3}" destId="{9431E592-FD84-4F97-94E6-3DF9305F0A82}" srcOrd="0" destOrd="0" presId="urn:microsoft.com/office/officeart/2005/8/layout/equation2"/>
    <dgm:cxn modelId="{8BB05DDC-EE43-4C96-A60A-209A983F198F}" srcId="{D9407C2E-C42F-4594-B565-FA6D921C7043}" destId="{0735C9F0-B726-414B-B0E2-0C076C792578}" srcOrd="3" destOrd="0" parTransId="{94F143AE-B781-4813-A09A-3B71BC88E9EA}" sibTransId="{EFB8DB2C-16C9-4782-B85C-5496B47BEA6F}"/>
    <dgm:cxn modelId="{1F4352E2-FE6C-475D-8EB1-FBF7B104C631}" type="presOf" srcId="{72C57AB5-6873-4359-8101-9F2F1C69DFC2}" destId="{C57A43CE-AF19-4CB7-8764-F437D1BDCF0E}" srcOrd="0" destOrd="0" presId="urn:microsoft.com/office/officeart/2005/8/layout/equation2"/>
    <dgm:cxn modelId="{9B7EC2EF-7887-4FA9-8F7B-56ADA3ABE092}" type="presOf" srcId="{178902CF-479C-45C2-B535-C498490EFD00}" destId="{9E0CDB13-AA0E-4425-AFEB-7FB29C2C6F5A}" srcOrd="0" destOrd="2" presId="urn:microsoft.com/office/officeart/2005/8/layout/equation2"/>
    <dgm:cxn modelId="{F16718F4-258A-43E7-8C8F-73D7A2E95783}" srcId="{1265E656-D29C-4AE5-BDB0-BD35AC557B02}" destId="{892B4F89-7493-4E41-BA79-3648E5BC44F3}" srcOrd="1" destOrd="0" parTransId="{ED0E1DAA-74DA-4DD2-B95A-37C8EABF17D0}" sibTransId="{E8B8D40A-1142-4A9B-94A1-DEDBA65628FD}"/>
    <dgm:cxn modelId="{82A2DEF6-BBA1-48FE-B479-D1855767A7F8}" srcId="{1265E656-D29C-4AE5-BDB0-BD35AC557B02}" destId="{D9407C2E-C42F-4594-B565-FA6D921C7043}" srcOrd="2" destOrd="0" parTransId="{9C7D5297-A2CD-4526-99FE-6AC92449F4F7}" sibTransId="{93518B1B-7AFA-4B8F-9C5E-C3AB1A4C7BB3}"/>
    <dgm:cxn modelId="{11370FF9-72AA-4872-AEBB-0F71F50BBD83}" type="presOf" srcId="{F7284A80-50ED-449A-B553-901B2CBFCB52}" destId="{9E0CDB13-AA0E-4425-AFEB-7FB29C2C6F5A}" srcOrd="0" destOrd="5" presId="urn:microsoft.com/office/officeart/2005/8/layout/equation2"/>
    <dgm:cxn modelId="{CC3A7035-CDD1-4538-85F2-8E351E64A76D}" type="presParOf" srcId="{EDCCDA04-BBB2-41EF-8CE0-25AD38FCDCBB}" destId="{7B8621B6-C8C0-4E7A-9C27-AE7A84868074}" srcOrd="0" destOrd="0" presId="urn:microsoft.com/office/officeart/2005/8/layout/equation2"/>
    <dgm:cxn modelId="{75817438-0842-4E2E-95E0-3BCE8A80CDFA}" type="presParOf" srcId="{7B8621B6-C8C0-4E7A-9C27-AE7A84868074}" destId="{6200BD57-5171-460F-801F-95A96157CC71}" srcOrd="0" destOrd="0" presId="urn:microsoft.com/office/officeart/2005/8/layout/equation2"/>
    <dgm:cxn modelId="{B4D17E8E-7BFC-498D-B55F-45FBEDC2104D}" type="presParOf" srcId="{7B8621B6-C8C0-4E7A-9C27-AE7A84868074}" destId="{94E7694A-0BA6-4323-B1A4-35C01D4D3109}" srcOrd="1" destOrd="0" presId="urn:microsoft.com/office/officeart/2005/8/layout/equation2"/>
    <dgm:cxn modelId="{8C4D54EF-38EB-432E-98E9-DC1C8D4FBAFA}" type="presParOf" srcId="{7B8621B6-C8C0-4E7A-9C27-AE7A84868074}" destId="{C57A43CE-AF19-4CB7-8764-F437D1BDCF0E}" srcOrd="2" destOrd="0" presId="urn:microsoft.com/office/officeart/2005/8/layout/equation2"/>
    <dgm:cxn modelId="{C6ECE35C-2D20-436B-BAA4-DD91B6E7B6FB}" type="presParOf" srcId="{7B8621B6-C8C0-4E7A-9C27-AE7A84868074}" destId="{ABFF1F10-883D-492A-83A7-62EC2EBD0EAC}" srcOrd="3" destOrd="0" presId="urn:microsoft.com/office/officeart/2005/8/layout/equation2"/>
    <dgm:cxn modelId="{C368D2BD-5B86-4021-94E0-477D9F75E7AA}" type="presParOf" srcId="{7B8621B6-C8C0-4E7A-9C27-AE7A84868074}" destId="{9431E592-FD84-4F97-94E6-3DF9305F0A82}" srcOrd="4" destOrd="0" presId="urn:microsoft.com/office/officeart/2005/8/layout/equation2"/>
    <dgm:cxn modelId="{3B4F5D32-289E-480E-ACF1-9C0A6FE1F611}" type="presParOf" srcId="{EDCCDA04-BBB2-41EF-8CE0-25AD38FCDCBB}" destId="{C993577B-3CC9-457D-9552-E7F48E7CC1EE}" srcOrd="1" destOrd="0" presId="urn:microsoft.com/office/officeart/2005/8/layout/equation2"/>
    <dgm:cxn modelId="{CA7B776D-8FDF-4DC6-BEDF-0CEB4B752F53}" type="presParOf" srcId="{C993577B-3CC9-457D-9552-E7F48E7CC1EE}" destId="{5345A02F-5E10-4372-A01F-1E817231515D}" srcOrd="0" destOrd="0" presId="urn:microsoft.com/office/officeart/2005/8/layout/equation2"/>
    <dgm:cxn modelId="{8B146C90-64FF-46CC-876B-2E9F124EF6CA}" type="presParOf" srcId="{EDCCDA04-BBB2-41EF-8CE0-25AD38FCDCBB}" destId="{9E0CDB13-AA0E-4425-AFEB-7FB29C2C6F5A}"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DB7A33-0B48-44E1-8BFB-6305F0A73CAB}">
      <dsp:nvSpPr>
        <dsp:cNvPr id="0" name=""/>
        <dsp:cNvSpPr/>
      </dsp:nvSpPr>
      <dsp:spPr>
        <a:xfrm>
          <a:off x="963" y="2499778"/>
          <a:ext cx="683195" cy="683195"/>
        </a:xfrm>
        <a:prstGeom prst="donut">
          <a:avLst>
            <a:gd name="adj" fmla="val 20000"/>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a:effectLst/>
        <a:scene3d>
          <a:camera prst="orthographicFront"/>
          <a:lightRig rig="chilly" dir="t"/>
        </a:scene3d>
        <a:sp3d/>
      </dsp:spPr>
      <dsp:style>
        <a:lnRef idx="0">
          <a:scrgbClr r="0" g="0" b="0"/>
        </a:lnRef>
        <a:fillRef idx="0">
          <a:scrgbClr r="0" g="0" b="0"/>
        </a:fillRef>
        <a:effectRef idx="0">
          <a:scrgbClr r="0" g="0" b="0"/>
        </a:effectRef>
        <a:fontRef idx="minor">
          <a:schemeClr val="lt1"/>
        </a:fontRef>
      </dsp:style>
    </dsp:sp>
    <dsp:sp modelId="{96AE0C24-71F4-41A3-A8E7-CCC6C133A782}">
      <dsp:nvSpPr>
        <dsp:cNvPr id="0" name=""/>
        <dsp:cNvSpPr/>
      </dsp:nvSpPr>
      <dsp:spPr>
        <a:xfrm rot="17700000">
          <a:off x="241691" y="1942834"/>
          <a:ext cx="849287" cy="409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0" rIns="0" bIns="0" numCol="1" spcCol="1270" anchor="ctr" anchorCtr="0">
          <a:noAutofit/>
        </a:bodyPr>
        <a:lstStyle/>
        <a:p>
          <a:pPr marL="0" lvl="0" indent="0" algn="l" defTabSz="755650">
            <a:lnSpc>
              <a:spcPct val="90000"/>
            </a:lnSpc>
            <a:spcBef>
              <a:spcPct val="0"/>
            </a:spcBef>
            <a:spcAft>
              <a:spcPct val="35000"/>
            </a:spcAft>
            <a:buNone/>
          </a:pPr>
          <a:r>
            <a:rPr lang="en-US" sz="1700" kern="1200"/>
            <a:t>ISO-1</a:t>
          </a:r>
        </a:p>
      </dsp:txBody>
      <dsp:txXfrm>
        <a:off x="241691" y="1942834"/>
        <a:ext cx="849287" cy="409291"/>
      </dsp:txXfrm>
    </dsp:sp>
    <dsp:sp modelId="{D27210BA-39A3-47E1-A6BD-BAA16943FD5A}">
      <dsp:nvSpPr>
        <dsp:cNvPr id="0" name=""/>
        <dsp:cNvSpPr/>
      </dsp:nvSpPr>
      <dsp:spPr>
        <a:xfrm>
          <a:off x="735674" y="2499778"/>
          <a:ext cx="683195" cy="683195"/>
        </a:xfrm>
        <a:prstGeom prst="donut">
          <a:avLst>
            <a:gd name="adj" fmla="val 20000"/>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a:effectLst/>
        <a:scene3d>
          <a:camera prst="orthographicFront"/>
          <a:lightRig rig="chilly" dir="t"/>
        </a:scene3d>
        <a:sp3d/>
      </dsp:spPr>
      <dsp:style>
        <a:lnRef idx="0">
          <a:scrgbClr r="0" g="0" b="0"/>
        </a:lnRef>
        <a:fillRef idx="0">
          <a:scrgbClr r="0" g="0" b="0"/>
        </a:fillRef>
        <a:effectRef idx="0">
          <a:scrgbClr r="0" g="0" b="0"/>
        </a:effectRef>
        <a:fontRef idx="minor">
          <a:schemeClr val="lt1"/>
        </a:fontRef>
      </dsp:style>
    </dsp:sp>
    <dsp:sp modelId="{B3962D9C-81A5-4D65-B2A6-F058E82C6783}">
      <dsp:nvSpPr>
        <dsp:cNvPr id="0" name=""/>
        <dsp:cNvSpPr/>
      </dsp:nvSpPr>
      <dsp:spPr>
        <a:xfrm rot="17700000">
          <a:off x="976401" y="1942834"/>
          <a:ext cx="849287" cy="409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0" rIns="0" bIns="0" numCol="1" spcCol="1270" anchor="ctr" anchorCtr="0">
          <a:noAutofit/>
        </a:bodyPr>
        <a:lstStyle/>
        <a:p>
          <a:pPr marL="0" lvl="0" indent="0" algn="l" defTabSz="755650">
            <a:lnSpc>
              <a:spcPct val="90000"/>
            </a:lnSpc>
            <a:spcBef>
              <a:spcPct val="0"/>
            </a:spcBef>
            <a:spcAft>
              <a:spcPct val="35000"/>
            </a:spcAft>
            <a:buNone/>
          </a:pPr>
          <a:r>
            <a:rPr lang="en-US" sz="1700" kern="1200"/>
            <a:t>ISO-2</a:t>
          </a:r>
        </a:p>
      </dsp:txBody>
      <dsp:txXfrm>
        <a:off x="976401" y="1942834"/>
        <a:ext cx="849287" cy="409291"/>
      </dsp:txXfrm>
    </dsp:sp>
    <dsp:sp modelId="{766C382E-6E0E-4E25-8093-5B98A177DEFC}">
      <dsp:nvSpPr>
        <dsp:cNvPr id="0" name=""/>
        <dsp:cNvSpPr/>
      </dsp:nvSpPr>
      <dsp:spPr>
        <a:xfrm>
          <a:off x="1470384" y="2499778"/>
          <a:ext cx="683195" cy="683195"/>
        </a:xfrm>
        <a:prstGeom prst="donut">
          <a:avLst>
            <a:gd name="adj" fmla="val 20000"/>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a:effectLst/>
        <a:scene3d>
          <a:camera prst="orthographicFront"/>
          <a:lightRig rig="chilly" dir="t"/>
        </a:scene3d>
        <a:sp3d/>
      </dsp:spPr>
      <dsp:style>
        <a:lnRef idx="0">
          <a:scrgbClr r="0" g="0" b="0"/>
        </a:lnRef>
        <a:fillRef idx="0">
          <a:scrgbClr r="0" g="0" b="0"/>
        </a:fillRef>
        <a:effectRef idx="0">
          <a:scrgbClr r="0" g="0" b="0"/>
        </a:effectRef>
        <a:fontRef idx="minor">
          <a:schemeClr val="lt1"/>
        </a:fontRef>
      </dsp:style>
    </dsp:sp>
    <dsp:sp modelId="{E8C5F8F7-897A-445F-A1B2-179A5B907BE4}">
      <dsp:nvSpPr>
        <dsp:cNvPr id="0" name=""/>
        <dsp:cNvSpPr/>
      </dsp:nvSpPr>
      <dsp:spPr>
        <a:xfrm rot="17700000">
          <a:off x="1711112" y="1942834"/>
          <a:ext cx="849287" cy="409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0" rIns="0" bIns="0" numCol="1" spcCol="1270" anchor="ctr" anchorCtr="0">
          <a:noAutofit/>
        </a:bodyPr>
        <a:lstStyle/>
        <a:p>
          <a:pPr marL="0" lvl="0" indent="0" algn="l" defTabSz="755650">
            <a:lnSpc>
              <a:spcPct val="90000"/>
            </a:lnSpc>
            <a:spcBef>
              <a:spcPct val="0"/>
            </a:spcBef>
            <a:spcAft>
              <a:spcPct val="35000"/>
            </a:spcAft>
            <a:buNone/>
          </a:pPr>
          <a:r>
            <a:rPr lang="en-US" sz="1700" kern="1200"/>
            <a:t>C# 3</a:t>
          </a:r>
        </a:p>
      </dsp:txBody>
      <dsp:txXfrm>
        <a:off x="1711112" y="1942834"/>
        <a:ext cx="849287" cy="409291"/>
      </dsp:txXfrm>
    </dsp:sp>
    <dsp:sp modelId="{EC046C79-3C31-494C-852F-1D81A2CEBCB3}">
      <dsp:nvSpPr>
        <dsp:cNvPr id="0" name=""/>
        <dsp:cNvSpPr/>
      </dsp:nvSpPr>
      <dsp:spPr>
        <a:xfrm>
          <a:off x="2205095" y="2499778"/>
          <a:ext cx="683195" cy="683195"/>
        </a:xfrm>
        <a:prstGeom prst="donut">
          <a:avLst>
            <a:gd name="adj" fmla="val 20000"/>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a:effectLst/>
        <a:scene3d>
          <a:camera prst="orthographicFront"/>
          <a:lightRig rig="chilly" dir="t"/>
        </a:scene3d>
        <a:sp3d/>
      </dsp:spPr>
      <dsp:style>
        <a:lnRef idx="0">
          <a:scrgbClr r="0" g="0" b="0"/>
        </a:lnRef>
        <a:fillRef idx="0">
          <a:scrgbClr r="0" g="0" b="0"/>
        </a:fillRef>
        <a:effectRef idx="0">
          <a:scrgbClr r="0" g="0" b="0"/>
        </a:effectRef>
        <a:fontRef idx="minor">
          <a:schemeClr val="lt1"/>
        </a:fontRef>
      </dsp:style>
    </dsp:sp>
    <dsp:sp modelId="{65649B69-A27B-4C93-960D-D64FDD61E46F}">
      <dsp:nvSpPr>
        <dsp:cNvPr id="0" name=""/>
        <dsp:cNvSpPr/>
      </dsp:nvSpPr>
      <dsp:spPr>
        <a:xfrm rot="17700000">
          <a:off x="2445822" y="1942834"/>
          <a:ext cx="849287" cy="409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0" rIns="0" bIns="0" numCol="1" spcCol="1270" anchor="ctr" anchorCtr="0">
          <a:noAutofit/>
        </a:bodyPr>
        <a:lstStyle/>
        <a:p>
          <a:pPr marL="0" lvl="0" indent="0" algn="l" defTabSz="755650">
            <a:lnSpc>
              <a:spcPct val="90000"/>
            </a:lnSpc>
            <a:spcBef>
              <a:spcPct val="0"/>
            </a:spcBef>
            <a:spcAft>
              <a:spcPct val="35000"/>
            </a:spcAft>
            <a:buNone/>
          </a:pPr>
          <a:r>
            <a:rPr lang="en-US" sz="1700" kern="1200"/>
            <a:t>C# 4</a:t>
          </a:r>
        </a:p>
      </dsp:txBody>
      <dsp:txXfrm>
        <a:off x="2445822" y="1942834"/>
        <a:ext cx="849287" cy="409291"/>
      </dsp:txXfrm>
    </dsp:sp>
    <dsp:sp modelId="{F48ADD37-BC59-4C25-8A9F-EFEE42FDADE7}">
      <dsp:nvSpPr>
        <dsp:cNvPr id="0" name=""/>
        <dsp:cNvSpPr/>
      </dsp:nvSpPr>
      <dsp:spPr>
        <a:xfrm>
          <a:off x="2939805" y="2499778"/>
          <a:ext cx="683195" cy="683195"/>
        </a:xfrm>
        <a:prstGeom prst="donut">
          <a:avLst>
            <a:gd name="adj" fmla="val 20000"/>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a:effectLst/>
        <a:scene3d>
          <a:camera prst="orthographicFront"/>
          <a:lightRig rig="chilly" dir="t"/>
        </a:scene3d>
        <a:sp3d/>
      </dsp:spPr>
      <dsp:style>
        <a:lnRef idx="0">
          <a:scrgbClr r="0" g="0" b="0"/>
        </a:lnRef>
        <a:fillRef idx="0">
          <a:scrgbClr r="0" g="0" b="0"/>
        </a:fillRef>
        <a:effectRef idx="0">
          <a:scrgbClr r="0" g="0" b="0"/>
        </a:effectRef>
        <a:fontRef idx="minor">
          <a:schemeClr val="lt1"/>
        </a:fontRef>
      </dsp:style>
    </dsp:sp>
    <dsp:sp modelId="{197E678B-CCBF-4F04-91FF-FCC62C3536B9}">
      <dsp:nvSpPr>
        <dsp:cNvPr id="0" name=""/>
        <dsp:cNvSpPr/>
      </dsp:nvSpPr>
      <dsp:spPr>
        <a:xfrm rot="17700000">
          <a:off x="3180533" y="1942834"/>
          <a:ext cx="849287" cy="409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0" rIns="0" bIns="0" numCol="1" spcCol="1270" anchor="ctr" anchorCtr="0">
          <a:noAutofit/>
        </a:bodyPr>
        <a:lstStyle/>
        <a:p>
          <a:pPr marL="0" lvl="0" indent="0" algn="l" defTabSz="755650">
            <a:lnSpc>
              <a:spcPct val="90000"/>
            </a:lnSpc>
            <a:spcBef>
              <a:spcPct val="0"/>
            </a:spcBef>
            <a:spcAft>
              <a:spcPct val="35000"/>
            </a:spcAft>
            <a:buNone/>
          </a:pPr>
          <a:r>
            <a:rPr lang="en-US" sz="1700" kern="1200"/>
            <a:t>C# 5</a:t>
          </a:r>
        </a:p>
      </dsp:txBody>
      <dsp:txXfrm>
        <a:off x="3180533" y="1942834"/>
        <a:ext cx="849287" cy="409291"/>
      </dsp:txXfrm>
    </dsp:sp>
    <dsp:sp modelId="{2455F30F-1773-4F7C-AD17-5041BEFB5578}">
      <dsp:nvSpPr>
        <dsp:cNvPr id="0" name=""/>
        <dsp:cNvSpPr/>
      </dsp:nvSpPr>
      <dsp:spPr>
        <a:xfrm>
          <a:off x="3674516" y="2499778"/>
          <a:ext cx="683195" cy="683195"/>
        </a:xfrm>
        <a:prstGeom prst="donut">
          <a:avLst>
            <a:gd name="adj" fmla="val 2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9E5C921F-FDA1-41AD-9C50-1529E17962BA}">
      <dsp:nvSpPr>
        <dsp:cNvPr id="0" name=""/>
        <dsp:cNvSpPr/>
      </dsp:nvSpPr>
      <dsp:spPr>
        <a:xfrm rot="17700000">
          <a:off x="3915243" y="1942834"/>
          <a:ext cx="849287" cy="409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0" rIns="0" bIns="0" numCol="1" spcCol="1270" anchor="ctr" anchorCtr="0">
          <a:noAutofit/>
        </a:bodyPr>
        <a:lstStyle/>
        <a:p>
          <a:pPr marL="0" lvl="0" indent="0" algn="l" defTabSz="755650">
            <a:lnSpc>
              <a:spcPct val="90000"/>
            </a:lnSpc>
            <a:spcBef>
              <a:spcPct val="0"/>
            </a:spcBef>
            <a:spcAft>
              <a:spcPct val="35000"/>
            </a:spcAft>
            <a:buNone/>
          </a:pPr>
          <a:r>
            <a:rPr lang="en-US" sz="1700" kern="1200"/>
            <a:t>C# 6</a:t>
          </a:r>
        </a:p>
      </dsp:txBody>
      <dsp:txXfrm>
        <a:off x="3915243" y="1942834"/>
        <a:ext cx="849287" cy="409291"/>
      </dsp:txXfrm>
    </dsp:sp>
    <dsp:sp modelId="{B6F7779B-1760-453E-B858-0C7F704775B2}">
      <dsp:nvSpPr>
        <dsp:cNvPr id="0" name=""/>
        <dsp:cNvSpPr/>
      </dsp:nvSpPr>
      <dsp:spPr>
        <a:xfrm>
          <a:off x="4409226" y="2499778"/>
          <a:ext cx="683195" cy="683195"/>
        </a:xfrm>
        <a:prstGeom prst="donut">
          <a:avLst>
            <a:gd name="adj" fmla="val 2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8C15EED-4587-4F31-99D4-52B0E1378F0E}">
      <dsp:nvSpPr>
        <dsp:cNvPr id="0" name=""/>
        <dsp:cNvSpPr/>
      </dsp:nvSpPr>
      <dsp:spPr>
        <a:xfrm rot="17700000">
          <a:off x="4649954" y="1942834"/>
          <a:ext cx="849287" cy="409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0" rIns="0" bIns="0" numCol="1" spcCol="1270" anchor="ctr" anchorCtr="0">
          <a:noAutofit/>
        </a:bodyPr>
        <a:lstStyle/>
        <a:p>
          <a:pPr marL="0" lvl="0" indent="0" algn="l" defTabSz="755650">
            <a:lnSpc>
              <a:spcPct val="90000"/>
            </a:lnSpc>
            <a:spcBef>
              <a:spcPct val="0"/>
            </a:spcBef>
            <a:spcAft>
              <a:spcPct val="35000"/>
            </a:spcAft>
            <a:buNone/>
          </a:pPr>
          <a:r>
            <a:rPr lang="en-US" sz="1700" kern="1200"/>
            <a:t>C# 7</a:t>
          </a:r>
        </a:p>
      </dsp:txBody>
      <dsp:txXfrm>
        <a:off x="4649954" y="1942834"/>
        <a:ext cx="849287" cy="409291"/>
      </dsp:txXfrm>
    </dsp:sp>
    <dsp:sp modelId="{D71FAD8F-BE80-4E80-B424-07263A60776D}">
      <dsp:nvSpPr>
        <dsp:cNvPr id="0" name=""/>
        <dsp:cNvSpPr/>
      </dsp:nvSpPr>
      <dsp:spPr>
        <a:xfrm>
          <a:off x="5143882" y="2664065"/>
          <a:ext cx="354621" cy="354621"/>
        </a:xfrm>
        <a:prstGeom prst="ellips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9A8C1E67-693F-4078-95FA-129076ABB310}">
      <dsp:nvSpPr>
        <dsp:cNvPr id="0" name=""/>
        <dsp:cNvSpPr/>
      </dsp:nvSpPr>
      <dsp:spPr>
        <a:xfrm rot="17700000">
          <a:off x="4723882" y="3157642"/>
          <a:ext cx="734673" cy="354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3180" bIns="0" numCol="1" spcCol="1270" anchor="ctr" anchorCtr="0">
          <a:noAutofit/>
        </a:bodyPr>
        <a:lstStyle/>
        <a:p>
          <a:pPr marL="0" lvl="0" indent="0" algn="r" defTabSz="755650">
            <a:lnSpc>
              <a:spcPct val="90000"/>
            </a:lnSpc>
            <a:spcBef>
              <a:spcPct val="0"/>
            </a:spcBef>
            <a:spcAft>
              <a:spcPct val="35000"/>
            </a:spcAft>
            <a:buNone/>
          </a:pPr>
          <a:r>
            <a:rPr lang="en-US" sz="1700" kern="1200"/>
            <a:t>C# 7.1</a:t>
          </a:r>
        </a:p>
      </dsp:txBody>
      <dsp:txXfrm>
        <a:off x="4723882" y="3157642"/>
        <a:ext cx="734673" cy="354232"/>
      </dsp:txXfrm>
    </dsp:sp>
    <dsp:sp modelId="{F213E1A9-9975-4EF8-B7E6-039E943CDBC7}">
      <dsp:nvSpPr>
        <dsp:cNvPr id="0" name=""/>
        <dsp:cNvSpPr/>
      </dsp:nvSpPr>
      <dsp:spPr>
        <a:xfrm rot="17700000">
          <a:off x="5183831" y="2170877"/>
          <a:ext cx="734673" cy="354232"/>
        </a:xfrm>
        <a:prstGeom prst="rect">
          <a:avLst/>
        </a:prstGeom>
        <a:noFill/>
        <a:ln>
          <a:noFill/>
        </a:ln>
        <a:effectLst/>
      </dsp:spPr>
      <dsp:style>
        <a:lnRef idx="0">
          <a:scrgbClr r="0" g="0" b="0"/>
        </a:lnRef>
        <a:fillRef idx="0">
          <a:scrgbClr r="0" g="0" b="0"/>
        </a:fillRef>
        <a:effectRef idx="0">
          <a:scrgbClr r="0" g="0" b="0"/>
        </a:effectRef>
        <a:fontRef idx="minor"/>
      </dsp:style>
    </dsp:sp>
    <dsp:sp modelId="{3A45B94E-E5E8-4B1F-9731-4509C84D7C84}">
      <dsp:nvSpPr>
        <dsp:cNvPr id="0" name=""/>
        <dsp:cNvSpPr/>
      </dsp:nvSpPr>
      <dsp:spPr>
        <a:xfrm>
          <a:off x="5549910" y="2664065"/>
          <a:ext cx="354621" cy="354621"/>
        </a:xfrm>
        <a:prstGeom prst="ellips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62EE8464-3750-49A8-A2CC-A92FB8206F61}">
      <dsp:nvSpPr>
        <dsp:cNvPr id="0" name=""/>
        <dsp:cNvSpPr/>
      </dsp:nvSpPr>
      <dsp:spPr>
        <a:xfrm rot="17700000">
          <a:off x="5129909" y="3157642"/>
          <a:ext cx="734673" cy="354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3180" bIns="0" numCol="1" spcCol="1270" anchor="ctr" anchorCtr="0">
          <a:noAutofit/>
        </a:bodyPr>
        <a:lstStyle/>
        <a:p>
          <a:pPr marL="0" lvl="0" indent="0" algn="r" defTabSz="755650">
            <a:lnSpc>
              <a:spcPct val="90000"/>
            </a:lnSpc>
            <a:spcBef>
              <a:spcPct val="0"/>
            </a:spcBef>
            <a:spcAft>
              <a:spcPct val="35000"/>
            </a:spcAft>
            <a:buNone/>
          </a:pPr>
          <a:r>
            <a:rPr lang="en-US" sz="1700" kern="1200"/>
            <a:t>C# 7.2</a:t>
          </a:r>
        </a:p>
      </dsp:txBody>
      <dsp:txXfrm>
        <a:off x="5129909" y="3157642"/>
        <a:ext cx="734673" cy="354232"/>
      </dsp:txXfrm>
    </dsp:sp>
    <dsp:sp modelId="{ACB8257D-0C36-4D1D-8192-9409ECEDE0F1}">
      <dsp:nvSpPr>
        <dsp:cNvPr id="0" name=""/>
        <dsp:cNvSpPr/>
      </dsp:nvSpPr>
      <dsp:spPr>
        <a:xfrm rot="17700000">
          <a:off x="5589859" y="2170877"/>
          <a:ext cx="734673" cy="354232"/>
        </a:xfrm>
        <a:prstGeom prst="rect">
          <a:avLst/>
        </a:prstGeom>
        <a:noFill/>
        <a:ln>
          <a:noFill/>
        </a:ln>
        <a:effectLst/>
      </dsp:spPr>
      <dsp:style>
        <a:lnRef idx="0">
          <a:scrgbClr r="0" g="0" b="0"/>
        </a:lnRef>
        <a:fillRef idx="0">
          <a:scrgbClr r="0" g="0" b="0"/>
        </a:fillRef>
        <a:effectRef idx="0">
          <a:scrgbClr r="0" g="0" b="0"/>
        </a:effectRef>
        <a:fontRef idx="minor"/>
      </dsp:style>
    </dsp:sp>
    <dsp:sp modelId="{F00F7BC2-1A6B-4B99-A614-7039AE5777A8}">
      <dsp:nvSpPr>
        <dsp:cNvPr id="0" name=""/>
        <dsp:cNvSpPr/>
      </dsp:nvSpPr>
      <dsp:spPr>
        <a:xfrm>
          <a:off x="5955938" y="2664065"/>
          <a:ext cx="354621" cy="354621"/>
        </a:xfrm>
        <a:prstGeom prst="ellips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3C5B3B9F-2BFD-4E0B-A369-7D8BE3733A15}">
      <dsp:nvSpPr>
        <dsp:cNvPr id="0" name=""/>
        <dsp:cNvSpPr/>
      </dsp:nvSpPr>
      <dsp:spPr>
        <a:xfrm rot="17700000">
          <a:off x="5535937" y="3157642"/>
          <a:ext cx="734673" cy="354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3180" bIns="0" numCol="1" spcCol="1270" anchor="ctr" anchorCtr="0">
          <a:noAutofit/>
        </a:bodyPr>
        <a:lstStyle/>
        <a:p>
          <a:pPr marL="0" lvl="0" indent="0" algn="r" defTabSz="755650">
            <a:lnSpc>
              <a:spcPct val="90000"/>
            </a:lnSpc>
            <a:spcBef>
              <a:spcPct val="0"/>
            </a:spcBef>
            <a:spcAft>
              <a:spcPct val="35000"/>
            </a:spcAft>
            <a:buNone/>
          </a:pPr>
          <a:r>
            <a:rPr lang="en-US" sz="1700" kern="1200"/>
            <a:t>C# 7.3</a:t>
          </a:r>
        </a:p>
      </dsp:txBody>
      <dsp:txXfrm>
        <a:off x="5535937" y="3157642"/>
        <a:ext cx="734673" cy="354232"/>
      </dsp:txXfrm>
    </dsp:sp>
    <dsp:sp modelId="{92A7FE68-EBA5-4D21-8303-12C7905878B7}">
      <dsp:nvSpPr>
        <dsp:cNvPr id="0" name=""/>
        <dsp:cNvSpPr/>
      </dsp:nvSpPr>
      <dsp:spPr>
        <a:xfrm rot="17700000">
          <a:off x="5995886" y="2170877"/>
          <a:ext cx="734673" cy="354232"/>
        </a:xfrm>
        <a:prstGeom prst="rect">
          <a:avLst/>
        </a:prstGeom>
        <a:noFill/>
        <a:ln>
          <a:noFill/>
        </a:ln>
        <a:effectLst/>
      </dsp:spPr>
      <dsp:style>
        <a:lnRef idx="0">
          <a:scrgbClr r="0" g="0" b="0"/>
        </a:lnRef>
        <a:fillRef idx="0">
          <a:scrgbClr r="0" g="0" b="0"/>
        </a:fillRef>
        <a:effectRef idx="0">
          <a:scrgbClr r="0" g="0" b="0"/>
        </a:effectRef>
        <a:fontRef idx="minor"/>
      </dsp:style>
    </dsp:sp>
    <dsp:sp modelId="{CF7CAA62-A2DF-41C3-8FAB-7799E0588670}">
      <dsp:nvSpPr>
        <dsp:cNvPr id="0" name=""/>
        <dsp:cNvSpPr/>
      </dsp:nvSpPr>
      <dsp:spPr>
        <a:xfrm>
          <a:off x="6362020" y="2499778"/>
          <a:ext cx="683195" cy="683195"/>
        </a:xfrm>
        <a:prstGeom prst="donut">
          <a:avLst>
            <a:gd name="adj" fmla="val 2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6B0857AA-CDD6-4F4A-B95C-62A75CF3813A}">
      <dsp:nvSpPr>
        <dsp:cNvPr id="0" name=""/>
        <dsp:cNvSpPr/>
      </dsp:nvSpPr>
      <dsp:spPr>
        <a:xfrm rot="17700000">
          <a:off x="6602747" y="1942834"/>
          <a:ext cx="849287" cy="409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0" rIns="0" bIns="0" numCol="1" spcCol="1270" anchor="ctr" anchorCtr="0">
          <a:noAutofit/>
        </a:bodyPr>
        <a:lstStyle/>
        <a:p>
          <a:pPr marL="0" lvl="0" indent="0" algn="l" defTabSz="755650">
            <a:lnSpc>
              <a:spcPct val="90000"/>
            </a:lnSpc>
            <a:spcBef>
              <a:spcPct val="0"/>
            </a:spcBef>
            <a:spcAft>
              <a:spcPct val="35000"/>
            </a:spcAft>
            <a:buNone/>
          </a:pPr>
          <a:r>
            <a:rPr lang="en-US" sz="1700" kern="1200"/>
            <a:t>C# 8.0</a:t>
          </a:r>
        </a:p>
      </dsp:txBody>
      <dsp:txXfrm>
        <a:off x="6602747" y="1942834"/>
        <a:ext cx="849287" cy="409291"/>
      </dsp:txXfrm>
    </dsp:sp>
    <dsp:sp modelId="{933DFFA0-416F-445D-BE25-55CD00F1B54B}">
      <dsp:nvSpPr>
        <dsp:cNvPr id="0" name=""/>
        <dsp:cNvSpPr/>
      </dsp:nvSpPr>
      <dsp:spPr>
        <a:xfrm>
          <a:off x="7096731" y="2499778"/>
          <a:ext cx="683195" cy="683195"/>
        </a:xfrm>
        <a:prstGeom prst="donut">
          <a:avLst>
            <a:gd name="adj" fmla="val 2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1DE98C79-FB23-4DF5-AFC5-6FA2ECA97EE9}">
      <dsp:nvSpPr>
        <dsp:cNvPr id="0" name=""/>
        <dsp:cNvSpPr/>
      </dsp:nvSpPr>
      <dsp:spPr>
        <a:xfrm rot="17700000">
          <a:off x="7337458" y="1942834"/>
          <a:ext cx="849287" cy="409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0" rIns="0" bIns="0" numCol="1" spcCol="1270" anchor="ctr" anchorCtr="0">
          <a:noAutofit/>
        </a:bodyPr>
        <a:lstStyle/>
        <a:p>
          <a:pPr marL="0" lvl="0" indent="0" algn="l" defTabSz="755650">
            <a:lnSpc>
              <a:spcPct val="90000"/>
            </a:lnSpc>
            <a:spcBef>
              <a:spcPct val="0"/>
            </a:spcBef>
            <a:spcAft>
              <a:spcPct val="35000"/>
            </a:spcAft>
            <a:buNone/>
          </a:pPr>
          <a:r>
            <a:rPr lang="en-US" sz="1700" kern="1200"/>
            <a:t>C# Next</a:t>
          </a:r>
        </a:p>
      </dsp:txBody>
      <dsp:txXfrm>
        <a:off x="7337458" y="1942834"/>
        <a:ext cx="849287" cy="4092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00BD57-5171-460F-801F-95A96157CC71}">
      <dsp:nvSpPr>
        <dsp:cNvPr id="0" name=""/>
        <dsp:cNvSpPr/>
      </dsp:nvSpPr>
      <dsp:spPr>
        <a:xfrm>
          <a:off x="866531" y="1390"/>
          <a:ext cx="1693443" cy="1693443"/>
        </a:xfrm>
        <a:prstGeom prst="ellipse">
          <a:avLst/>
        </a:prstGeom>
        <a:solidFill>
          <a:schemeClr val="accent1"/>
        </a:solidFill>
        <a:ln w="17145" cap="flat" cmpd="sng" algn="ctr">
          <a:solidFill>
            <a:schemeClr val="lt1">
              <a:shade val="95000"/>
              <a:alpha val="50000"/>
              <a:satMod val="150000"/>
            </a:schemeClr>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a:t>Syntax Trees</a:t>
          </a:r>
        </a:p>
      </dsp:txBody>
      <dsp:txXfrm>
        <a:off x="1114530" y="249389"/>
        <a:ext cx="1197445" cy="1197445"/>
      </dsp:txXfrm>
    </dsp:sp>
    <dsp:sp modelId="{C57A43CE-AF19-4CB7-8764-F437D1BDCF0E}">
      <dsp:nvSpPr>
        <dsp:cNvPr id="0" name=""/>
        <dsp:cNvSpPr/>
      </dsp:nvSpPr>
      <dsp:spPr>
        <a:xfrm>
          <a:off x="1222154" y="1832341"/>
          <a:ext cx="982197" cy="982197"/>
        </a:xfrm>
        <a:prstGeom prst="mathPlus">
          <a:avLst/>
        </a:prstGeom>
        <a:solidFill>
          <a:schemeClr val="accent2">
            <a:lumMod val="20000"/>
            <a:lumOff val="80000"/>
          </a:schemeClr>
        </a:solidFill>
        <a:ln w="9525" cap="flat" cmpd="sng" algn="ctr">
          <a:solidFill>
            <a:schemeClr val="accent2"/>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solidFill>
              <a:schemeClr val="accent2">
                <a:lumMod val="75000"/>
              </a:schemeClr>
            </a:solidFill>
          </a:endParaRPr>
        </a:p>
      </dsp:txBody>
      <dsp:txXfrm>
        <a:off x="1352344" y="2207933"/>
        <a:ext cx="721817" cy="231013"/>
      </dsp:txXfrm>
    </dsp:sp>
    <dsp:sp modelId="{9431E592-FD84-4F97-94E6-3DF9305F0A82}">
      <dsp:nvSpPr>
        <dsp:cNvPr id="0" name=""/>
        <dsp:cNvSpPr/>
      </dsp:nvSpPr>
      <dsp:spPr>
        <a:xfrm>
          <a:off x="866531" y="2952046"/>
          <a:ext cx="1693443" cy="1693443"/>
        </a:xfrm>
        <a:prstGeom prst="ellipse">
          <a:avLst/>
        </a:prstGeom>
        <a:solidFill>
          <a:schemeClr val="accent3"/>
        </a:solidFill>
        <a:ln w="17145" cap="flat" cmpd="sng" algn="ctr">
          <a:solidFill>
            <a:schemeClr val="lt1">
              <a:shade val="95000"/>
              <a:alpha val="50000"/>
              <a:satMod val="150000"/>
            </a:schemeClr>
          </a:solidFill>
          <a:prstDash val="solid"/>
        </a:ln>
        <a:effectLst/>
      </dsp:spPr>
      <dsp:style>
        <a:lnRef idx="3">
          <a:schemeClr val="lt1"/>
        </a:lnRef>
        <a:fillRef idx="1">
          <a:schemeClr val="accent3"/>
        </a:fillRef>
        <a:effectRef idx="1">
          <a:schemeClr val="accent3"/>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a:t>References</a:t>
          </a:r>
        </a:p>
      </dsp:txBody>
      <dsp:txXfrm>
        <a:off x="1114530" y="3200045"/>
        <a:ext cx="1197445" cy="1197445"/>
      </dsp:txXfrm>
    </dsp:sp>
    <dsp:sp modelId="{C993577B-3CC9-457D-9552-E7F48E7CC1EE}">
      <dsp:nvSpPr>
        <dsp:cNvPr id="0" name=""/>
        <dsp:cNvSpPr/>
      </dsp:nvSpPr>
      <dsp:spPr>
        <a:xfrm>
          <a:off x="2813991" y="2008459"/>
          <a:ext cx="538515" cy="629961"/>
        </a:xfrm>
        <a:prstGeom prst="rightArrow">
          <a:avLst>
            <a:gd name="adj1" fmla="val 60000"/>
            <a:gd name="adj2" fmla="val 50000"/>
          </a:avLst>
        </a:prstGeom>
        <a:solidFill>
          <a:schemeClr val="accent2">
            <a:lumMod val="20000"/>
            <a:lumOff val="80000"/>
          </a:schemeClr>
        </a:solidFill>
        <a:ln w="9525" cap="flat" cmpd="sng" algn="ctr">
          <a:solidFill>
            <a:schemeClr val="accent2"/>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solidFill>
              <a:schemeClr val="accent2">
                <a:lumMod val="75000"/>
              </a:schemeClr>
            </a:solidFill>
          </a:endParaRPr>
        </a:p>
      </dsp:txBody>
      <dsp:txXfrm>
        <a:off x="2813991" y="2134451"/>
        <a:ext cx="376961" cy="377977"/>
      </dsp:txXfrm>
    </dsp:sp>
    <dsp:sp modelId="{9E0CDB13-AA0E-4425-AFEB-7FB29C2C6F5A}">
      <dsp:nvSpPr>
        <dsp:cNvPr id="0" name=""/>
        <dsp:cNvSpPr/>
      </dsp:nvSpPr>
      <dsp:spPr>
        <a:xfrm>
          <a:off x="3576041" y="504681"/>
          <a:ext cx="3632335" cy="3637517"/>
        </a:xfrm>
        <a:prstGeom prst="ellipse">
          <a:avLst/>
        </a:prstGeom>
        <a:solidFill>
          <a:schemeClr val="accent5"/>
        </a:solidFill>
        <a:ln w="17145" cap="flat" cmpd="sng" algn="ctr">
          <a:solidFill>
            <a:schemeClr val="lt1">
              <a:shade val="95000"/>
              <a:alpha val="50000"/>
              <a:satMod val="150000"/>
            </a:schemeClr>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a:t>Compilation</a:t>
          </a:r>
          <a:endParaRPr lang="en-US" sz="2600" kern="1200"/>
        </a:p>
        <a:p>
          <a:pPr marL="548640" lvl="1" indent="-228600" algn="l" defTabSz="889000">
            <a:lnSpc>
              <a:spcPct val="90000"/>
            </a:lnSpc>
            <a:spcBef>
              <a:spcPct val="0"/>
            </a:spcBef>
            <a:spcAft>
              <a:spcPct val="15000"/>
            </a:spcAft>
            <a:buChar char="•"/>
          </a:pPr>
          <a:r>
            <a:rPr lang="en-US" sz="2000" kern="1200"/>
            <a:t>Symbols</a:t>
          </a:r>
        </a:p>
        <a:p>
          <a:pPr marL="548640" lvl="1" indent="-228600" algn="l" defTabSz="889000">
            <a:lnSpc>
              <a:spcPct val="90000"/>
            </a:lnSpc>
            <a:spcBef>
              <a:spcPct val="0"/>
            </a:spcBef>
            <a:spcAft>
              <a:spcPct val="15000"/>
            </a:spcAft>
            <a:buChar char="•"/>
          </a:pPr>
          <a:r>
            <a:rPr lang="en-US" sz="2000" kern="1200"/>
            <a:t>Semantic Model</a:t>
          </a:r>
        </a:p>
        <a:p>
          <a:pPr marL="548640" lvl="1" indent="-228600" algn="l" defTabSz="889000">
            <a:lnSpc>
              <a:spcPct val="90000"/>
            </a:lnSpc>
            <a:spcBef>
              <a:spcPct val="0"/>
            </a:spcBef>
            <a:spcAft>
              <a:spcPct val="15000"/>
            </a:spcAft>
            <a:buChar char="•"/>
          </a:pPr>
          <a:r>
            <a:rPr lang="en-US" sz="2000" kern="1200"/>
            <a:t>Flow Analysis</a:t>
          </a:r>
        </a:p>
        <a:p>
          <a:pPr marL="548640" lvl="1" indent="-228600" algn="l" defTabSz="889000">
            <a:lnSpc>
              <a:spcPct val="90000"/>
            </a:lnSpc>
            <a:spcBef>
              <a:spcPct val="0"/>
            </a:spcBef>
            <a:spcAft>
              <a:spcPct val="15000"/>
            </a:spcAft>
            <a:buChar char="•"/>
          </a:pPr>
          <a:r>
            <a:rPr lang="en-US" sz="2000" kern="1200"/>
            <a:t>Diagnostics</a:t>
          </a:r>
        </a:p>
        <a:p>
          <a:pPr marL="548640" lvl="1" indent="-228600" algn="l" defTabSz="889000">
            <a:lnSpc>
              <a:spcPct val="90000"/>
            </a:lnSpc>
            <a:spcBef>
              <a:spcPct val="0"/>
            </a:spcBef>
            <a:spcAft>
              <a:spcPct val="15000"/>
            </a:spcAft>
            <a:buChar char="•"/>
          </a:pPr>
          <a:r>
            <a:rPr lang="en-US" sz="2000" kern="1200"/>
            <a:t>Emit</a:t>
          </a:r>
        </a:p>
      </dsp:txBody>
      <dsp:txXfrm>
        <a:off x="4107984" y="1037383"/>
        <a:ext cx="2568449" cy="2572113"/>
      </dsp:txXfrm>
    </dsp:sp>
  </dsp:spTree>
</dsp:drawing>
</file>

<file path=ppt/diagrams/layout1.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BEE3D8-9742-441A-955D-AE1FD0F9D760}" type="datetimeFigureOut">
              <a:rPr lang="en-GB" smtClean="0"/>
              <a:t>01/11/2019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7172BF-AB14-4A21-B5B2-A3618FD338F9}" type="slidenum">
              <a:rPr lang="en-GB" smtClean="0"/>
              <a:t>‹#›</a:t>
            </a:fld>
            <a:endParaRPr lang="en-GB"/>
          </a:p>
        </p:txBody>
      </p:sp>
    </p:spTree>
    <p:extLst>
      <p:ext uri="{BB962C8B-B14F-4D97-AF65-F5344CB8AC3E}">
        <p14:creationId xmlns:p14="http://schemas.microsoft.com/office/powerpoint/2010/main" val="1063700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7172BF-AB14-4A21-B5B2-A3618FD338F9}" type="slidenum">
              <a:rPr lang="en-GB" smtClean="0"/>
              <a:t>3</a:t>
            </a:fld>
            <a:endParaRPr lang="en-GB"/>
          </a:p>
        </p:txBody>
      </p:sp>
    </p:spTree>
    <p:extLst>
      <p:ext uri="{BB962C8B-B14F-4D97-AF65-F5344CB8AC3E}">
        <p14:creationId xmlns:p14="http://schemas.microsoft.com/office/powerpoint/2010/main" val="139890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7172BF-AB14-4A21-B5B2-A3618FD338F9}" type="slidenum">
              <a:rPr lang="en-GB" smtClean="0"/>
              <a:t>13</a:t>
            </a:fld>
            <a:endParaRPr lang="en-GB"/>
          </a:p>
        </p:txBody>
      </p:sp>
    </p:spTree>
    <p:extLst>
      <p:ext uri="{BB962C8B-B14F-4D97-AF65-F5344CB8AC3E}">
        <p14:creationId xmlns:p14="http://schemas.microsoft.com/office/powerpoint/2010/main" val="845327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C560EA99-B8D4-431C-807C-4FD8213DD231}" type="datetime8">
              <a:rPr lang="en-US" smtClean="0"/>
              <a:t>11/1/2019 10:39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
        <p:nvSpPr>
          <p:cNvPr id="4" name="Header Placeholder 3"/>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931335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0097E157-E0D5-46B4-9986-DBFE9E7E9A3F}" type="datetime1">
              <a:rPr lang="en-US" smtClean="0">
                <a:solidFill>
                  <a:prstClr val="black"/>
                </a:solidFill>
              </a:rPr>
              <a:pPr/>
              <a:t>11/1/2019</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672585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7172BF-AB14-4A21-B5B2-A3618FD338F9}" type="slidenum">
              <a:rPr lang="en-GB" smtClean="0"/>
              <a:t>16</a:t>
            </a:fld>
            <a:endParaRPr lang="en-GB"/>
          </a:p>
        </p:txBody>
      </p:sp>
    </p:spTree>
    <p:extLst>
      <p:ext uri="{BB962C8B-B14F-4D97-AF65-F5344CB8AC3E}">
        <p14:creationId xmlns:p14="http://schemas.microsoft.com/office/powerpoint/2010/main" val="2402704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0097E157-E0D5-46B4-9986-DBFE9E7E9A3F}" type="datetime1">
              <a:rPr lang="en-US" smtClean="0">
                <a:solidFill>
                  <a:prstClr val="black"/>
                </a:solidFill>
              </a:rPr>
              <a:pPr/>
              <a:t>11/1/2019</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56522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Demo </a:t>
            </a:r>
            <a:r>
              <a:rPr lang="en-US" err="1"/>
              <a:t>ScriptingWithRoslyn</a:t>
            </a:r>
            <a:endParaRPr lang="en-US"/>
          </a:p>
          <a:p>
            <a:pPr marL="228600" indent="-228600">
              <a:buAutoNum type="arabicParenR"/>
            </a:pPr>
            <a:r>
              <a:rPr lang="en-US"/>
              <a:t>Show the </a:t>
            </a:r>
            <a:r>
              <a:rPr lang="en-US" err="1"/>
              <a:t>CSharpScript</a:t>
            </a:r>
            <a:r>
              <a:rPr lang="en-US"/>
              <a:t> – note the difference between </a:t>
            </a:r>
            <a:r>
              <a:rPr lang="en-US" err="1"/>
              <a:t>RunAsync</a:t>
            </a:r>
            <a:r>
              <a:rPr lang="en-US"/>
              <a:t>/</a:t>
            </a:r>
            <a:r>
              <a:rPr lang="en-US" err="1"/>
              <a:t>ContinueAsync</a:t>
            </a:r>
            <a:r>
              <a:rPr lang="en-US"/>
              <a:t> and </a:t>
            </a:r>
            <a:r>
              <a:rPr lang="en-US" err="1"/>
              <a:t>ExecuteAsync</a:t>
            </a:r>
            <a:r>
              <a:rPr lang="en-US"/>
              <a:t>. We use Run here to maintain the state</a:t>
            </a:r>
          </a:p>
          <a:p>
            <a:pPr marL="228600" indent="-228600">
              <a:buAutoNum type="arabicParenR"/>
            </a:pPr>
            <a:r>
              <a:rPr lang="en-US"/>
              <a:t>Run the app</a:t>
            </a:r>
          </a:p>
          <a:p>
            <a:pPr marL="685800" lvl="1" indent="-228600">
              <a:buAutoNum type="arabicParenR"/>
            </a:pPr>
            <a:r>
              <a:rPr lang="en-US"/>
              <a:t>Create some variables</a:t>
            </a:r>
          </a:p>
          <a:p>
            <a:pPr marL="685800" lvl="1" indent="-228600">
              <a:buAutoNum type="arabicParenR"/>
            </a:pPr>
            <a:r>
              <a:rPr lang="en-US"/>
              <a:t>Access the global variables, show how the </a:t>
            </a:r>
            <a:r>
              <a:rPr lang="en-US" err="1"/>
              <a:t>globals</a:t>
            </a:r>
            <a:r>
              <a:rPr lang="en-US"/>
              <a:t> are injected</a:t>
            </a:r>
          </a:p>
          <a:p>
            <a:pPr marL="0" lvl="0" indent="0">
              <a:buNone/>
            </a:pPr>
            <a:endParaRPr lang="en-US"/>
          </a:p>
          <a:p>
            <a:pPr marL="0" lvl="0" indent="0">
              <a:buNone/>
            </a:pPr>
            <a:r>
              <a:rPr lang="en-US"/>
              <a:t>Demo</a:t>
            </a:r>
            <a:r>
              <a:rPr lang="en-US" baseline="0"/>
              <a:t> Turtle.</a:t>
            </a:r>
          </a:p>
          <a:p>
            <a:pPr marL="0" lvl="0" indent="0">
              <a:buNone/>
            </a:pPr>
            <a:r>
              <a:rPr lang="en-US" baseline="0"/>
              <a:t>1) Launch turtle and give commands to move turtle around</a:t>
            </a:r>
            <a:endParaRPr lang="en-US"/>
          </a:p>
        </p:txBody>
      </p:sp>
      <p:sp>
        <p:nvSpPr>
          <p:cNvPr id="4" name="Slide Number Placeholder 3"/>
          <p:cNvSpPr>
            <a:spLocks noGrp="1"/>
          </p:cNvSpPr>
          <p:nvPr>
            <p:ph type="sldNum" sz="quarter" idx="10"/>
          </p:nvPr>
        </p:nvSpPr>
        <p:spPr/>
        <p:txBody>
          <a:bodyPr/>
          <a:lstStyle/>
          <a:p>
            <a:fld id="{FF7172BF-AB14-4A21-B5B2-A3618FD338F9}" type="slidenum">
              <a:rPr lang="en-GB" smtClean="0"/>
              <a:t>18</a:t>
            </a:fld>
            <a:endParaRPr lang="en-GB"/>
          </a:p>
        </p:txBody>
      </p:sp>
    </p:spTree>
    <p:extLst>
      <p:ext uri="{BB962C8B-B14F-4D97-AF65-F5344CB8AC3E}">
        <p14:creationId xmlns:p14="http://schemas.microsoft.com/office/powerpoint/2010/main" val="27271862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indexing time, C# and VB source code is analyzed using Roslyn and a lot of static hyperlinked HTML files are generated into the output directory. There is no database. The website is mostly static HTML where all the links, source code coloring etc. are </a:t>
            </a:r>
            <a:r>
              <a:rPr lang="en-US" err="1"/>
              <a:t>precalculated</a:t>
            </a:r>
            <a:r>
              <a:rPr lang="en-US"/>
              <a:t> at indexing time. All the hyperlinks are hardwired to be simple links bypassing the server. </a:t>
            </a:r>
          </a:p>
          <a:p>
            <a:r>
              <a:rPr lang="en-US"/>
              <a:t>The only component that runs on the webserver is a service that given a search query does the lookup and returns a list of matching types and members, which are hyperlinks into the static HTML. The </a:t>
            </a:r>
            <a:r>
              <a:rPr lang="en-US" err="1"/>
              <a:t>webservice</a:t>
            </a:r>
            <a:r>
              <a:rPr lang="en-US"/>
              <a:t> keeps a list of all declared types and members in memory, this list is also </a:t>
            </a:r>
            <a:r>
              <a:rPr lang="en-US" err="1"/>
              <a:t>precalculated</a:t>
            </a:r>
            <a:r>
              <a:rPr lang="en-US"/>
              <a:t> at indexing time. All services, such as Find All References, Project Explorer, etc. are all pre-rendered. </a:t>
            </a:r>
          </a:p>
          <a:p>
            <a:endParaRPr lang="en-US"/>
          </a:p>
        </p:txBody>
      </p:sp>
      <p:sp>
        <p:nvSpPr>
          <p:cNvPr id="4" name="Slide Number Placeholder 3"/>
          <p:cNvSpPr>
            <a:spLocks noGrp="1"/>
          </p:cNvSpPr>
          <p:nvPr>
            <p:ph type="sldNum" sz="quarter" idx="10"/>
          </p:nvPr>
        </p:nvSpPr>
        <p:spPr/>
        <p:txBody>
          <a:bodyPr/>
          <a:lstStyle/>
          <a:p>
            <a:fld id="{FF7172BF-AB14-4A21-B5B2-A3618FD338F9}" type="slidenum">
              <a:rPr lang="en-GB" smtClean="0"/>
              <a:t>20</a:t>
            </a:fld>
            <a:endParaRPr lang="en-GB"/>
          </a:p>
        </p:txBody>
      </p:sp>
    </p:spTree>
    <p:extLst>
      <p:ext uri="{BB962C8B-B14F-4D97-AF65-F5344CB8AC3E}">
        <p14:creationId xmlns:p14="http://schemas.microsoft.com/office/powerpoint/2010/main" val="3686457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7172BF-AB14-4A21-B5B2-A3618FD338F9}" type="slidenum">
              <a:rPr lang="en-GB" smtClean="0"/>
              <a:t>21</a:t>
            </a:fld>
            <a:endParaRPr lang="en-GB"/>
          </a:p>
        </p:txBody>
      </p:sp>
    </p:spTree>
    <p:extLst>
      <p:ext uri="{BB962C8B-B14F-4D97-AF65-F5344CB8AC3E}">
        <p14:creationId xmlns:p14="http://schemas.microsoft.com/office/powerpoint/2010/main" val="3453002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7172BF-AB14-4A21-B5B2-A3618FD338F9}" type="slidenum">
              <a:rPr lang="en-GB" smtClean="0"/>
              <a:t>5</a:t>
            </a:fld>
            <a:endParaRPr lang="en-GB"/>
          </a:p>
        </p:txBody>
      </p:sp>
    </p:spTree>
    <p:extLst>
      <p:ext uri="{BB962C8B-B14F-4D97-AF65-F5344CB8AC3E}">
        <p14:creationId xmlns:p14="http://schemas.microsoft.com/office/powerpoint/2010/main" val="2522711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7172BF-AB14-4A21-B5B2-A3618FD338F9}" type="slidenum">
              <a:rPr lang="en-GB" smtClean="0"/>
              <a:t>6</a:t>
            </a:fld>
            <a:endParaRPr lang="en-GB"/>
          </a:p>
        </p:txBody>
      </p:sp>
    </p:spTree>
    <p:extLst>
      <p:ext uri="{BB962C8B-B14F-4D97-AF65-F5344CB8AC3E}">
        <p14:creationId xmlns:p14="http://schemas.microsoft.com/office/powerpoint/2010/main" val="2593005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Current setup</a:t>
            </a:r>
          </a:p>
        </p:txBody>
      </p:sp>
      <p:sp>
        <p:nvSpPr>
          <p:cNvPr id="4" name="Slide Number Placeholder 3"/>
          <p:cNvSpPr>
            <a:spLocks noGrp="1"/>
          </p:cNvSpPr>
          <p:nvPr>
            <p:ph type="sldNum" sz="quarter" idx="10"/>
          </p:nvPr>
        </p:nvSpPr>
        <p:spPr/>
        <p:txBody>
          <a:bodyPr/>
          <a:lstStyle/>
          <a:p>
            <a:fld id="{FF7172BF-AB14-4A21-B5B2-A3618FD338F9}" type="slidenum">
              <a:rPr lang="en-GB" smtClean="0"/>
              <a:t>7</a:t>
            </a:fld>
            <a:endParaRPr lang="en-GB"/>
          </a:p>
        </p:txBody>
      </p:sp>
    </p:spTree>
    <p:extLst>
      <p:ext uri="{BB962C8B-B14F-4D97-AF65-F5344CB8AC3E}">
        <p14:creationId xmlns:p14="http://schemas.microsoft.com/office/powerpoint/2010/main" val="1014517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New setup. </a:t>
            </a:r>
          </a:p>
        </p:txBody>
      </p:sp>
      <p:sp>
        <p:nvSpPr>
          <p:cNvPr id="4" name="Header Placeholder 3"/>
          <p:cNvSpPr>
            <a:spLocks noGrp="1"/>
          </p:cNvSpPr>
          <p:nvPr>
            <p:ph type="hdr" sz="quarter" idx="10"/>
          </p:nvPr>
        </p:nvSpPr>
        <p:spPr/>
        <p:txBody>
          <a:bodyPr/>
          <a:lstStyle/>
          <a:p>
            <a:r>
              <a:rPr lang="en-US">
                <a:solidFill>
                  <a:prstClr val="black"/>
                </a:solidFill>
              </a:rPr>
              <a:t>TechReady 17</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803796A-9E0F-49F3-A5E6-C6E10C28170A}" type="datetime1">
              <a:rPr lang="en-US" smtClean="0">
                <a:solidFill>
                  <a:prstClr val="black"/>
                </a:solidFill>
              </a:rPr>
              <a:pPr/>
              <a:t>11/1/2019</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461350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757940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7172BF-AB14-4A21-B5B2-A3618FD338F9}" type="slidenum">
              <a:rPr lang="en-GB" smtClean="0"/>
              <a:t>10</a:t>
            </a:fld>
            <a:endParaRPr lang="en-GB"/>
          </a:p>
        </p:txBody>
      </p:sp>
    </p:spTree>
    <p:extLst>
      <p:ext uri="{BB962C8B-B14F-4D97-AF65-F5344CB8AC3E}">
        <p14:creationId xmlns:p14="http://schemas.microsoft.com/office/powerpoint/2010/main" val="476224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302064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a:p>
            <a:pPr marL="0" indent="0">
              <a:buNone/>
            </a:pPr>
            <a:r>
              <a:rPr lang="en-US"/>
              <a:t>Follow the steps on this guide for the syntax visualizer</a:t>
            </a:r>
          </a:p>
          <a:p>
            <a:pPr marL="0" indent="0">
              <a:buNone/>
            </a:pPr>
            <a:endParaRPr lang="en-US"/>
          </a:p>
          <a:p>
            <a:pPr marL="0" indent="0">
              <a:buNone/>
            </a:pPr>
            <a:r>
              <a:rPr lang="en-US"/>
              <a:t>https://blogs.msdn.microsoft.com/visualstudio/2011/10/19/roslyn-syntax-visualizers/</a:t>
            </a:r>
          </a:p>
          <a:p>
            <a:pPr marL="0" indent="0">
              <a:buNone/>
            </a:pPr>
            <a:endParaRPr lang="en-US"/>
          </a:p>
          <a:p>
            <a:pPr marL="0" indent="0">
              <a:buNone/>
            </a:pPr>
            <a:endParaRPr lang="en-US"/>
          </a:p>
          <a:p>
            <a:pPr marL="0" indent="0">
              <a:buNone/>
            </a:pPr>
            <a:endParaRPr lang="en-US"/>
          </a:p>
          <a:p>
            <a:pPr marL="0" indent="0">
              <a:buNone/>
            </a:pPr>
            <a:r>
              <a:rPr lang="en-US"/>
              <a:t>Ensure you have the .NET Compiler</a:t>
            </a:r>
            <a:r>
              <a:rPr lang="en-US" baseline="0"/>
              <a:t> Platform SDK extension installed.</a:t>
            </a:r>
          </a:p>
          <a:p>
            <a:pPr marL="0" indent="0">
              <a:buNone/>
            </a:pPr>
            <a:endParaRPr lang="en-US"/>
          </a:p>
          <a:p>
            <a:pPr marL="228600" indent="-228600">
              <a:buAutoNum type="arabicParenR"/>
            </a:pPr>
            <a:r>
              <a:rPr lang="en-US"/>
              <a:t>Show Global class in the</a:t>
            </a:r>
            <a:r>
              <a:rPr lang="en-US" baseline="0"/>
              <a:t> </a:t>
            </a:r>
            <a:r>
              <a:rPr lang="en-US" baseline="0" err="1"/>
              <a:t>ScriptingWithRoslyn</a:t>
            </a:r>
            <a:r>
              <a:rPr lang="en-US" baseline="0"/>
              <a:t> project</a:t>
            </a:r>
          </a:p>
          <a:p>
            <a:pPr marL="228600" indent="-228600">
              <a:buAutoNum type="arabicParenR"/>
            </a:pPr>
            <a:r>
              <a:rPr lang="en-US" baseline="0"/>
              <a:t>Open the </a:t>
            </a:r>
            <a:r>
              <a:rPr lang="en-US" baseline="0" err="1"/>
              <a:t>SyntaxTreeVisualizer</a:t>
            </a:r>
            <a:r>
              <a:rPr lang="en-US" baseline="0"/>
              <a:t> window (View-&gt;Other Windows-&gt; Syntax Visualizer)</a:t>
            </a:r>
          </a:p>
          <a:p>
            <a:pPr marL="228600" indent="-228600">
              <a:buAutoNum type="arabicParenR"/>
            </a:pPr>
            <a:r>
              <a:rPr lang="en-US" baseline="0"/>
              <a:t>Select different items in the </a:t>
            </a:r>
            <a:r>
              <a:rPr lang="en-US" baseline="0" err="1"/>
              <a:t>c#</a:t>
            </a:r>
            <a:r>
              <a:rPr lang="en-US" baseline="0"/>
              <a:t> and note the highlighting in the visualizer</a:t>
            </a:r>
          </a:p>
          <a:p>
            <a:pPr marL="228600" indent="-228600">
              <a:buAutoNum type="arabicParenR"/>
            </a:pPr>
            <a:r>
              <a:rPr lang="en-US" baseline="0"/>
              <a:t>Select </a:t>
            </a:r>
            <a:r>
              <a:rPr lang="en-US" baseline="0" err="1"/>
              <a:t>ClassDeclaration</a:t>
            </a:r>
            <a:r>
              <a:rPr lang="en-US" baseline="0"/>
              <a:t> and right click -&gt; View Directed Syntax Graph</a:t>
            </a:r>
            <a:endParaRPr lang="en-US"/>
          </a:p>
        </p:txBody>
      </p:sp>
      <p:sp>
        <p:nvSpPr>
          <p:cNvPr id="6" name="Date Placeholder 5"/>
          <p:cNvSpPr>
            <a:spLocks noGrp="1"/>
          </p:cNvSpPr>
          <p:nvPr>
            <p:ph type="dt" idx="12"/>
          </p:nvPr>
        </p:nvSpPr>
        <p:spPr/>
        <p:txBody>
          <a:bodyPr/>
          <a:lstStyle/>
          <a:p>
            <a:fld id="{0097E157-E0D5-46B4-9986-DBFE9E7E9A3F}" type="datetime1">
              <a:rPr lang="en-US" smtClean="0">
                <a:solidFill>
                  <a:prstClr val="black"/>
                </a:solidFill>
              </a:rPr>
              <a:pPr/>
              <a:t>11/1/2019</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81284148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Master" Target="../slideMasters/slideMaster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0" y="0"/>
            <a:ext cx="12218203" cy="5514505"/>
          </a:xfrm>
          <a:prstGeom prst="rect">
            <a:avLst/>
          </a:prstGeom>
        </p:spPr>
      </p:pic>
      <p:grpSp>
        <p:nvGrpSpPr>
          <p:cNvPr id="12" name="Group 11"/>
          <p:cNvGrpSpPr/>
          <p:nvPr/>
        </p:nvGrpSpPr>
        <p:grpSpPr bwMode="gray">
          <a:xfrm>
            <a:off x="1349307" y="2084173"/>
            <a:ext cx="10890937" cy="3457017"/>
            <a:chOff x="1376363" y="1681163"/>
            <a:chExt cx="11109323" cy="3525837"/>
          </a:xfrm>
        </p:grpSpPr>
        <p:sp>
          <p:nvSpPr>
            <p:cNvPr id="13" name="Freeform 12"/>
            <p:cNvSpPr>
              <a:spLocks noChangeArrowheads="1"/>
            </p:cNvSpPr>
            <p:nvPr userDrawn="1"/>
          </p:nvSpPr>
          <p:spPr bwMode="gray">
            <a:xfrm>
              <a:off x="11109325" y="1889124"/>
              <a:ext cx="1365580" cy="2084388"/>
            </a:xfrm>
            <a:custGeom>
              <a:avLst/>
              <a:gdLst>
                <a:gd name="connsiteX0" fmla="*/ 1109663 w 1365580"/>
                <a:gd name="connsiteY0" fmla="*/ 0 h 2084388"/>
                <a:gd name="connsiteX1" fmla="*/ 1333299 w 1365580"/>
                <a:gd name="connsiteY1" fmla="*/ 21174 h 2084388"/>
                <a:gd name="connsiteX2" fmla="*/ 1365580 w 1365580"/>
                <a:gd name="connsiteY2" fmla="*/ 28969 h 2084388"/>
                <a:gd name="connsiteX3" fmla="*/ 1365580 w 1365580"/>
                <a:gd name="connsiteY3" fmla="*/ 2055419 h 2084388"/>
                <a:gd name="connsiteX4" fmla="*/ 1333299 w 1365580"/>
                <a:gd name="connsiteY4" fmla="*/ 2063214 h 2084388"/>
                <a:gd name="connsiteX5" fmla="*/ 1109663 w 1365580"/>
                <a:gd name="connsiteY5" fmla="*/ 2084388 h 2084388"/>
                <a:gd name="connsiteX6" fmla="*/ 0 w 1365580"/>
                <a:gd name="connsiteY6" fmla="*/ 1042194 h 2084388"/>
                <a:gd name="connsiteX7" fmla="*/ 1109663 w 1365580"/>
                <a:gd name="connsiteY7" fmla="*/ 0 h 208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5580" h="2084388">
                  <a:moveTo>
                    <a:pt x="1109663" y="0"/>
                  </a:moveTo>
                  <a:cubicBezTo>
                    <a:pt x="1186269" y="0"/>
                    <a:pt x="1261062" y="7291"/>
                    <a:pt x="1333299" y="21174"/>
                  </a:cubicBezTo>
                  <a:lnTo>
                    <a:pt x="1365580" y="28969"/>
                  </a:lnTo>
                  <a:lnTo>
                    <a:pt x="1365580" y="2055419"/>
                  </a:lnTo>
                  <a:lnTo>
                    <a:pt x="1333299" y="2063214"/>
                  </a:lnTo>
                  <a:cubicBezTo>
                    <a:pt x="1261062" y="2077097"/>
                    <a:pt x="1186269" y="2084388"/>
                    <a:pt x="1109663" y="2084388"/>
                  </a:cubicBezTo>
                  <a:cubicBezTo>
                    <a:pt x="496813" y="2084388"/>
                    <a:pt x="0" y="1617782"/>
                    <a:pt x="0" y="1042194"/>
                  </a:cubicBezTo>
                  <a:cubicBezTo>
                    <a:pt x="0" y="466606"/>
                    <a:pt x="496813" y="0"/>
                    <a:pt x="1109663" y="0"/>
                  </a:cubicBezTo>
                  <a:close/>
                </a:path>
              </a:pathLst>
            </a:custGeom>
            <a:solidFill>
              <a:srgbClr val="7FB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sz="1765"/>
            </a:p>
          </p:txBody>
        </p:sp>
        <p:sp>
          <p:nvSpPr>
            <p:cNvPr id="14" name="Rectangle 5"/>
            <p:cNvSpPr>
              <a:spLocks noChangeArrowheads="1"/>
            </p:cNvSpPr>
            <p:nvPr userDrawn="1"/>
          </p:nvSpPr>
          <p:spPr bwMode="gray">
            <a:xfrm>
              <a:off x="2865438" y="3475038"/>
              <a:ext cx="9597572" cy="1712912"/>
            </a:xfrm>
            <a:prstGeom prst="rect">
              <a:avLst/>
            </a:prstGeom>
            <a:solidFill>
              <a:srgbClr val="7FBB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5" name="Oval 8"/>
            <p:cNvSpPr>
              <a:spLocks noChangeArrowheads="1"/>
            </p:cNvSpPr>
            <p:nvPr userDrawn="1"/>
          </p:nvSpPr>
          <p:spPr bwMode="gray">
            <a:xfrm>
              <a:off x="10752138" y="2427288"/>
              <a:ext cx="1146175" cy="1076325"/>
            </a:xfrm>
            <a:prstGeom prst="ellipse">
              <a:avLst/>
            </a:prstGeom>
            <a:solidFill>
              <a:srgbClr val="7FB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6" name="Freeform 11"/>
            <p:cNvSpPr>
              <a:spLocks/>
            </p:cNvSpPr>
            <p:nvPr userDrawn="1"/>
          </p:nvSpPr>
          <p:spPr bwMode="gray">
            <a:xfrm>
              <a:off x="1376363" y="3122613"/>
              <a:ext cx="2628900" cy="2084387"/>
            </a:xfrm>
            <a:custGeom>
              <a:avLst/>
              <a:gdLst>
                <a:gd name="T0" fmla="*/ 662 w 784"/>
                <a:gd name="T1" fmla="*/ 331 h 662"/>
                <a:gd name="T2" fmla="*/ 331 w 784"/>
                <a:gd name="T3" fmla="*/ 662 h 662"/>
                <a:gd name="T4" fmla="*/ 0 w 784"/>
                <a:gd name="T5" fmla="*/ 331 h 662"/>
                <a:gd name="T6" fmla="*/ 331 w 784"/>
                <a:gd name="T7" fmla="*/ 0 h 662"/>
                <a:gd name="T8" fmla="*/ 662 w 784"/>
                <a:gd name="T9" fmla="*/ 331 h 662"/>
              </a:gdLst>
              <a:ahLst/>
              <a:cxnLst>
                <a:cxn ang="0">
                  <a:pos x="T0" y="T1"/>
                </a:cxn>
                <a:cxn ang="0">
                  <a:pos x="T2" y="T3"/>
                </a:cxn>
                <a:cxn ang="0">
                  <a:pos x="T4" y="T5"/>
                </a:cxn>
                <a:cxn ang="0">
                  <a:pos x="T6" y="T7"/>
                </a:cxn>
                <a:cxn ang="0">
                  <a:pos x="T8" y="T9"/>
                </a:cxn>
              </a:cxnLst>
              <a:rect l="0" t="0" r="r" b="b"/>
              <a:pathLst>
                <a:path w="784" h="662">
                  <a:moveTo>
                    <a:pt x="662" y="331"/>
                  </a:moveTo>
                  <a:cubicBezTo>
                    <a:pt x="662" y="514"/>
                    <a:pt x="784" y="662"/>
                    <a:pt x="331" y="662"/>
                  </a:cubicBezTo>
                  <a:cubicBezTo>
                    <a:pt x="148" y="662"/>
                    <a:pt x="0" y="514"/>
                    <a:pt x="0" y="331"/>
                  </a:cubicBezTo>
                  <a:cubicBezTo>
                    <a:pt x="0" y="148"/>
                    <a:pt x="148" y="0"/>
                    <a:pt x="331" y="0"/>
                  </a:cubicBezTo>
                  <a:cubicBezTo>
                    <a:pt x="514" y="0"/>
                    <a:pt x="662" y="148"/>
                    <a:pt x="662" y="331"/>
                  </a:cubicBezTo>
                </a:path>
              </a:pathLst>
            </a:custGeom>
            <a:solidFill>
              <a:srgbClr val="7FB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7" name="Oval 12"/>
            <p:cNvSpPr>
              <a:spLocks noChangeArrowheads="1"/>
            </p:cNvSpPr>
            <p:nvPr userDrawn="1"/>
          </p:nvSpPr>
          <p:spPr bwMode="gray">
            <a:xfrm>
              <a:off x="9132888" y="2373313"/>
              <a:ext cx="2219325" cy="2084387"/>
            </a:xfrm>
            <a:prstGeom prst="ellipse">
              <a:avLst/>
            </a:prstGeom>
            <a:solidFill>
              <a:srgbClr val="7FB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8" name="Oval 13"/>
            <p:cNvSpPr>
              <a:spLocks noChangeArrowheads="1"/>
            </p:cNvSpPr>
            <p:nvPr userDrawn="1"/>
          </p:nvSpPr>
          <p:spPr bwMode="gray">
            <a:xfrm>
              <a:off x="8482013" y="2235200"/>
              <a:ext cx="1793875" cy="1684337"/>
            </a:xfrm>
            <a:prstGeom prst="ellipse">
              <a:avLst/>
            </a:prstGeom>
            <a:solidFill>
              <a:srgbClr val="7FB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9" name="Oval 14"/>
            <p:cNvSpPr>
              <a:spLocks noChangeArrowheads="1"/>
            </p:cNvSpPr>
            <p:nvPr userDrawn="1"/>
          </p:nvSpPr>
          <p:spPr bwMode="gray">
            <a:xfrm>
              <a:off x="5038725" y="2590800"/>
              <a:ext cx="1438275" cy="1350962"/>
            </a:xfrm>
            <a:prstGeom prst="ellipse">
              <a:avLst/>
            </a:prstGeom>
            <a:solidFill>
              <a:srgbClr val="7FB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0" name="Oval 15"/>
            <p:cNvSpPr>
              <a:spLocks noChangeArrowheads="1"/>
            </p:cNvSpPr>
            <p:nvPr userDrawn="1"/>
          </p:nvSpPr>
          <p:spPr bwMode="gray">
            <a:xfrm>
              <a:off x="7496175" y="2468563"/>
              <a:ext cx="1809750" cy="1697037"/>
            </a:xfrm>
            <a:prstGeom prst="ellipse">
              <a:avLst/>
            </a:prstGeom>
            <a:solidFill>
              <a:srgbClr val="7FB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1" name="Oval 16"/>
            <p:cNvSpPr>
              <a:spLocks noChangeArrowheads="1"/>
            </p:cNvSpPr>
            <p:nvPr userDrawn="1"/>
          </p:nvSpPr>
          <p:spPr bwMode="gray">
            <a:xfrm>
              <a:off x="5759450" y="2282825"/>
              <a:ext cx="1273175" cy="1195387"/>
            </a:xfrm>
            <a:prstGeom prst="ellipse">
              <a:avLst/>
            </a:prstGeom>
            <a:solidFill>
              <a:srgbClr val="7FB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2" name="Oval 17"/>
            <p:cNvSpPr>
              <a:spLocks noChangeArrowheads="1"/>
            </p:cNvSpPr>
            <p:nvPr userDrawn="1"/>
          </p:nvSpPr>
          <p:spPr bwMode="gray">
            <a:xfrm>
              <a:off x="6070600" y="1681163"/>
              <a:ext cx="2468562" cy="2316162"/>
            </a:xfrm>
            <a:prstGeom prst="ellipse">
              <a:avLst/>
            </a:prstGeom>
            <a:solidFill>
              <a:srgbClr val="7FB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3" name="Oval 18"/>
            <p:cNvSpPr>
              <a:spLocks noChangeArrowheads="1"/>
            </p:cNvSpPr>
            <p:nvPr userDrawn="1"/>
          </p:nvSpPr>
          <p:spPr bwMode="gray">
            <a:xfrm>
              <a:off x="3890963" y="2695575"/>
              <a:ext cx="1911350" cy="1790700"/>
            </a:xfrm>
            <a:prstGeom prst="ellipse">
              <a:avLst/>
            </a:prstGeom>
            <a:solidFill>
              <a:srgbClr val="7FB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4" name="Oval 19"/>
            <p:cNvSpPr>
              <a:spLocks noChangeArrowheads="1"/>
            </p:cNvSpPr>
            <p:nvPr userDrawn="1"/>
          </p:nvSpPr>
          <p:spPr bwMode="gray">
            <a:xfrm>
              <a:off x="2386013" y="1860550"/>
              <a:ext cx="2608262" cy="2449512"/>
            </a:xfrm>
            <a:prstGeom prst="ellipse">
              <a:avLst/>
            </a:prstGeom>
            <a:solidFill>
              <a:srgbClr val="7FB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5" name="Freeform 20"/>
            <p:cNvSpPr>
              <a:spLocks/>
            </p:cNvSpPr>
            <p:nvPr userDrawn="1"/>
          </p:nvSpPr>
          <p:spPr bwMode="gray">
            <a:xfrm>
              <a:off x="8696325" y="4294188"/>
              <a:ext cx="2468562" cy="890587"/>
            </a:xfrm>
            <a:custGeom>
              <a:avLst/>
              <a:gdLst>
                <a:gd name="T0" fmla="*/ 639 w 736"/>
                <a:gd name="T1" fmla="*/ 0 h 283"/>
                <a:gd name="T2" fmla="*/ 461 w 736"/>
                <a:gd name="T3" fmla="*/ 52 h 283"/>
                <a:gd name="T4" fmla="*/ 352 w 736"/>
                <a:gd name="T5" fmla="*/ 34 h 283"/>
                <a:gd name="T6" fmla="*/ 332 w 736"/>
                <a:gd name="T7" fmla="*/ 34 h 283"/>
                <a:gd name="T8" fmla="*/ 332 w 736"/>
                <a:gd name="T9" fmla="*/ 26 h 283"/>
                <a:gd name="T10" fmla="*/ 326 w 736"/>
                <a:gd name="T11" fmla="*/ 23 h 283"/>
                <a:gd name="T12" fmla="*/ 199 w 736"/>
                <a:gd name="T13" fmla="*/ 84 h 283"/>
                <a:gd name="T14" fmla="*/ 200 w 736"/>
                <a:gd name="T15" fmla="*/ 100 h 283"/>
                <a:gd name="T16" fmla="*/ 150 w 736"/>
                <a:gd name="T17" fmla="*/ 158 h 283"/>
                <a:gd name="T18" fmla="*/ 152 w 736"/>
                <a:gd name="T19" fmla="*/ 206 h 283"/>
                <a:gd name="T20" fmla="*/ 131 w 736"/>
                <a:gd name="T21" fmla="*/ 206 h 283"/>
                <a:gd name="T22" fmla="*/ 133 w 736"/>
                <a:gd name="T23" fmla="*/ 158 h 283"/>
                <a:gd name="T24" fmla="*/ 111 w 736"/>
                <a:gd name="T25" fmla="*/ 150 h 283"/>
                <a:gd name="T26" fmla="*/ 0 w 736"/>
                <a:gd name="T27" fmla="*/ 283 h 283"/>
                <a:gd name="T28" fmla="*/ 511 w 736"/>
                <a:gd name="T29" fmla="*/ 283 h 283"/>
                <a:gd name="T30" fmla="*/ 735 w 736"/>
                <a:gd name="T31" fmla="*/ 52 h 283"/>
                <a:gd name="T32" fmla="*/ 736 w 736"/>
                <a:gd name="T33" fmla="*/ 26 h 283"/>
                <a:gd name="T34" fmla="*/ 639 w 736"/>
                <a:gd name="T35"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283">
                  <a:moveTo>
                    <a:pt x="639" y="0"/>
                  </a:moveTo>
                  <a:cubicBezTo>
                    <a:pt x="588" y="33"/>
                    <a:pt x="526" y="52"/>
                    <a:pt x="461" y="52"/>
                  </a:cubicBezTo>
                  <a:cubicBezTo>
                    <a:pt x="422" y="52"/>
                    <a:pt x="386" y="46"/>
                    <a:pt x="352" y="34"/>
                  </a:cubicBezTo>
                  <a:cubicBezTo>
                    <a:pt x="332" y="34"/>
                    <a:pt x="332" y="34"/>
                    <a:pt x="332" y="34"/>
                  </a:cubicBezTo>
                  <a:cubicBezTo>
                    <a:pt x="332" y="26"/>
                    <a:pt x="332" y="26"/>
                    <a:pt x="332" y="26"/>
                  </a:cubicBezTo>
                  <a:cubicBezTo>
                    <a:pt x="330" y="25"/>
                    <a:pt x="328" y="24"/>
                    <a:pt x="326" y="23"/>
                  </a:cubicBezTo>
                  <a:cubicBezTo>
                    <a:pt x="281" y="39"/>
                    <a:pt x="238" y="59"/>
                    <a:pt x="199" y="84"/>
                  </a:cubicBezTo>
                  <a:cubicBezTo>
                    <a:pt x="200" y="90"/>
                    <a:pt x="200" y="95"/>
                    <a:pt x="200" y="100"/>
                  </a:cubicBezTo>
                  <a:cubicBezTo>
                    <a:pt x="200" y="129"/>
                    <a:pt x="179" y="154"/>
                    <a:pt x="150" y="158"/>
                  </a:cubicBezTo>
                  <a:cubicBezTo>
                    <a:pt x="152" y="206"/>
                    <a:pt x="152" y="206"/>
                    <a:pt x="152" y="206"/>
                  </a:cubicBezTo>
                  <a:cubicBezTo>
                    <a:pt x="131" y="206"/>
                    <a:pt x="131" y="206"/>
                    <a:pt x="131" y="206"/>
                  </a:cubicBezTo>
                  <a:cubicBezTo>
                    <a:pt x="133" y="158"/>
                    <a:pt x="133" y="158"/>
                    <a:pt x="133" y="158"/>
                  </a:cubicBezTo>
                  <a:cubicBezTo>
                    <a:pt x="125" y="157"/>
                    <a:pt x="118" y="154"/>
                    <a:pt x="111" y="150"/>
                  </a:cubicBezTo>
                  <a:cubicBezTo>
                    <a:pt x="68" y="189"/>
                    <a:pt x="31" y="234"/>
                    <a:pt x="0" y="283"/>
                  </a:cubicBezTo>
                  <a:cubicBezTo>
                    <a:pt x="511" y="283"/>
                    <a:pt x="511" y="283"/>
                    <a:pt x="511" y="283"/>
                  </a:cubicBezTo>
                  <a:cubicBezTo>
                    <a:pt x="569" y="191"/>
                    <a:pt x="645" y="112"/>
                    <a:pt x="735" y="52"/>
                  </a:cubicBezTo>
                  <a:cubicBezTo>
                    <a:pt x="736" y="26"/>
                    <a:pt x="736" y="26"/>
                    <a:pt x="736" y="26"/>
                  </a:cubicBezTo>
                  <a:cubicBezTo>
                    <a:pt x="705" y="15"/>
                    <a:pt x="673" y="6"/>
                    <a:pt x="639" y="0"/>
                  </a:cubicBezTo>
                </a:path>
              </a:pathLst>
            </a:custGeom>
            <a:solidFill>
              <a:srgbClr val="6BB6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6" name="Freeform 21"/>
            <p:cNvSpPr>
              <a:spLocks noEditPoints="1"/>
            </p:cNvSpPr>
            <p:nvPr userDrawn="1"/>
          </p:nvSpPr>
          <p:spPr bwMode="gray">
            <a:xfrm>
              <a:off x="9790113" y="4262438"/>
              <a:ext cx="1049337" cy="195262"/>
            </a:xfrm>
            <a:custGeom>
              <a:avLst/>
              <a:gdLst>
                <a:gd name="T0" fmla="*/ 6 w 313"/>
                <a:gd name="T1" fmla="*/ 31 h 62"/>
                <a:gd name="T2" fmla="*/ 0 w 313"/>
                <a:gd name="T3" fmla="*/ 33 h 62"/>
                <a:gd name="T4" fmla="*/ 6 w 313"/>
                <a:gd name="T5" fmla="*/ 36 h 62"/>
                <a:gd name="T6" fmla="*/ 6 w 313"/>
                <a:gd name="T7" fmla="*/ 31 h 62"/>
                <a:gd name="T8" fmla="*/ 201 w 313"/>
                <a:gd name="T9" fmla="*/ 0 h 62"/>
                <a:gd name="T10" fmla="*/ 32 w 313"/>
                <a:gd name="T11" fmla="*/ 23 h 62"/>
                <a:gd name="T12" fmla="*/ 33 w 313"/>
                <a:gd name="T13" fmla="*/ 44 h 62"/>
                <a:gd name="T14" fmla="*/ 26 w 313"/>
                <a:gd name="T15" fmla="*/ 44 h 62"/>
                <a:gd name="T16" fmla="*/ 135 w 313"/>
                <a:gd name="T17" fmla="*/ 62 h 62"/>
                <a:gd name="T18" fmla="*/ 313 w 313"/>
                <a:gd name="T19" fmla="*/ 10 h 62"/>
                <a:gd name="T20" fmla="*/ 201 w 313"/>
                <a:gd name="T21"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3" h="62">
                  <a:moveTo>
                    <a:pt x="6" y="31"/>
                  </a:moveTo>
                  <a:cubicBezTo>
                    <a:pt x="4" y="32"/>
                    <a:pt x="2" y="33"/>
                    <a:pt x="0" y="33"/>
                  </a:cubicBezTo>
                  <a:cubicBezTo>
                    <a:pt x="2" y="34"/>
                    <a:pt x="4" y="35"/>
                    <a:pt x="6" y="36"/>
                  </a:cubicBezTo>
                  <a:cubicBezTo>
                    <a:pt x="6" y="31"/>
                    <a:pt x="6" y="31"/>
                    <a:pt x="6" y="31"/>
                  </a:cubicBezTo>
                  <a:moveTo>
                    <a:pt x="201" y="0"/>
                  </a:moveTo>
                  <a:cubicBezTo>
                    <a:pt x="143" y="0"/>
                    <a:pt x="86" y="8"/>
                    <a:pt x="32" y="23"/>
                  </a:cubicBezTo>
                  <a:cubicBezTo>
                    <a:pt x="33" y="44"/>
                    <a:pt x="33" y="44"/>
                    <a:pt x="33" y="44"/>
                  </a:cubicBezTo>
                  <a:cubicBezTo>
                    <a:pt x="26" y="44"/>
                    <a:pt x="26" y="44"/>
                    <a:pt x="26" y="44"/>
                  </a:cubicBezTo>
                  <a:cubicBezTo>
                    <a:pt x="60" y="56"/>
                    <a:pt x="96" y="62"/>
                    <a:pt x="135" y="62"/>
                  </a:cubicBezTo>
                  <a:cubicBezTo>
                    <a:pt x="200" y="62"/>
                    <a:pt x="262" y="43"/>
                    <a:pt x="313" y="10"/>
                  </a:cubicBezTo>
                  <a:cubicBezTo>
                    <a:pt x="277" y="3"/>
                    <a:pt x="240" y="0"/>
                    <a:pt x="201" y="0"/>
                  </a:cubicBezTo>
                </a:path>
              </a:pathLst>
            </a:custGeom>
            <a:solidFill>
              <a:srgbClr val="6BB6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7" name="Freeform 22"/>
            <p:cNvSpPr>
              <a:spLocks/>
            </p:cNvSpPr>
            <p:nvPr userDrawn="1"/>
          </p:nvSpPr>
          <p:spPr bwMode="gray">
            <a:xfrm>
              <a:off x="9809163" y="4375150"/>
              <a:ext cx="66675" cy="25400"/>
            </a:xfrm>
            <a:custGeom>
              <a:avLst/>
              <a:gdLst>
                <a:gd name="T0" fmla="*/ 0 w 20"/>
                <a:gd name="T1" fmla="*/ 0 h 8"/>
                <a:gd name="T2" fmla="*/ 0 w 20"/>
                <a:gd name="T3" fmla="*/ 8 h 8"/>
                <a:gd name="T4" fmla="*/ 20 w 20"/>
                <a:gd name="T5" fmla="*/ 8 h 8"/>
                <a:gd name="T6" fmla="*/ 0 w 20"/>
                <a:gd name="T7" fmla="*/ 0 h 8"/>
              </a:gdLst>
              <a:ahLst/>
              <a:cxnLst>
                <a:cxn ang="0">
                  <a:pos x="T0" y="T1"/>
                </a:cxn>
                <a:cxn ang="0">
                  <a:pos x="T2" y="T3"/>
                </a:cxn>
                <a:cxn ang="0">
                  <a:pos x="T4" y="T5"/>
                </a:cxn>
                <a:cxn ang="0">
                  <a:pos x="T6" y="T7"/>
                </a:cxn>
              </a:cxnLst>
              <a:rect l="0" t="0" r="r" b="b"/>
              <a:pathLst>
                <a:path w="20" h="8">
                  <a:moveTo>
                    <a:pt x="0" y="0"/>
                  </a:moveTo>
                  <a:cubicBezTo>
                    <a:pt x="0" y="8"/>
                    <a:pt x="0" y="8"/>
                    <a:pt x="0" y="8"/>
                  </a:cubicBezTo>
                  <a:cubicBezTo>
                    <a:pt x="20" y="8"/>
                    <a:pt x="20" y="8"/>
                    <a:pt x="20" y="8"/>
                  </a:cubicBezTo>
                  <a:cubicBezTo>
                    <a:pt x="13" y="6"/>
                    <a:pt x="6" y="3"/>
                    <a:pt x="0" y="0"/>
                  </a:cubicBezTo>
                </a:path>
              </a:pathLst>
            </a:custGeom>
            <a:solidFill>
              <a:srgbClr val="698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 name="Freeform 23"/>
            <p:cNvSpPr>
              <a:spLocks/>
            </p:cNvSpPr>
            <p:nvPr userDrawn="1"/>
          </p:nvSpPr>
          <p:spPr bwMode="gray">
            <a:xfrm>
              <a:off x="9809163" y="4205288"/>
              <a:ext cx="90487" cy="195262"/>
            </a:xfrm>
            <a:custGeom>
              <a:avLst/>
              <a:gdLst>
                <a:gd name="T0" fmla="*/ 3 w 27"/>
                <a:gd name="T1" fmla="*/ 0 h 62"/>
                <a:gd name="T2" fmla="*/ 0 w 27"/>
                <a:gd name="T3" fmla="*/ 49 h 62"/>
                <a:gd name="T4" fmla="*/ 0 w 27"/>
                <a:gd name="T5" fmla="*/ 54 h 62"/>
                <a:gd name="T6" fmla="*/ 20 w 27"/>
                <a:gd name="T7" fmla="*/ 62 h 62"/>
                <a:gd name="T8" fmla="*/ 27 w 27"/>
                <a:gd name="T9" fmla="*/ 62 h 62"/>
                <a:gd name="T10" fmla="*/ 26 w 27"/>
                <a:gd name="T11" fmla="*/ 41 h 62"/>
                <a:gd name="T12" fmla="*/ 24 w 27"/>
                <a:gd name="T13" fmla="*/ 0 h 62"/>
                <a:gd name="T14" fmla="*/ 14 w 27"/>
                <a:gd name="T15" fmla="*/ 1 h 62"/>
                <a:gd name="T16" fmla="*/ 3 w 27"/>
                <a:gd name="T1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62">
                  <a:moveTo>
                    <a:pt x="3" y="0"/>
                  </a:moveTo>
                  <a:cubicBezTo>
                    <a:pt x="0" y="49"/>
                    <a:pt x="0" y="49"/>
                    <a:pt x="0" y="49"/>
                  </a:cubicBezTo>
                  <a:cubicBezTo>
                    <a:pt x="0" y="54"/>
                    <a:pt x="0" y="54"/>
                    <a:pt x="0" y="54"/>
                  </a:cubicBezTo>
                  <a:cubicBezTo>
                    <a:pt x="6" y="57"/>
                    <a:pt x="13" y="60"/>
                    <a:pt x="20" y="62"/>
                  </a:cubicBezTo>
                  <a:cubicBezTo>
                    <a:pt x="27" y="62"/>
                    <a:pt x="27" y="62"/>
                    <a:pt x="27" y="62"/>
                  </a:cubicBezTo>
                  <a:cubicBezTo>
                    <a:pt x="26" y="41"/>
                    <a:pt x="26" y="41"/>
                    <a:pt x="26" y="41"/>
                  </a:cubicBezTo>
                  <a:cubicBezTo>
                    <a:pt x="24" y="0"/>
                    <a:pt x="24" y="0"/>
                    <a:pt x="24" y="0"/>
                  </a:cubicBezTo>
                  <a:cubicBezTo>
                    <a:pt x="21" y="0"/>
                    <a:pt x="17" y="1"/>
                    <a:pt x="14" y="1"/>
                  </a:cubicBezTo>
                  <a:cubicBezTo>
                    <a:pt x="10" y="1"/>
                    <a:pt x="6" y="0"/>
                    <a:pt x="3" y="0"/>
                  </a:cubicBezTo>
                </a:path>
              </a:pathLst>
            </a:custGeom>
            <a:solidFill>
              <a:srgbClr val="698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 name="Freeform 24"/>
            <p:cNvSpPr>
              <a:spLocks noEditPoints="1"/>
            </p:cNvSpPr>
            <p:nvPr userDrawn="1"/>
          </p:nvSpPr>
          <p:spPr bwMode="gray">
            <a:xfrm>
              <a:off x="9601200" y="3679825"/>
              <a:ext cx="506412" cy="525462"/>
            </a:xfrm>
            <a:custGeom>
              <a:avLst/>
              <a:gdLst>
                <a:gd name="T0" fmla="*/ 39 w 151"/>
                <a:gd name="T1" fmla="*/ 55 h 167"/>
                <a:gd name="T2" fmla="*/ 4 w 151"/>
                <a:gd name="T3" fmla="*/ 67 h 167"/>
                <a:gd name="T4" fmla="*/ 0 w 151"/>
                <a:gd name="T5" fmla="*/ 92 h 167"/>
                <a:gd name="T6" fmla="*/ 65 w 151"/>
                <a:gd name="T7" fmla="*/ 167 h 167"/>
                <a:gd name="T8" fmla="*/ 66 w 151"/>
                <a:gd name="T9" fmla="*/ 148 h 167"/>
                <a:gd name="T10" fmla="*/ 22 w 151"/>
                <a:gd name="T11" fmla="*/ 99 h 167"/>
                <a:gd name="T12" fmla="*/ 66 w 151"/>
                <a:gd name="T13" fmla="*/ 136 h 167"/>
                <a:gd name="T14" fmla="*/ 68 w 151"/>
                <a:gd name="T15" fmla="*/ 89 h 167"/>
                <a:gd name="T16" fmla="*/ 39 w 151"/>
                <a:gd name="T17" fmla="*/ 55 h 167"/>
                <a:gd name="T18" fmla="*/ 66 w 151"/>
                <a:gd name="T19" fmla="*/ 41 h 167"/>
                <a:gd name="T20" fmla="*/ 40 w 151"/>
                <a:gd name="T21" fmla="*/ 54 h 167"/>
                <a:gd name="T22" fmla="*/ 69 w 151"/>
                <a:gd name="T23" fmla="*/ 77 h 167"/>
                <a:gd name="T24" fmla="*/ 70 w 151"/>
                <a:gd name="T25" fmla="*/ 46 h 167"/>
                <a:gd name="T26" fmla="*/ 66 w 151"/>
                <a:gd name="T27" fmla="*/ 41 h 167"/>
                <a:gd name="T28" fmla="*/ 121 w 151"/>
                <a:gd name="T29" fmla="*/ 0 h 167"/>
                <a:gd name="T30" fmla="*/ 80 w 151"/>
                <a:gd name="T31" fmla="*/ 33 h 167"/>
                <a:gd name="T32" fmla="*/ 82 w 151"/>
                <a:gd name="T33" fmla="*/ 64 h 167"/>
                <a:gd name="T34" fmla="*/ 121 w 151"/>
                <a:gd name="T35" fmla="*/ 33 h 167"/>
                <a:gd name="T36" fmla="*/ 82 w 151"/>
                <a:gd name="T37" fmla="*/ 78 h 167"/>
                <a:gd name="T38" fmla="*/ 84 w 151"/>
                <a:gd name="T39" fmla="*/ 120 h 167"/>
                <a:gd name="T40" fmla="*/ 133 w 151"/>
                <a:gd name="T41" fmla="*/ 80 h 167"/>
                <a:gd name="T42" fmla="*/ 85 w 151"/>
                <a:gd name="T43" fmla="*/ 134 h 167"/>
                <a:gd name="T44" fmla="*/ 86 w 151"/>
                <a:gd name="T45" fmla="*/ 167 h 167"/>
                <a:gd name="T46" fmla="*/ 151 w 151"/>
                <a:gd name="T47" fmla="*/ 92 h 167"/>
                <a:gd name="T48" fmla="*/ 121 w 151"/>
                <a:gd name="T49"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67">
                  <a:moveTo>
                    <a:pt x="39" y="55"/>
                  </a:moveTo>
                  <a:cubicBezTo>
                    <a:pt x="27" y="60"/>
                    <a:pt x="16" y="64"/>
                    <a:pt x="4" y="67"/>
                  </a:cubicBezTo>
                  <a:cubicBezTo>
                    <a:pt x="2" y="76"/>
                    <a:pt x="0" y="85"/>
                    <a:pt x="0" y="92"/>
                  </a:cubicBezTo>
                  <a:cubicBezTo>
                    <a:pt x="0" y="130"/>
                    <a:pt x="28" y="161"/>
                    <a:pt x="65" y="167"/>
                  </a:cubicBezTo>
                  <a:cubicBezTo>
                    <a:pt x="66" y="148"/>
                    <a:pt x="66" y="148"/>
                    <a:pt x="66" y="148"/>
                  </a:cubicBezTo>
                  <a:cubicBezTo>
                    <a:pt x="22" y="99"/>
                    <a:pt x="22" y="99"/>
                    <a:pt x="22" y="99"/>
                  </a:cubicBezTo>
                  <a:cubicBezTo>
                    <a:pt x="66" y="136"/>
                    <a:pt x="66" y="136"/>
                    <a:pt x="66" y="136"/>
                  </a:cubicBezTo>
                  <a:cubicBezTo>
                    <a:pt x="68" y="89"/>
                    <a:pt x="68" y="89"/>
                    <a:pt x="68" y="89"/>
                  </a:cubicBezTo>
                  <a:cubicBezTo>
                    <a:pt x="39" y="55"/>
                    <a:pt x="39" y="55"/>
                    <a:pt x="39" y="55"/>
                  </a:cubicBezTo>
                  <a:moveTo>
                    <a:pt x="66" y="41"/>
                  </a:moveTo>
                  <a:cubicBezTo>
                    <a:pt x="58" y="46"/>
                    <a:pt x="49" y="50"/>
                    <a:pt x="40" y="54"/>
                  </a:cubicBezTo>
                  <a:cubicBezTo>
                    <a:pt x="69" y="77"/>
                    <a:pt x="69" y="77"/>
                    <a:pt x="69" y="77"/>
                  </a:cubicBezTo>
                  <a:cubicBezTo>
                    <a:pt x="70" y="46"/>
                    <a:pt x="70" y="46"/>
                    <a:pt x="70" y="46"/>
                  </a:cubicBezTo>
                  <a:cubicBezTo>
                    <a:pt x="66" y="41"/>
                    <a:pt x="66" y="41"/>
                    <a:pt x="66" y="41"/>
                  </a:cubicBezTo>
                  <a:moveTo>
                    <a:pt x="121" y="0"/>
                  </a:moveTo>
                  <a:cubicBezTo>
                    <a:pt x="108" y="12"/>
                    <a:pt x="95" y="23"/>
                    <a:pt x="80" y="33"/>
                  </a:cubicBezTo>
                  <a:cubicBezTo>
                    <a:pt x="82" y="64"/>
                    <a:pt x="82" y="64"/>
                    <a:pt x="82" y="64"/>
                  </a:cubicBezTo>
                  <a:cubicBezTo>
                    <a:pt x="121" y="33"/>
                    <a:pt x="121" y="33"/>
                    <a:pt x="121" y="33"/>
                  </a:cubicBezTo>
                  <a:cubicBezTo>
                    <a:pt x="82" y="78"/>
                    <a:pt x="82" y="78"/>
                    <a:pt x="82" y="78"/>
                  </a:cubicBezTo>
                  <a:cubicBezTo>
                    <a:pt x="84" y="120"/>
                    <a:pt x="84" y="120"/>
                    <a:pt x="84" y="120"/>
                  </a:cubicBezTo>
                  <a:cubicBezTo>
                    <a:pt x="133" y="80"/>
                    <a:pt x="133" y="80"/>
                    <a:pt x="133" y="80"/>
                  </a:cubicBezTo>
                  <a:cubicBezTo>
                    <a:pt x="85" y="134"/>
                    <a:pt x="85" y="134"/>
                    <a:pt x="85" y="134"/>
                  </a:cubicBezTo>
                  <a:cubicBezTo>
                    <a:pt x="86" y="167"/>
                    <a:pt x="86" y="167"/>
                    <a:pt x="86" y="167"/>
                  </a:cubicBezTo>
                  <a:cubicBezTo>
                    <a:pt x="123" y="162"/>
                    <a:pt x="151" y="130"/>
                    <a:pt x="151" y="92"/>
                  </a:cubicBezTo>
                  <a:cubicBezTo>
                    <a:pt x="151" y="67"/>
                    <a:pt x="137" y="32"/>
                    <a:pt x="121" y="0"/>
                  </a:cubicBezTo>
                </a:path>
              </a:pathLst>
            </a:custGeom>
            <a:solidFill>
              <a:srgbClr val="56B2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0" name="Freeform 25"/>
            <p:cNvSpPr>
              <a:spLocks/>
            </p:cNvSpPr>
            <p:nvPr userDrawn="1"/>
          </p:nvSpPr>
          <p:spPr bwMode="gray">
            <a:xfrm>
              <a:off x="9615488" y="3435350"/>
              <a:ext cx="392112" cy="455612"/>
            </a:xfrm>
            <a:custGeom>
              <a:avLst/>
              <a:gdLst>
                <a:gd name="T0" fmla="*/ 72 w 117"/>
                <a:gd name="T1" fmla="*/ 0 h 145"/>
                <a:gd name="T2" fmla="*/ 0 w 117"/>
                <a:gd name="T3" fmla="*/ 145 h 145"/>
                <a:gd name="T4" fmla="*/ 35 w 117"/>
                <a:gd name="T5" fmla="*/ 133 h 145"/>
                <a:gd name="T6" fmla="*/ 30 w 117"/>
                <a:gd name="T7" fmla="*/ 127 h 145"/>
                <a:gd name="T8" fmla="*/ 36 w 117"/>
                <a:gd name="T9" fmla="*/ 132 h 145"/>
                <a:gd name="T10" fmla="*/ 62 w 117"/>
                <a:gd name="T11" fmla="*/ 119 h 145"/>
                <a:gd name="T12" fmla="*/ 43 w 117"/>
                <a:gd name="T13" fmla="*/ 95 h 145"/>
                <a:gd name="T14" fmla="*/ 67 w 117"/>
                <a:gd name="T15" fmla="*/ 112 h 145"/>
                <a:gd name="T16" fmla="*/ 72 w 117"/>
                <a:gd name="T17" fmla="*/ 16 h 145"/>
                <a:gd name="T18" fmla="*/ 75 w 117"/>
                <a:gd name="T19" fmla="*/ 87 h 145"/>
                <a:gd name="T20" fmla="*/ 93 w 117"/>
                <a:gd name="T21" fmla="*/ 77 h 145"/>
                <a:gd name="T22" fmla="*/ 76 w 117"/>
                <a:gd name="T23" fmla="*/ 101 h 145"/>
                <a:gd name="T24" fmla="*/ 76 w 117"/>
                <a:gd name="T25" fmla="*/ 111 h 145"/>
                <a:gd name="T26" fmla="*/ 117 w 117"/>
                <a:gd name="T27" fmla="*/ 78 h 145"/>
                <a:gd name="T28" fmla="*/ 72 w 117"/>
                <a:gd name="T29"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 h="145">
                  <a:moveTo>
                    <a:pt x="72" y="0"/>
                  </a:moveTo>
                  <a:cubicBezTo>
                    <a:pt x="72" y="0"/>
                    <a:pt x="15" y="84"/>
                    <a:pt x="0" y="145"/>
                  </a:cubicBezTo>
                  <a:cubicBezTo>
                    <a:pt x="12" y="142"/>
                    <a:pt x="23" y="138"/>
                    <a:pt x="35" y="133"/>
                  </a:cubicBezTo>
                  <a:cubicBezTo>
                    <a:pt x="30" y="127"/>
                    <a:pt x="30" y="127"/>
                    <a:pt x="30" y="127"/>
                  </a:cubicBezTo>
                  <a:cubicBezTo>
                    <a:pt x="36" y="132"/>
                    <a:pt x="36" y="132"/>
                    <a:pt x="36" y="132"/>
                  </a:cubicBezTo>
                  <a:cubicBezTo>
                    <a:pt x="45" y="128"/>
                    <a:pt x="54" y="124"/>
                    <a:pt x="62" y="119"/>
                  </a:cubicBezTo>
                  <a:cubicBezTo>
                    <a:pt x="43" y="95"/>
                    <a:pt x="43" y="95"/>
                    <a:pt x="43" y="95"/>
                  </a:cubicBezTo>
                  <a:cubicBezTo>
                    <a:pt x="67" y="112"/>
                    <a:pt x="67" y="112"/>
                    <a:pt x="67" y="112"/>
                  </a:cubicBezTo>
                  <a:cubicBezTo>
                    <a:pt x="72" y="16"/>
                    <a:pt x="72" y="16"/>
                    <a:pt x="72" y="16"/>
                  </a:cubicBezTo>
                  <a:cubicBezTo>
                    <a:pt x="75" y="87"/>
                    <a:pt x="75" y="87"/>
                    <a:pt x="75" y="87"/>
                  </a:cubicBezTo>
                  <a:cubicBezTo>
                    <a:pt x="93" y="77"/>
                    <a:pt x="93" y="77"/>
                    <a:pt x="93" y="77"/>
                  </a:cubicBezTo>
                  <a:cubicBezTo>
                    <a:pt x="76" y="101"/>
                    <a:pt x="76" y="101"/>
                    <a:pt x="76" y="101"/>
                  </a:cubicBezTo>
                  <a:cubicBezTo>
                    <a:pt x="76" y="111"/>
                    <a:pt x="76" y="111"/>
                    <a:pt x="76" y="111"/>
                  </a:cubicBezTo>
                  <a:cubicBezTo>
                    <a:pt x="91" y="101"/>
                    <a:pt x="104" y="90"/>
                    <a:pt x="117" y="78"/>
                  </a:cubicBezTo>
                  <a:cubicBezTo>
                    <a:pt x="96" y="36"/>
                    <a:pt x="72" y="0"/>
                    <a:pt x="72" y="0"/>
                  </a:cubicBezTo>
                </a:path>
              </a:pathLst>
            </a:custGeom>
            <a:solidFill>
              <a:srgbClr val="56B2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1" name="Freeform 26"/>
            <p:cNvSpPr>
              <a:spLocks/>
            </p:cNvSpPr>
            <p:nvPr userDrawn="1"/>
          </p:nvSpPr>
          <p:spPr bwMode="gray">
            <a:xfrm>
              <a:off x="9820275" y="3784600"/>
              <a:ext cx="69850" cy="423862"/>
            </a:xfrm>
            <a:custGeom>
              <a:avLst/>
              <a:gdLst>
                <a:gd name="T0" fmla="*/ 15 w 21"/>
                <a:gd name="T1" fmla="*/ 0 h 135"/>
                <a:gd name="T2" fmla="*/ 9 w 21"/>
                <a:gd name="T3" fmla="*/ 3 h 135"/>
                <a:gd name="T4" fmla="*/ 14 w 21"/>
                <a:gd name="T5" fmla="*/ 7 h 135"/>
                <a:gd name="T6" fmla="*/ 11 w 21"/>
                <a:gd name="T7" fmla="*/ 19 h 135"/>
                <a:gd name="T8" fmla="*/ 5 w 21"/>
                <a:gd name="T9" fmla="*/ 13 h 135"/>
                <a:gd name="T10" fmla="*/ 4 w 21"/>
                <a:gd name="T11" fmla="*/ 44 h 135"/>
                <a:gd name="T12" fmla="*/ 12 w 21"/>
                <a:gd name="T13" fmla="*/ 50 h 135"/>
                <a:gd name="T14" fmla="*/ 11 w 21"/>
                <a:gd name="T15" fmla="*/ 65 h 135"/>
                <a:gd name="T16" fmla="*/ 3 w 21"/>
                <a:gd name="T17" fmla="*/ 56 h 135"/>
                <a:gd name="T18" fmla="*/ 1 w 21"/>
                <a:gd name="T19" fmla="*/ 103 h 135"/>
                <a:gd name="T20" fmla="*/ 11 w 21"/>
                <a:gd name="T21" fmla="*/ 111 h 135"/>
                <a:gd name="T22" fmla="*/ 11 w 21"/>
                <a:gd name="T23" fmla="*/ 127 h 135"/>
                <a:gd name="T24" fmla="*/ 1 w 21"/>
                <a:gd name="T25" fmla="*/ 115 h 135"/>
                <a:gd name="T26" fmla="*/ 0 w 21"/>
                <a:gd name="T27" fmla="*/ 134 h 135"/>
                <a:gd name="T28" fmla="*/ 11 w 21"/>
                <a:gd name="T29" fmla="*/ 135 h 135"/>
                <a:gd name="T30" fmla="*/ 21 w 21"/>
                <a:gd name="T31" fmla="*/ 134 h 135"/>
                <a:gd name="T32" fmla="*/ 20 w 21"/>
                <a:gd name="T33" fmla="*/ 101 h 135"/>
                <a:gd name="T34" fmla="*/ 14 w 21"/>
                <a:gd name="T35" fmla="*/ 107 h 135"/>
                <a:gd name="T36" fmla="*/ 14 w 21"/>
                <a:gd name="T37" fmla="*/ 91 h 135"/>
                <a:gd name="T38" fmla="*/ 19 w 21"/>
                <a:gd name="T39" fmla="*/ 87 h 135"/>
                <a:gd name="T40" fmla="*/ 17 w 21"/>
                <a:gd name="T41" fmla="*/ 45 h 135"/>
                <a:gd name="T42" fmla="*/ 14 w 21"/>
                <a:gd name="T43" fmla="*/ 49 h 135"/>
                <a:gd name="T44" fmla="*/ 13 w 21"/>
                <a:gd name="T45" fmla="*/ 34 h 135"/>
                <a:gd name="T46" fmla="*/ 17 w 21"/>
                <a:gd name="T47" fmla="*/ 31 h 135"/>
                <a:gd name="T48" fmla="*/ 15 w 21"/>
                <a:gd name="T4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 h="135">
                  <a:moveTo>
                    <a:pt x="15" y="0"/>
                  </a:moveTo>
                  <a:cubicBezTo>
                    <a:pt x="13" y="1"/>
                    <a:pt x="11" y="2"/>
                    <a:pt x="9" y="3"/>
                  </a:cubicBezTo>
                  <a:cubicBezTo>
                    <a:pt x="14" y="7"/>
                    <a:pt x="14" y="7"/>
                    <a:pt x="14" y="7"/>
                  </a:cubicBezTo>
                  <a:cubicBezTo>
                    <a:pt x="11" y="19"/>
                    <a:pt x="11" y="19"/>
                    <a:pt x="11" y="19"/>
                  </a:cubicBezTo>
                  <a:cubicBezTo>
                    <a:pt x="5" y="13"/>
                    <a:pt x="5" y="13"/>
                    <a:pt x="5" y="13"/>
                  </a:cubicBezTo>
                  <a:cubicBezTo>
                    <a:pt x="4" y="44"/>
                    <a:pt x="4" y="44"/>
                    <a:pt x="4" y="44"/>
                  </a:cubicBezTo>
                  <a:cubicBezTo>
                    <a:pt x="12" y="50"/>
                    <a:pt x="12" y="50"/>
                    <a:pt x="12" y="50"/>
                  </a:cubicBezTo>
                  <a:cubicBezTo>
                    <a:pt x="11" y="65"/>
                    <a:pt x="11" y="65"/>
                    <a:pt x="11" y="65"/>
                  </a:cubicBezTo>
                  <a:cubicBezTo>
                    <a:pt x="3" y="56"/>
                    <a:pt x="3" y="56"/>
                    <a:pt x="3" y="56"/>
                  </a:cubicBezTo>
                  <a:cubicBezTo>
                    <a:pt x="1" y="103"/>
                    <a:pt x="1" y="103"/>
                    <a:pt x="1" y="103"/>
                  </a:cubicBezTo>
                  <a:cubicBezTo>
                    <a:pt x="11" y="111"/>
                    <a:pt x="11" y="111"/>
                    <a:pt x="11" y="111"/>
                  </a:cubicBezTo>
                  <a:cubicBezTo>
                    <a:pt x="11" y="127"/>
                    <a:pt x="11" y="127"/>
                    <a:pt x="11" y="127"/>
                  </a:cubicBezTo>
                  <a:cubicBezTo>
                    <a:pt x="1" y="115"/>
                    <a:pt x="1" y="115"/>
                    <a:pt x="1" y="115"/>
                  </a:cubicBezTo>
                  <a:cubicBezTo>
                    <a:pt x="0" y="134"/>
                    <a:pt x="0" y="134"/>
                    <a:pt x="0" y="134"/>
                  </a:cubicBezTo>
                  <a:cubicBezTo>
                    <a:pt x="3" y="134"/>
                    <a:pt x="7" y="135"/>
                    <a:pt x="11" y="135"/>
                  </a:cubicBezTo>
                  <a:cubicBezTo>
                    <a:pt x="14" y="135"/>
                    <a:pt x="18" y="134"/>
                    <a:pt x="21" y="134"/>
                  </a:cubicBezTo>
                  <a:cubicBezTo>
                    <a:pt x="20" y="101"/>
                    <a:pt x="20" y="101"/>
                    <a:pt x="20" y="101"/>
                  </a:cubicBezTo>
                  <a:cubicBezTo>
                    <a:pt x="14" y="107"/>
                    <a:pt x="14" y="107"/>
                    <a:pt x="14" y="107"/>
                  </a:cubicBezTo>
                  <a:cubicBezTo>
                    <a:pt x="14" y="91"/>
                    <a:pt x="14" y="91"/>
                    <a:pt x="14" y="91"/>
                  </a:cubicBezTo>
                  <a:cubicBezTo>
                    <a:pt x="19" y="87"/>
                    <a:pt x="19" y="87"/>
                    <a:pt x="19" y="87"/>
                  </a:cubicBezTo>
                  <a:cubicBezTo>
                    <a:pt x="17" y="45"/>
                    <a:pt x="17" y="45"/>
                    <a:pt x="17" y="45"/>
                  </a:cubicBezTo>
                  <a:cubicBezTo>
                    <a:pt x="14" y="49"/>
                    <a:pt x="14" y="49"/>
                    <a:pt x="14" y="49"/>
                  </a:cubicBezTo>
                  <a:cubicBezTo>
                    <a:pt x="13" y="34"/>
                    <a:pt x="13" y="34"/>
                    <a:pt x="13" y="34"/>
                  </a:cubicBezTo>
                  <a:cubicBezTo>
                    <a:pt x="17" y="31"/>
                    <a:pt x="17" y="31"/>
                    <a:pt x="17" y="31"/>
                  </a:cubicBezTo>
                  <a:cubicBezTo>
                    <a:pt x="15" y="0"/>
                    <a:pt x="15" y="0"/>
                    <a:pt x="15" y="0"/>
                  </a:cubicBezTo>
                </a:path>
              </a:pathLst>
            </a:custGeom>
            <a:solidFill>
              <a:srgbClr val="52A7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2" name="Freeform 27"/>
            <p:cNvSpPr>
              <a:spLocks/>
            </p:cNvSpPr>
            <p:nvPr userDrawn="1"/>
          </p:nvSpPr>
          <p:spPr bwMode="gray">
            <a:xfrm>
              <a:off x="9839325" y="3484563"/>
              <a:ext cx="30162" cy="309562"/>
            </a:xfrm>
            <a:custGeom>
              <a:avLst/>
              <a:gdLst>
                <a:gd name="T0" fmla="*/ 5 w 9"/>
                <a:gd name="T1" fmla="*/ 0 h 98"/>
                <a:gd name="T2" fmla="*/ 0 w 9"/>
                <a:gd name="T3" fmla="*/ 96 h 98"/>
                <a:gd name="T4" fmla="*/ 3 w 9"/>
                <a:gd name="T5" fmla="*/ 98 h 98"/>
                <a:gd name="T6" fmla="*/ 9 w 9"/>
                <a:gd name="T7" fmla="*/ 95 h 98"/>
                <a:gd name="T8" fmla="*/ 9 w 9"/>
                <a:gd name="T9" fmla="*/ 85 h 98"/>
                <a:gd name="T10" fmla="*/ 8 w 9"/>
                <a:gd name="T11" fmla="*/ 85 h 98"/>
                <a:gd name="T12" fmla="*/ 3 w 9"/>
                <a:gd name="T13" fmla="*/ 74 h 98"/>
                <a:gd name="T14" fmla="*/ 8 w 9"/>
                <a:gd name="T15" fmla="*/ 71 h 98"/>
                <a:gd name="T16" fmla="*/ 5 w 9"/>
                <a:gd name="T1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8">
                  <a:moveTo>
                    <a:pt x="5" y="0"/>
                  </a:moveTo>
                  <a:cubicBezTo>
                    <a:pt x="0" y="96"/>
                    <a:pt x="0" y="96"/>
                    <a:pt x="0" y="96"/>
                  </a:cubicBezTo>
                  <a:cubicBezTo>
                    <a:pt x="3" y="98"/>
                    <a:pt x="3" y="98"/>
                    <a:pt x="3" y="98"/>
                  </a:cubicBezTo>
                  <a:cubicBezTo>
                    <a:pt x="5" y="97"/>
                    <a:pt x="7" y="96"/>
                    <a:pt x="9" y="95"/>
                  </a:cubicBezTo>
                  <a:cubicBezTo>
                    <a:pt x="9" y="85"/>
                    <a:pt x="9" y="85"/>
                    <a:pt x="9" y="85"/>
                  </a:cubicBezTo>
                  <a:cubicBezTo>
                    <a:pt x="8" y="85"/>
                    <a:pt x="8" y="85"/>
                    <a:pt x="8" y="85"/>
                  </a:cubicBezTo>
                  <a:cubicBezTo>
                    <a:pt x="3" y="74"/>
                    <a:pt x="3" y="74"/>
                    <a:pt x="3" y="74"/>
                  </a:cubicBezTo>
                  <a:cubicBezTo>
                    <a:pt x="8" y="71"/>
                    <a:pt x="8" y="71"/>
                    <a:pt x="8" y="71"/>
                  </a:cubicBezTo>
                  <a:cubicBezTo>
                    <a:pt x="5" y="0"/>
                    <a:pt x="5" y="0"/>
                    <a:pt x="5" y="0"/>
                  </a:cubicBezTo>
                </a:path>
              </a:pathLst>
            </a:custGeom>
            <a:solidFill>
              <a:srgbClr val="52A7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3" name="Freeform 28"/>
            <p:cNvSpPr>
              <a:spLocks/>
            </p:cNvSpPr>
            <p:nvPr userDrawn="1"/>
          </p:nvSpPr>
          <p:spPr bwMode="gray">
            <a:xfrm>
              <a:off x="9675813" y="3992563"/>
              <a:ext cx="180975" cy="190500"/>
            </a:xfrm>
            <a:custGeom>
              <a:avLst/>
              <a:gdLst>
                <a:gd name="T0" fmla="*/ 0 w 114"/>
                <a:gd name="T1" fmla="*/ 0 h 120"/>
                <a:gd name="T2" fmla="*/ 93 w 114"/>
                <a:gd name="T3" fmla="*/ 97 h 120"/>
                <a:gd name="T4" fmla="*/ 114 w 114"/>
                <a:gd name="T5" fmla="*/ 120 h 120"/>
                <a:gd name="T6" fmla="*/ 114 w 114"/>
                <a:gd name="T7" fmla="*/ 89 h 120"/>
                <a:gd name="T8" fmla="*/ 93 w 114"/>
                <a:gd name="T9" fmla="*/ 73 h 120"/>
                <a:gd name="T10" fmla="*/ 0 w 114"/>
                <a:gd name="T11" fmla="*/ 0 h 120"/>
              </a:gdLst>
              <a:ahLst/>
              <a:cxnLst>
                <a:cxn ang="0">
                  <a:pos x="T0" y="T1"/>
                </a:cxn>
                <a:cxn ang="0">
                  <a:pos x="T2" y="T3"/>
                </a:cxn>
                <a:cxn ang="0">
                  <a:pos x="T4" y="T5"/>
                </a:cxn>
                <a:cxn ang="0">
                  <a:pos x="T6" y="T7"/>
                </a:cxn>
                <a:cxn ang="0">
                  <a:pos x="T8" y="T9"/>
                </a:cxn>
                <a:cxn ang="0">
                  <a:pos x="T10" y="T11"/>
                </a:cxn>
              </a:cxnLst>
              <a:rect l="0" t="0" r="r" b="b"/>
              <a:pathLst>
                <a:path w="114" h="120">
                  <a:moveTo>
                    <a:pt x="0" y="0"/>
                  </a:moveTo>
                  <a:lnTo>
                    <a:pt x="93" y="97"/>
                  </a:lnTo>
                  <a:lnTo>
                    <a:pt x="114" y="120"/>
                  </a:lnTo>
                  <a:lnTo>
                    <a:pt x="114" y="89"/>
                  </a:lnTo>
                  <a:lnTo>
                    <a:pt x="93" y="73"/>
                  </a:lnTo>
                  <a:lnTo>
                    <a:pt x="0" y="0"/>
                  </a:lnTo>
                  <a:close/>
                </a:path>
              </a:pathLst>
            </a:custGeom>
            <a:solidFill>
              <a:srgbClr val="52A7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4" name="Freeform 29"/>
            <p:cNvSpPr>
              <a:spLocks/>
            </p:cNvSpPr>
            <p:nvPr userDrawn="1"/>
          </p:nvSpPr>
          <p:spPr bwMode="gray">
            <a:xfrm>
              <a:off x="9675813" y="3992563"/>
              <a:ext cx="180975" cy="190500"/>
            </a:xfrm>
            <a:custGeom>
              <a:avLst/>
              <a:gdLst>
                <a:gd name="T0" fmla="*/ 0 w 114"/>
                <a:gd name="T1" fmla="*/ 0 h 120"/>
                <a:gd name="T2" fmla="*/ 93 w 114"/>
                <a:gd name="T3" fmla="*/ 97 h 120"/>
                <a:gd name="T4" fmla="*/ 114 w 114"/>
                <a:gd name="T5" fmla="*/ 120 h 120"/>
                <a:gd name="T6" fmla="*/ 114 w 114"/>
                <a:gd name="T7" fmla="*/ 89 h 120"/>
                <a:gd name="T8" fmla="*/ 93 w 114"/>
                <a:gd name="T9" fmla="*/ 73 h 120"/>
                <a:gd name="T10" fmla="*/ 0 w 114"/>
                <a:gd name="T11" fmla="*/ 0 h 120"/>
              </a:gdLst>
              <a:ahLst/>
              <a:cxnLst>
                <a:cxn ang="0">
                  <a:pos x="T0" y="T1"/>
                </a:cxn>
                <a:cxn ang="0">
                  <a:pos x="T2" y="T3"/>
                </a:cxn>
                <a:cxn ang="0">
                  <a:pos x="T4" y="T5"/>
                </a:cxn>
                <a:cxn ang="0">
                  <a:pos x="T6" y="T7"/>
                </a:cxn>
                <a:cxn ang="0">
                  <a:pos x="T8" y="T9"/>
                </a:cxn>
                <a:cxn ang="0">
                  <a:pos x="T10" y="T11"/>
                </a:cxn>
              </a:cxnLst>
              <a:rect l="0" t="0" r="r" b="b"/>
              <a:pathLst>
                <a:path w="114" h="120">
                  <a:moveTo>
                    <a:pt x="0" y="0"/>
                  </a:moveTo>
                  <a:lnTo>
                    <a:pt x="93" y="97"/>
                  </a:lnTo>
                  <a:lnTo>
                    <a:pt x="114" y="120"/>
                  </a:lnTo>
                  <a:lnTo>
                    <a:pt x="114" y="89"/>
                  </a:lnTo>
                  <a:lnTo>
                    <a:pt x="93" y="7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5" name="Freeform 30"/>
            <p:cNvSpPr>
              <a:spLocks/>
            </p:cNvSpPr>
            <p:nvPr userDrawn="1"/>
          </p:nvSpPr>
          <p:spPr bwMode="gray">
            <a:xfrm>
              <a:off x="9732963" y="3849688"/>
              <a:ext cx="127000" cy="139700"/>
            </a:xfrm>
            <a:custGeom>
              <a:avLst/>
              <a:gdLst>
                <a:gd name="T0" fmla="*/ 1 w 38"/>
                <a:gd name="T1" fmla="*/ 0 h 44"/>
                <a:gd name="T2" fmla="*/ 0 w 38"/>
                <a:gd name="T3" fmla="*/ 1 h 44"/>
                <a:gd name="T4" fmla="*/ 29 w 38"/>
                <a:gd name="T5" fmla="*/ 35 h 44"/>
                <a:gd name="T6" fmla="*/ 37 w 38"/>
                <a:gd name="T7" fmla="*/ 44 h 44"/>
                <a:gd name="T8" fmla="*/ 38 w 38"/>
                <a:gd name="T9" fmla="*/ 29 h 44"/>
                <a:gd name="T10" fmla="*/ 30 w 38"/>
                <a:gd name="T11" fmla="*/ 23 h 44"/>
                <a:gd name="T12" fmla="*/ 1 w 38"/>
                <a:gd name="T13" fmla="*/ 0 h 44"/>
              </a:gdLst>
              <a:ahLst/>
              <a:cxnLst>
                <a:cxn ang="0">
                  <a:pos x="T0" y="T1"/>
                </a:cxn>
                <a:cxn ang="0">
                  <a:pos x="T2" y="T3"/>
                </a:cxn>
                <a:cxn ang="0">
                  <a:pos x="T4" y="T5"/>
                </a:cxn>
                <a:cxn ang="0">
                  <a:pos x="T6" y="T7"/>
                </a:cxn>
                <a:cxn ang="0">
                  <a:pos x="T8" y="T9"/>
                </a:cxn>
                <a:cxn ang="0">
                  <a:pos x="T10" y="T11"/>
                </a:cxn>
                <a:cxn ang="0">
                  <a:pos x="T12" y="T13"/>
                </a:cxn>
              </a:cxnLst>
              <a:rect l="0" t="0" r="r" b="b"/>
              <a:pathLst>
                <a:path w="38" h="44">
                  <a:moveTo>
                    <a:pt x="1" y="0"/>
                  </a:moveTo>
                  <a:cubicBezTo>
                    <a:pt x="1" y="0"/>
                    <a:pt x="0" y="1"/>
                    <a:pt x="0" y="1"/>
                  </a:cubicBezTo>
                  <a:cubicBezTo>
                    <a:pt x="29" y="35"/>
                    <a:pt x="29" y="35"/>
                    <a:pt x="29" y="35"/>
                  </a:cubicBezTo>
                  <a:cubicBezTo>
                    <a:pt x="37" y="44"/>
                    <a:pt x="37" y="44"/>
                    <a:pt x="37" y="44"/>
                  </a:cubicBezTo>
                  <a:cubicBezTo>
                    <a:pt x="38" y="29"/>
                    <a:pt x="38" y="29"/>
                    <a:pt x="38" y="29"/>
                  </a:cubicBezTo>
                  <a:cubicBezTo>
                    <a:pt x="30" y="23"/>
                    <a:pt x="30" y="23"/>
                    <a:pt x="30" y="23"/>
                  </a:cubicBezTo>
                  <a:cubicBezTo>
                    <a:pt x="1" y="0"/>
                    <a:pt x="1" y="0"/>
                    <a:pt x="1" y="0"/>
                  </a:cubicBezTo>
                </a:path>
              </a:pathLst>
            </a:custGeom>
            <a:solidFill>
              <a:srgbClr val="52A7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6" name="Freeform 31"/>
            <p:cNvSpPr>
              <a:spLocks/>
            </p:cNvSpPr>
            <p:nvPr userDrawn="1"/>
          </p:nvSpPr>
          <p:spPr bwMode="gray">
            <a:xfrm>
              <a:off x="9715500" y="3833813"/>
              <a:ext cx="20637" cy="19050"/>
            </a:xfrm>
            <a:custGeom>
              <a:avLst/>
              <a:gdLst>
                <a:gd name="T0" fmla="*/ 0 w 6"/>
                <a:gd name="T1" fmla="*/ 0 h 6"/>
                <a:gd name="T2" fmla="*/ 5 w 6"/>
                <a:gd name="T3" fmla="*/ 6 h 6"/>
                <a:gd name="T4" fmla="*/ 6 w 6"/>
                <a:gd name="T5" fmla="*/ 5 h 6"/>
                <a:gd name="T6" fmla="*/ 0 w 6"/>
                <a:gd name="T7" fmla="*/ 0 h 6"/>
              </a:gdLst>
              <a:ahLst/>
              <a:cxnLst>
                <a:cxn ang="0">
                  <a:pos x="T0" y="T1"/>
                </a:cxn>
                <a:cxn ang="0">
                  <a:pos x="T2" y="T3"/>
                </a:cxn>
                <a:cxn ang="0">
                  <a:pos x="T4" y="T5"/>
                </a:cxn>
                <a:cxn ang="0">
                  <a:pos x="T6" y="T7"/>
                </a:cxn>
              </a:cxnLst>
              <a:rect l="0" t="0" r="r" b="b"/>
              <a:pathLst>
                <a:path w="6" h="6">
                  <a:moveTo>
                    <a:pt x="0" y="0"/>
                  </a:moveTo>
                  <a:cubicBezTo>
                    <a:pt x="5" y="6"/>
                    <a:pt x="5" y="6"/>
                    <a:pt x="5" y="6"/>
                  </a:cubicBezTo>
                  <a:cubicBezTo>
                    <a:pt x="5" y="6"/>
                    <a:pt x="6" y="5"/>
                    <a:pt x="6" y="5"/>
                  </a:cubicBezTo>
                  <a:cubicBezTo>
                    <a:pt x="0" y="0"/>
                    <a:pt x="0" y="0"/>
                    <a:pt x="0" y="0"/>
                  </a:cubicBezTo>
                </a:path>
              </a:pathLst>
            </a:custGeom>
            <a:solidFill>
              <a:srgbClr val="52A7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7" name="Freeform 32"/>
            <p:cNvSpPr>
              <a:spLocks/>
            </p:cNvSpPr>
            <p:nvPr userDrawn="1"/>
          </p:nvSpPr>
          <p:spPr bwMode="gray">
            <a:xfrm>
              <a:off x="9823450" y="3794125"/>
              <a:ext cx="42862" cy="49212"/>
            </a:xfrm>
            <a:custGeom>
              <a:avLst/>
              <a:gdLst>
                <a:gd name="T0" fmla="*/ 8 w 13"/>
                <a:gd name="T1" fmla="*/ 0 h 16"/>
                <a:gd name="T2" fmla="*/ 0 w 13"/>
                <a:gd name="T3" fmla="*/ 5 h 16"/>
                <a:gd name="T4" fmla="*/ 4 w 13"/>
                <a:gd name="T5" fmla="*/ 10 h 16"/>
                <a:gd name="T6" fmla="*/ 10 w 13"/>
                <a:gd name="T7" fmla="*/ 16 h 16"/>
                <a:gd name="T8" fmla="*/ 13 w 13"/>
                <a:gd name="T9" fmla="*/ 4 h 16"/>
                <a:gd name="T10" fmla="*/ 8 w 13"/>
                <a:gd name="T11" fmla="*/ 0 h 16"/>
              </a:gdLst>
              <a:ahLst/>
              <a:cxnLst>
                <a:cxn ang="0">
                  <a:pos x="T0" y="T1"/>
                </a:cxn>
                <a:cxn ang="0">
                  <a:pos x="T2" y="T3"/>
                </a:cxn>
                <a:cxn ang="0">
                  <a:pos x="T4" y="T5"/>
                </a:cxn>
                <a:cxn ang="0">
                  <a:pos x="T6" y="T7"/>
                </a:cxn>
                <a:cxn ang="0">
                  <a:pos x="T8" y="T9"/>
                </a:cxn>
                <a:cxn ang="0">
                  <a:pos x="T10" y="T11"/>
                </a:cxn>
              </a:cxnLst>
              <a:rect l="0" t="0" r="r" b="b"/>
              <a:pathLst>
                <a:path w="13" h="16">
                  <a:moveTo>
                    <a:pt x="8" y="0"/>
                  </a:moveTo>
                  <a:cubicBezTo>
                    <a:pt x="6" y="2"/>
                    <a:pt x="3" y="3"/>
                    <a:pt x="0" y="5"/>
                  </a:cubicBezTo>
                  <a:cubicBezTo>
                    <a:pt x="4" y="10"/>
                    <a:pt x="4" y="10"/>
                    <a:pt x="4" y="10"/>
                  </a:cubicBezTo>
                  <a:cubicBezTo>
                    <a:pt x="10" y="16"/>
                    <a:pt x="10" y="16"/>
                    <a:pt x="10" y="16"/>
                  </a:cubicBezTo>
                  <a:cubicBezTo>
                    <a:pt x="13" y="4"/>
                    <a:pt x="13" y="4"/>
                    <a:pt x="13" y="4"/>
                  </a:cubicBezTo>
                  <a:cubicBezTo>
                    <a:pt x="8" y="0"/>
                    <a:pt x="8" y="0"/>
                    <a:pt x="8" y="0"/>
                  </a:cubicBezTo>
                </a:path>
              </a:pathLst>
            </a:custGeom>
            <a:solidFill>
              <a:srgbClr val="52A7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8" name="Freeform 33"/>
            <p:cNvSpPr>
              <a:spLocks/>
            </p:cNvSpPr>
            <p:nvPr userDrawn="1"/>
          </p:nvSpPr>
          <p:spPr bwMode="gray">
            <a:xfrm>
              <a:off x="9759950" y="3733800"/>
              <a:ext cx="90487" cy="74612"/>
            </a:xfrm>
            <a:custGeom>
              <a:avLst/>
              <a:gdLst>
                <a:gd name="T0" fmla="*/ 0 w 27"/>
                <a:gd name="T1" fmla="*/ 0 h 24"/>
                <a:gd name="T2" fmla="*/ 19 w 27"/>
                <a:gd name="T3" fmla="*/ 24 h 24"/>
                <a:gd name="T4" fmla="*/ 27 w 27"/>
                <a:gd name="T5" fmla="*/ 19 h 24"/>
                <a:gd name="T6" fmla="*/ 24 w 27"/>
                <a:gd name="T7" fmla="*/ 17 h 24"/>
                <a:gd name="T8" fmla="*/ 0 w 27"/>
                <a:gd name="T9" fmla="*/ 0 h 24"/>
              </a:gdLst>
              <a:ahLst/>
              <a:cxnLst>
                <a:cxn ang="0">
                  <a:pos x="T0" y="T1"/>
                </a:cxn>
                <a:cxn ang="0">
                  <a:pos x="T2" y="T3"/>
                </a:cxn>
                <a:cxn ang="0">
                  <a:pos x="T4" y="T5"/>
                </a:cxn>
                <a:cxn ang="0">
                  <a:pos x="T6" y="T7"/>
                </a:cxn>
                <a:cxn ang="0">
                  <a:pos x="T8" y="T9"/>
                </a:cxn>
              </a:cxnLst>
              <a:rect l="0" t="0" r="r" b="b"/>
              <a:pathLst>
                <a:path w="27" h="24">
                  <a:moveTo>
                    <a:pt x="0" y="0"/>
                  </a:moveTo>
                  <a:cubicBezTo>
                    <a:pt x="19" y="24"/>
                    <a:pt x="19" y="24"/>
                    <a:pt x="19" y="24"/>
                  </a:cubicBezTo>
                  <a:cubicBezTo>
                    <a:pt x="22" y="22"/>
                    <a:pt x="25" y="21"/>
                    <a:pt x="27" y="19"/>
                  </a:cubicBezTo>
                  <a:cubicBezTo>
                    <a:pt x="24" y="17"/>
                    <a:pt x="24" y="17"/>
                    <a:pt x="24" y="17"/>
                  </a:cubicBezTo>
                  <a:cubicBezTo>
                    <a:pt x="0" y="0"/>
                    <a:pt x="0" y="0"/>
                    <a:pt x="0" y="0"/>
                  </a:cubicBezTo>
                </a:path>
              </a:pathLst>
            </a:custGeom>
            <a:solidFill>
              <a:srgbClr val="52A7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9" name="Freeform 34"/>
            <p:cNvSpPr>
              <a:spLocks/>
            </p:cNvSpPr>
            <p:nvPr userDrawn="1"/>
          </p:nvSpPr>
          <p:spPr bwMode="gray">
            <a:xfrm>
              <a:off x="9866313" y="3932238"/>
              <a:ext cx="180975" cy="188912"/>
            </a:xfrm>
            <a:custGeom>
              <a:avLst/>
              <a:gdLst>
                <a:gd name="T0" fmla="*/ 114 w 114"/>
                <a:gd name="T1" fmla="*/ 0 h 119"/>
                <a:gd name="T2" fmla="*/ 11 w 114"/>
                <a:gd name="T3" fmla="*/ 79 h 119"/>
                <a:gd name="T4" fmla="*/ 0 w 114"/>
                <a:gd name="T5" fmla="*/ 87 h 119"/>
                <a:gd name="T6" fmla="*/ 0 w 114"/>
                <a:gd name="T7" fmla="*/ 119 h 119"/>
                <a:gd name="T8" fmla="*/ 13 w 114"/>
                <a:gd name="T9" fmla="*/ 107 h 119"/>
                <a:gd name="T10" fmla="*/ 114 w 114"/>
                <a:gd name="T11" fmla="*/ 0 h 119"/>
              </a:gdLst>
              <a:ahLst/>
              <a:cxnLst>
                <a:cxn ang="0">
                  <a:pos x="T0" y="T1"/>
                </a:cxn>
                <a:cxn ang="0">
                  <a:pos x="T2" y="T3"/>
                </a:cxn>
                <a:cxn ang="0">
                  <a:pos x="T4" y="T5"/>
                </a:cxn>
                <a:cxn ang="0">
                  <a:pos x="T6" y="T7"/>
                </a:cxn>
                <a:cxn ang="0">
                  <a:pos x="T8" y="T9"/>
                </a:cxn>
                <a:cxn ang="0">
                  <a:pos x="T10" y="T11"/>
                </a:cxn>
              </a:cxnLst>
              <a:rect l="0" t="0" r="r" b="b"/>
              <a:pathLst>
                <a:path w="114" h="119">
                  <a:moveTo>
                    <a:pt x="114" y="0"/>
                  </a:moveTo>
                  <a:lnTo>
                    <a:pt x="11" y="79"/>
                  </a:lnTo>
                  <a:lnTo>
                    <a:pt x="0" y="87"/>
                  </a:lnTo>
                  <a:lnTo>
                    <a:pt x="0" y="119"/>
                  </a:lnTo>
                  <a:lnTo>
                    <a:pt x="13" y="107"/>
                  </a:lnTo>
                  <a:lnTo>
                    <a:pt x="114" y="0"/>
                  </a:lnTo>
                  <a:close/>
                </a:path>
              </a:pathLst>
            </a:custGeom>
            <a:solidFill>
              <a:srgbClr val="52A7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0" name="Freeform 35"/>
            <p:cNvSpPr>
              <a:spLocks/>
            </p:cNvSpPr>
            <p:nvPr userDrawn="1"/>
          </p:nvSpPr>
          <p:spPr bwMode="gray">
            <a:xfrm>
              <a:off x="9866313" y="3932238"/>
              <a:ext cx="180975" cy="188912"/>
            </a:xfrm>
            <a:custGeom>
              <a:avLst/>
              <a:gdLst>
                <a:gd name="T0" fmla="*/ 114 w 114"/>
                <a:gd name="T1" fmla="*/ 0 h 119"/>
                <a:gd name="T2" fmla="*/ 11 w 114"/>
                <a:gd name="T3" fmla="*/ 79 h 119"/>
                <a:gd name="T4" fmla="*/ 0 w 114"/>
                <a:gd name="T5" fmla="*/ 87 h 119"/>
                <a:gd name="T6" fmla="*/ 0 w 114"/>
                <a:gd name="T7" fmla="*/ 119 h 119"/>
                <a:gd name="T8" fmla="*/ 13 w 114"/>
                <a:gd name="T9" fmla="*/ 107 h 119"/>
                <a:gd name="T10" fmla="*/ 114 w 114"/>
                <a:gd name="T11" fmla="*/ 0 h 119"/>
              </a:gdLst>
              <a:ahLst/>
              <a:cxnLst>
                <a:cxn ang="0">
                  <a:pos x="T0" y="T1"/>
                </a:cxn>
                <a:cxn ang="0">
                  <a:pos x="T2" y="T3"/>
                </a:cxn>
                <a:cxn ang="0">
                  <a:pos x="T4" y="T5"/>
                </a:cxn>
                <a:cxn ang="0">
                  <a:pos x="T6" y="T7"/>
                </a:cxn>
                <a:cxn ang="0">
                  <a:pos x="T8" y="T9"/>
                </a:cxn>
                <a:cxn ang="0">
                  <a:pos x="T10" y="T11"/>
                </a:cxn>
              </a:cxnLst>
              <a:rect l="0" t="0" r="r" b="b"/>
              <a:pathLst>
                <a:path w="114" h="119">
                  <a:moveTo>
                    <a:pt x="114" y="0"/>
                  </a:moveTo>
                  <a:lnTo>
                    <a:pt x="11" y="79"/>
                  </a:lnTo>
                  <a:lnTo>
                    <a:pt x="0" y="87"/>
                  </a:lnTo>
                  <a:lnTo>
                    <a:pt x="0" y="119"/>
                  </a:lnTo>
                  <a:lnTo>
                    <a:pt x="13" y="107"/>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1" name="Freeform 36"/>
            <p:cNvSpPr>
              <a:spLocks/>
            </p:cNvSpPr>
            <p:nvPr userDrawn="1"/>
          </p:nvSpPr>
          <p:spPr bwMode="gray">
            <a:xfrm>
              <a:off x="9863138" y="3784600"/>
              <a:ext cx="144462" cy="153987"/>
            </a:xfrm>
            <a:custGeom>
              <a:avLst/>
              <a:gdLst>
                <a:gd name="T0" fmla="*/ 91 w 91"/>
                <a:gd name="T1" fmla="*/ 0 h 97"/>
                <a:gd name="T2" fmla="*/ 8 w 91"/>
                <a:gd name="T3" fmla="*/ 61 h 97"/>
                <a:gd name="T4" fmla="*/ 0 w 91"/>
                <a:gd name="T5" fmla="*/ 67 h 97"/>
                <a:gd name="T6" fmla="*/ 2 w 91"/>
                <a:gd name="T7" fmla="*/ 97 h 97"/>
                <a:gd name="T8" fmla="*/ 8 w 91"/>
                <a:gd name="T9" fmla="*/ 89 h 97"/>
                <a:gd name="T10" fmla="*/ 91 w 91"/>
                <a:gd name="T11" fmla="*/ 0 h 97"/>
              </a:gdLst>
              <a:ahLst/>
              <a:cxnLst>
                <a:cxn ang="0">
                  <a:pos x="T0" y="T1"/>
                </a:cxn>
                <a:cxn ang="0">
                  <a:pos x="T2" y="T3"/>
                </a:cxn>
                <a:cxn ang="0">
                  <a:pos x="T4" y="T5"/>
                </a:cxn>
                <a:cxn ang="0">
                  <a:pos x="T6" y="T7"/>
                </a:cxn>
                <a:cxn ang="0">
                  <a:pos x="T8" y="T9"/>
                </a:cxn>
                <a:cxn ang="0">
                  <a:pos x="T10" y="T11"/>
                </a:cxn>
              </a:cxnLst>
              <a:rect l="0" t="0" r="r" b="b"/>
              <a:pathLst>
                <a:path w="91" h="97">
                  <a:moveTo>
                    <a:pt x="91" y="0"/>
                  </a:moveTo>
                  <a:lnTo>
                    <a:pt x="8" y="61"/>
                  </a:lnTo>
                  <a:lnTo>
                    <a:pt x="0" y="67"/>
                  </a:lnTo>
                  <a:lnTo>
                    <a:pt x="2" y="97"/>
                  </a:lnTo>
                  <a:lnTo>
                    <a:pt x="8" y="89"/>
                  </a:lnTo>
                  <a:lnTo>
                    <a:pt x="91" y="0"/>
                  </a:lnTo>
                  <a:close/>
                </a:path>
              </a:pathLst>
            </a:custGeom>
            <a:solidFill>
              <a:srgbClr val="52A7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2" name="Freeform 37"/>
            <p:cNvSpPr>
              <a:spLocks/>
            </p:cNvSpPr>
            <p:nvPr userDrawn="1"/>
          </p:nvSpPr>
          <p:spPr bwMode="gray">
            <a:xfrm>
              <a:off x="9863138" y="3784600"/>
              <a:ext cx="144462" cy="153987"/>
            </a:xfrm>
            <a:custGeom>
              <a:avLst/>
              <a:gdLst>
                <a:gd name="T0" fmla="*/ 91 w 91"/>
                <a:gd name="T1" fmla="*/ 0 h 97"/>
                <a:gd name="T2" fmla="*/ 8 w 91"/>
                <a:gd name="T3" fmla="*/ 61 h 97"/>
                <a:gd name="T4" fmla="*/ 0 w 91"/>
                <a:gd name="T5" fmla="*/ 67 h 97"/>
                <a:gd name="T6" fmla="*/ 2 w 91"/>
                <a:gd name="T7" fmla="*/ 97 h 97"/>
                <a:gd name="T8" fmla="*/ 8 w 91"/>
                <a:gd name="T9" fmla="*/ 89 h 97"/>
                <a:gd name="T10" fmla="*/ 91 w 91"/>
                <a:gd name="T11" fmla="*/ 0 h 97"/>
              </a:gdLst>
              <a:ahLst/>
              <a:cxnLst>
                <a:cxn ang="0">
                  <a:pos x="T0" y="T1"/>
                </a:cxn>
                <a:cxn ang="0">
                  <a:pos x="T2" y="T3"/>
                </a:cxn>
                <a:cxn ang="0">
                  <a:pos x="T4" y="T5"/>
                </a:cxn>
                <a:cxn ang="0">
                  <a:pos x="T6" y="T7"/>
                </a:cxn>
                <a:cxn ang="0">
                  <a:pos x="T8" y="T9"/>
                </a:cxn>
                <a:cxn ang="0">
                  <a:pos x="T10" y="T11"/>
                </a:cxn>
              </a:cxnLst>
              <a:rect l="0" t="0" r="r" b="b"/>
              <a:pathLst>
                <a:path w="91" h="97">
                  <a:moveTo>
                    <a:pt x="91" y="0"/>
                  </a:moveTo>
                  <a:lnTo>
                    <a:pt x="8" y="61"/>
                  </a:lnTo>
                  <a:lnTo>
                    <a:pt x="0" y="67"/>
                  </a:lnTo>
                  <a:lnTo>
                    <a:pt x="2" y="97"/>
                  </a:lnTo>
                  <a:lnTo>
                    <a:pt x="8" y="89"/>
                  </a:lnTo>
                  <a:lnTo>
                    <a:pt x="9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3" name="Freeform 38"/>
            <p:cNvSpPr>
              <a:spLocks/>
            </p:cNvSpPr>
            <p:nvPr userDrawn="1"/>
          </p:nvSpPr>
          <p:spPr bwMode="gray">
            <a:xfrm>
              <a:off x="9850438" y="3676650"/>
              <a:ext cx="76200" cy="76200"/>
            </a:xfrm>
            <a:custGeom>
              <a:avLst/>
              <a:gdLst>
                <a:gd name="T0" fmla="*/ 48 w 48"/>
                <a:gd name="T1" fmla="*/ 0 h 48"/>
                <a:gd name="T2" fmla="*/ 10 w 48"/>
                <a:gd name="T3" fmla="*/ 20 h 48"/>
                <a:gd name="T4" fmla="*/ 0 w 48"/>
                <a:gd name="T5" fmla="*/ 26 h 48"/>
                <a:gd name="T6" fmla="*/ 10 w 48"/>
                <a:gd name="T7" fmla="*/ 48 h 48"/>
                <a:gd name="T8" fmla="*/ 12 w 48"/>
                <a:gd name="T9" fmla="*/ 48 h 48"/>
                <a:gd name="T10" fmla="*/ 48 w 48"/>
                <a:gd name="T11" fmla="*/ 0 h 48"/>
              </a:gdLst>
              <a:ahLst/>
              <a:cxnLst>
                <a:cxn ang="0">
                  <a:pos x="T0" y="T1"/>
                </a:cxn>
                <a:cxn ang="0">
                  <a:pos x="T2" y="T3"/>
                </a:cxn>
                <a:cxn ang="0">
                  <a:pos x="T4" y="T5"/>
                </a:cxn>
                <a:cxn ang="0">
                  <a:pos x="T6" y="T7"/>
                </a:cxn>
                <a:cxn ang="0">
                  <a:pos x="T8" y="T9"/>
                </a:cxn>
                <a:cxn ang="0">
                  <a:pos x="T10" y="T11"/>
                </a:cxn>
              </a:cxnLst>
              <a:rect l="0" t="0" r="r" b="b"/>
              <a:pathLst>
                <a:path w="48" h="48">
                  <a:moveTo>
                    <a:pt x="48" y="0"/>
                  </a:moveTo>
                  <a:lnTo>
                    <a:pt x="10" y="20"/>
                  </a:lnTo>
                  <a:lnTo>
                    <a:pt x="0" y="26"/>
                  </a:lnTo>
                  <a:lnTo>
                    <a:pt x="10" y="48"/>
                  </a:lnTo>
                  <a:lnTo>
                    <a:pt x="12" y="48"/>
                  </a:lnTo>
                  <a:lnTo>
                    <a:pt x="48" y="0"/>
                  </a:lnTo>
                  <a:close/>
                </a:path>
              </a:pathLst>
            </a:custGeom>
            <a:solidFill>
              <a:srgbClr val="52A7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4" name="Freeform 39"/>
            <p:cNvSpPr>
              <a:spLocks/>
            </p:cNvSpPr>
            <p:nvPr userDrawn="1"/>
          </p:nvSpPr>
          <p:spPr bwMode="gray">
            <a:xfrm>
              <a:off x="9850438" y="3676650"/>
              <a:ext cx="76200" cy="76200"/>
            </a:xfrm>
            <a:custGeom>
              <a:avLst/>
              <a:gdLst>
                <a:gd name="T0" fmla="*/ 48 w 48"/>
                <a:gd name="T1" fmla="*/ 0 h 48"/>
                <a:gd name="T2" fmla="*/ 10 w 48"/>
                <a:gd name="T3" fmla="*/ 20 h 48"/>
                <a:gd name="T4" fmla="*/ 0 w 48"/>
                <a:gd name="T5" fmla="*/ 26 h 48"/>
                <a:gd name="T6" fmla="*/ 10 w 48"/>
                <a:gd name="T7" fmla="*/ 48 h 48"/>
                <a:gd name="T8" fmla="*/ 12 w 48"/>
                <a:gd name="T9" fmla="*/ 48 h 48"/>
                <a:gd name="T10" fmla="*/ 48 w 48"/>
                <a:gd name="T11" fmla="*/ 0 h 48"/>
              </a:gdLst>
              <a:ahLst/>
              <a:cxnLst>
                <a:cxn ang="0">
                  <a:pos x="T0" y="T1"/>
                </a:cxn>
                <a:cxn ang="0">
                  <a:pos x="T2" y="T3"/>
                </a:cxn>
                <a:cxn ang="0">
                  <a:pos x="T4" y="T5"/>
                </a:cxn>
                <a:cxn ang="0">
                  <a:pos x="T6" y="T7"/>
                </a:cxn>
                <a:cxn ang="0">
                  <a:pos x="T8" y="T9"/>
                </a:cxn>
                <a:cxn ang="0">
                  <a:pos x="T10" y="T11"/>
                </a:cxn>
              </a:cxnLst>
              <a:rect l="0" t="0" r="r" b="b"/>
              <a:pathLst>
                <a:path w="48" h="48">
                  <a:moveTo>
                    <a:pt x="48" y="0"/>
                  </a:moveTo>
                  <a:lnTo>
                    <a:pt x="10" y="20"/>
                  </a:lnTo>
                  <a:lnTo>
                    <a:pt x="0" y="26"/>
                  </a:lnTo>
                  <a:lnTo>
                    <a:pt x="10" y="48"/>
                  </a:lnTo>
                  <a:lnTo>
                    <a:pt x="12" y="48"/>
                  </a:lnTo>
                  <a:lnTo>
                    <a:pt x="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5" name="Freeform 40"/>
            <p:cNvSpPr>
              <a:spLocks/>
            </p:cNvSpPr>
            <p:nvPr userDrawn="1"/>
          </p:nvSpPr>
          <p:spPr bwMode="gray">
            <a:xfrm>
              <a:off x="11160125" y="4137025"/>
              <a:ext cx="155575" cy="320675"/>
            </a:xfrm>
            <a:custGeom>
              <a:avLst/>
              <a:gdLst>
                <a:gd name="T0" fmla="*/ 43 w 46"/>
                <a:gd name="T1" fmla="*/ 0 h 102"/>
                <a:gd name="T2" fmla="*/ 5 w 46"/>
                <a:gd name="T3" fmla="*/ 0 h 102"/>
                <a:gd name="T4" fmla="*/ 1 w 46"/>
                <a:gd name="T5" fmla="*/ 76 h 102"/>
                <a:gd name="T6" fmla="*/ 0 w 46"/>
                <a:gd name="T7" fmla="*/ 102 h 102"/>
                <a:gd name="T8" fmla="*/ 46 w 46"/>
                <a:gd name="T9" fmla="*/ 73 h 102"/>
                <a:gd name="T10" fmla="*/ 43 w 46"/>
                <a:gd name="T11" fmla="*/ 0 h 102"/>
              </a:gdLst>
              <a:ahLst/>
              <a:cxnLst>
                <a:cxn ang="0">
                  <a:pos x="T0" y="T1"/>
                </a:cxn>
                <a:cxn ang="0">
                  <a:pos x="T2" y="T3"/>
                </a:cxn>
                <a:cxn ang="0">
                  <a:pos x="T4" y="T5"/>
                </a:cxn>
                <a:cxn ang="0">
                  <a:pos x="T6" y="T7"/>
                </a:cxn>
                <a:cxn ang="0">
                  <a:pos x="T8" y="T9"/>
                </a:cxn>
                <a:cxn ang="0">
                  <a:pos x="T10" y="T11"/>
                </a:cxn>
              </a:cxnLst>
              <a:rect l="0" t="0" r="r" b="b"/>
              <a:pathLst>
                <a:path w="46" h="102">
                  <a:moveTo>
                    <a:pt x="43" y="0"/>
                  </a:moveTo>
                  <a:cubicBezTo>
                    <a:pt x="5" y="0"/>
                    <a:pt x="5" y="0"/>
                    <a:pt x="5" y="0"/>
                  </a:cubicBezTo>
                  <a:cubicBezTo>
                    <a:pt x="1" y="76"/>
                    <a:pt x="1" y="76"/>
                    <a:pt x="1" y="76"/>
                  </a:cubicBezTo>
                  <a:cubicBezTo>
                    <a:pt x="0" y="102"/>
                    <a:pt x="0" y="102"/>
                    <a:pt x="0" y="102"/>
                  </a:cubicBezTo>
                  <a:cubicBezTo>
                    <a:pt x="15" y="92"/>
                    <a:pt x="30" y="82"/>
                    <a:pt x="46" y="73"/>
                  </a:cubicBezTo>
                  <a:cubicBezTo>
                    <a:pt x="43" y="0"/>
                    <a:pt x="43" y="0"/>
                    <a:pt x="43" y="0"/>
                  </a:cubicBezTo>
                </a:path>
              </a:pathLst>
            </a:custGeom>
            <a:solidFill>
              <a:srgbClr val="7790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6" name="Freeform 41"/>
            <p:cNvSpPr>
              <a:spLocks/>
            </p:cNvSpPr>
            <p:nvPr userDrawn="1"/>
          </p:nvSpPr>
          <p:spPr bwMode="gray">
            <a:xfrm>
              <a:off x="11177588" y="4095750"/>
              <a:ext cx="127000" cy="41275"/>
            </a:xfrm>
            <a:custGeom>
              <a:avLst/>
              <a:gdLst>
                <a:gd name="T0" fmla="*/ 37 w 38"/>
                <a:gd name="T1" fmla="*/ 0 h 13"/>
                <a:gd name="T2" fmla="*/ 18 w 38"/>
                <a:gd name="T3" fmla="*/ 1 h 13"/>
                <a:gd name="T4" fmla="*/ 0 w 38"/>
                <a:gd name="T5" fmla="*/ 0 h 13"/>
                <a:gd name="T6" fmla="*/ 0 w 38"/>
                <a:gd name="T7" fmla="*/ 13 h 13"/>
                <a:gd name="T8" fmla="*/ 0 w 38"/>
                <a:gd name="T9" fmla="*/ 13 h 13"/>
                <a:gd name="T10" fmla="*/ 38 w 38"/>
                <a:gd name="T11" fmla="*/ 13 h 13"/>
                <a:gd name="T12" fmla="*/ 38 w 38"/>
                <a:gd name="T13" fmla="*/ 13 h 13"/>
                <a:gd name="T14" fmla="*/ 37 w 38"/>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3">
                  <a:moveTo>
                    <a:pt x="37" y="0"/>
                  </a:moveTo>
                  <a:cubicBezTo>
                    <a:pt x="31" y="1"/>
                    <a:pt x="25" y="1"/>
                    <a:pt x="18" y="1"/>
                  </a:cubicBezTo>
                  <a:cubicBezTo>
                    <a:pt x="12" y="1"/>
                    <a:pt x="6" y="1"/>
                    <a:pt x="0" y="0"/>
                  </a:cubicBezTo>
                  <a:cubicBezTo>
                    <a:pt x="0" y="13"/>
                    <a:pt x="0" y="13"/>
                    <a:pt x="0" y="13"/>
                  </a:cubicBezTo>
                  <a:cubicBezTo>
                    <a:pt x="0" y="13"/>
                    <a:pt x="0" y="13"/>
                    <a:pt x="0" y="13"/>
                  </a:cubicBezTo>
                  <a:cubicBezTo>
                    <a:pt x="38" y="13"/>
                    <a:pt x="38" y="13"/>
                    <a:pt x="38" y="13"/>
                  </a:cubicBezTo>
                  <a:cubicBezTo>
                    <a:pt x="38" y="13"/>
                    <a:pt x="38" y="13"/>
                    <a:pt x="38" y="13"/>
                  </a:cubicBezTo>
                  <a:cubicBezTo>
                    <a:pt x="37" y="0"/>
                    <a:pt x="37" y="0"/>
                    <a:pt x="37" y="0"/>
                  </a:cubicBezTo>
                </a:path>
              </a:pathLst>
            </a:custGeom>
            <a:solidFill>
              <a:srgbClr val="7790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7" name="Freeform 42"/>
            <p:cNvSpPr>
              <a:spLocks noEditPoints="1"/>
            </p:cNvSpPr>
            <p:nvPr userDrawn="1"/>
          </p:nvSpPr>
          <p:spPr bwMode="gray">
            <a:xfrm>
              <a:off x="11093450" y="3648075"/>
              <a:ext cx="650875" cy="447675"/>
            </a:xfrm>
            <a:custGeom>
              <a:avLst/>
              <a:gdLst>
                <a:gd name="T0" fmla="*/ 19 w 194"/>
                <a:gd name="T1" fmla="*/ 114 h 142"/>
                <a:gd name="T2" fmla="*/ 0 w 194"/>
                <a:gd name="T3" fmla="*/ 139 h 142"/>
                <a:gd name="T4" fmla="*/ 25 w 194"/>
                <a:gd name="T5" fmla="*/ 142 h 142"/>
                <a:gd name="T6" fmla="*/ 26 w 194"/>
                <a:gd name="T7" fmla="*/ 123 h 142"/>
                <a:gd name="T8" fmla="*/ 19 w 194"/>
                <a:gd name="T9" fmla="*/ 114 h 142"/>
                <a:gd name="T10" fmla="*/ 108 w 194"/>
                <a:gd name="T11" fmla="*/ 32 h 142"/>
                <a:gd name="T12" fmla="*/ 60 w 194"/>
                <a:gd name="T13" fmla="*/ 90 h 142"/>
                <a:gd name="T14" fmla="*/ 60 w 194"/>
                <a:gd name="T15" fmla="*/ 98 h 142"/>
                <a:gd name="T16" fmla="*/ 62 w 194"/>
                <a:gd name="T17" fmla="*/ 142 h 142"/>
                <a:gd name="T18" fmla="*/ 110 w 194"/>
                <a:gd name="T19" fmla="*/ 132 h 142"/>
                <a:gd name="T20" fmla="*/ 142 w 194"/>
                <a:gd name="T21" fmla="*/ 80 h 142"/>
                <a:gd name="T22" fmla="*/ 160 w 194"/>
                <a:gd name="T23" fmla="*/ 108 h 142"/>
                <a:gd name="T24" fmla="*/ 194 w 194"/>
                <a:gd name="T25" fmla="*/ 81 h 142"/>
                <a:gd name="T26" fmla="*/ 108 w 194"/>
                <a:gd name="T27" fmla="*/ 32 h 142"/>
                <a:gd name="T28" fmla="*/ 74 w 194"/>
                <a:gd name="T29" fmla="*/ 0 h 142"/>
                <a:gd name="T30" fmla="*/ 66 w 194"/>
                <a:gd name="T31" fmla="*/ 10 h 142"/>
                <a:gd name="T32" fmla="*/ 57 w 194"/>
                <a:gd name="T33" fmla="*/ 39 h 142"/>
                <a:gd name="T34" fmla="*/ 58 w 194"/>
                <a:gd name="T35" fmla="*/ 63 h 142"/>
                <a:gd name="T36" fmla="*/ 102 w 194"/>
                <a:gd name="T37" fmla="*/ 27 h 142"/>
                <a:gd name="T38" fmla="*/ 74 w 194"/>
                <a:gd name="T3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4" h="142">
                  <a:moveTo>
                    <a:pt x="19" y="114"/>
                  </a:moveTo>
                  <a:cubicBezTo>
                    <a:pt x="13" y="122"/>
                    <a:pt x="6" y="131"/>
                    <a:pt x="0" y="139"/>
                  </a:cubicBezTo>
                  <a:cubicBezTo>
                    <a:pt x="8" y="140"/>
                    <a:pt x="17" y="142"/>
                    <a:pt x="25" y="142"/>
                  </a:cubicBezTo>
                  <a:cubicBezTo>
                    <a:pt x="26" y="123"/>
                    <a:pt x="26" y="123"/>
                    <a:pt x="26" y="123"/>
                  </a:cubicBezTo>
                  <a:cubicBezTo>
                    <a:pt x="19" y="114"/>
                    <a:pt x="19" y="114"/>
                    <a:pt x="19" y="114"/>
                  </a:cubicBezTo>
                  <a:moveTo>
                    <a:pt x="108" y="32"/>
                  </a:moveTo>
                  <a:cubicBezTo>
                    <a:pt x="60" y="90"/>
                    <a:pt x="60" y="90"/>
                    <a:pt x="60" y="90"/>
                  </a:cubicBezTo>
                  <a:cubicBezTo>
                    <a:pt x="60" y="98"/>
                    <a:pt x="60" y="98"/>
                    <a:pt x="60" y="98"/>
                  </a:cubicBezTo>
                  <a:cubicBezTo>
                    <a:pt x="62" y="142"/>
                    <a:pt x="62" y="142"/>
                    <a:pt x="62" y="142"/>
                  </a:cubicBezTo>
                  <a:cubicBezTo>
                    <a:pt x="79" y="141"/>
                    <a:pt x="95" y="137"/>
                    <a:pt x="110" y="132"/>
                  </a:cubicBezTo>
                  <a:cubicBezTo>
                    <a:pt x="126" y="103"/>
                    <a:pt x="142" y="80"/>
                    <a:pt x="142" y="80"/>
                  </a:cubicBezTo>
                  <a:cubicBezTo>
                    <a:pt x="142" y="80"/>
                    <a:pt x="149" y="91"/>
                    <a:pt x="160" y="108"/>
                  </a:cubicBezTo>
                  <a:cubicBezTo>
                    <a:pt x="172" y="100"/>
                    <a:pt x="183" y="91"/>
                    <a:pt x="194" y="81"/>
                  </a:cubicBezTo>
                  <a:cubicBezTo>
                    <a:pt x="163" y="69"/>
                    <a:pt x="134" y="52"/>
                    <a:pt x="108" y="32"/>
                  </a:cubicBezTo>
                  <a:moveTo>
                    <a:pt x="74" y="0"/>
                  </a:moveTo>
                  <a:cubicBezTo>
                    <a:pt x="66" y="10"/>
                    <a:pt x="66" y="10"/>
                    <a:pt x="66" y="10"/>
                  </a:cubicBezTo>
                  <a:cubicBezTo>
                    <a:pt x="63" y="20"/>
                    <a:pt x="60" y="29"/>
                    <a:pt x="57" y="39"/>
                  </a:cubicBezTo>
                  <a:cubicBezTo>
                    <a:pt x="58" y="63"/>
                    <a:pt x="58" y="63"/>
                    <a:pt x="58" y="63"/>
                  </a:cubicBezTo>
                  <a:cubicBezTo>
                    <a:pt x="102" y="27"/>
                    <a:pt x="102" y="27"/>
                    <a:pt x="102" y="27"/>
                  </a:cubicBezTo>
                  <a:cubicBezTo>
                    <a:pt x="92" y="19"/>
                    <a:pt x="83" y="10"/>
                    <a:pt x="74" y="0"/>
                  </a:cubicBezTo>
                </a:path>
              </a:pathLst>
            </a:custGeom>
            <a:solidFill>
              <a:srgbClr val="73A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8" name="Freeform 43"/>
            <p:cNvSpPr>
              <a:spLocks/>
            </p:cNvSpPr>
            <p:nvPr userDrawn="1"/>
          </p:nvSpPr>
          <p:spPr bwMode="gray">
            <a:xfrm>
              <a:off x="11110913" y="2757488"/>
              <a:ext cx="841375" cy="1146175"/>
            </a:xfrm>
            <a:custGeom>
              <a:avLst/>
              <a:gdLst>
                <a:gd name="T0" fmla="*/ 38 w 251"/>
                <a:gd name="T1" fmla="*/ 0 h 364"/>
                <a:gd name="T2" fmla="*/ 0 w 251"/>
                <a:gd name="T3" fmla="*/ 3 h 364"/>
                <a:gd name="T4" fmla="*/ 38 w 251"/>
                <a:gd name="T5" fmla="*/ 64 h 364"/>
                <a:gd name="T6" fmla="*/ 39 w 251"/>
                <a:gd name="T7" fmla="*/ 51 h 364"/>
                <a:gd name="T8" fmla="*/ 40 w 251"/>
                <a:gd name="T9" fmla="*/ 67 h 364"/>
                <a:gd name="T10" fmla="*/ 61 w 251"/>
                <a:gd name="T11" fmla="*/ 125 h 364"/>
                <a:gd name="T12" fmla="*/ 74 w 251"/>
                <a:gd name="T13" fmla="*/ 115 h 364"/>
                <a:gd name="T14" fmla="*/ 63 w 251"/>
                <a:gd name="T15" fmla="*/ 132 h 364"/>
                <a:gd name="T16" fmla="*/ 72 w 251"/>
                <a:gd name="T17" fmla="*/ 209 h 364"/>
                <a:gd name="T18" fmla="*/ 67 w 251"/>
                <a:gd name="T19" fmla="*/ 266 h 364"/>
                <a:gd name="T20" fmla="*/ 112 w 251"/>
                <a:gd name="T21" fmla="*/ 229 h 364"/>
                <a:gd name="T22" fmla="*/ 69 w 251"/>
                <a:gd name="T23" fmla="*/ 283 h 364"/>
                <a:gd name="T24" fmla="*/ 97 w 251"/>
                <a:gd name="T25" fmla="*/ 310 h 364"/>
                <a:gd name="T26" fmla="*/ 128 w 251"/>
                <a:gd name="T27" fmla="*/ 284 h 364"/>
                <a:gd name="T28" fmla="*/ 103 w 251"/>
                <a:gd name="T29" fmla="*/ 315 h 364"/>
                <a:gd name="T30" fmla="*/ 189 w 251"/>
                <a:gd name="T31" fmla="*/ 364 h 364"/>
                <a:gd name="T32" fmla="*/ 251 w 251"/>
                <a:gd name="T33" fmla="*/ 213 h 364"/>
                <a:gd name="T34" fmla="*/ 38 w 251"/>
                <a:gd name="T35"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1" h="364">
                  <a:moveTo>
                    <a:pt x="38" y="0"/>
                  </a:moveTo>
                  <a:cubicBezTo>
                    <a:pt x="25" y="0"/>
                    <a:pt x="12" y="1"/>
                    <a:pt x="0" y="3"/>
                  </a:cubicBezTo>
                  <a:cubicBezTo>
                    <a:pt x="15" y="22"/>
                    <a:pt x="28" y="42"/>
                    <a:pt x="38" y="64"/>
                  </a:cubicBezTo>
                  <a:cubicBezTo>
                    <a:pt x="39" y="51"/>
                    <a:pt x="39" y="51"/>
                    <a:pt x="39" y="51"/>
                  </a:cubicBezTo>
                  <a:cubicBezTo>
                    <a:pt x="40" y="67"/>
                    <a:pt x="40" y="67"/>
                    <a:pt x="40" y="67"/>
                  </a:cubicBezTo>
                  <a:cubicBezTo>
                    <a:pt x="48" y="86"/>
                    <a:pt x="56" y="105"/>
                    <a:pt x="61" y="125"/>
                  </a:cubicBezTo>
                  <a:cubicBezTo>
                    <a:pt x="74" y="115"/>
                    <a:pt x="74" y="115"/>
                    <a:pt x="74" y="115"/>
                  </a:cubicBezTo>
                  <a:cubicBezTo>
                    <a:pt x="63" y="132"/>
                    <a:pt x="63" y="132"/>
                    <a:pt x="63" y="132"/>
                  </a:cubicBezTo>
                  <a:cubicBezTo>
                    <a:pt x="68" y="157"/>
                    <a:pt x="72" y="183"/>
                    <a:pt x="72" y="209"/>
                  </a:cubicBezTo>
                  <a:cubicBezTo>
                    <a:pt x="72" y="229"/>
                    <a:pt x="70" y="248"/>
                    <a:pt x="67" y="266"/>
                  </a:cubicBezTo>
                  <a:cubicBezTo>
                    <a:pt x="112" y="229"/>
                    <a:pt x="112" y="229"/>
                    <a:pt x="112" y="229"/>
                  </a:cubicBezTo>
                  <a:cubicBezTo>
                    <a:pt x="69" y="283"/>
                    <a:pt x="69" y="283"/>
                    <a:pt x="69" y="283"/>
                  </a:cubicBezTo>
                  <a:cubicBezTo>
                    <a:pt x="78" y="293"/>
                    <a:pt x="87" y="302"/>
                    <a:pt x="97" y="310"/>
                  </a:cubicBezTo>
                  <a:cubicBezTo>
                    <a:pt x="128" y="284"/>
                    <a:pt x="128" y="284"/>
                    <a:pt x="128" y="284"/>
                  </a:cubicBezTo>
                  <a:cubicBezTo>
                    <a:pt x="103" y="315"/>
                    <a:pt x="103" y="315"/>
                    <a:pt x="103" y="315"/>
                  </a:cubicBezTo>
                  <a:cubicBezTo>
                    <a:pt x="129" y="335"/>
                    <a:pt x="158" y="352"/>
                    <a:pt x="189" y="364"/>
                  </a:cubicBezTo>
                  <a:cubicBezTo>
                    <a:pt x="227" y="325"/>
                    <a:pt x="251" y="272"/>
                    <a:pt x="251" y="213"/>
                  </a:cubicBezTo>
                  <a:cubicBezTo>
                    <a:pt x="251" y="95"/>
                    <a:pt x="156" y="0"/>
                    <a:pt x="38" y="0"/>
                  </a:cubicBezTo>
                </a:path>
              </a:pathLst>
            </a:custGeom>
            <a:solidFill>
              <a:srgbClr val="73A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9" name="Freeform 44"/>
            <p:cNvSpPr>
              <a:spLocks noEditPoints="1"/>
            </p:cNvSpPr>
            <p:nvPr userDrawn="1"/>
          </p:nvSpPr>
          <p:spPr bwMode="gray">
            <a:xfrm>
              <a:off x="10523538" y="2767013"/>
              <a:ext cx="828675" cy="1319212"/>
            </a:xfrm>
            <a:custGeom>
              <a:avLst/>
              <a:gdLst>
                <a:gd name="T0" fmla="*/ 236 w 247"/>
                <a:gd name="T1" fmla="*/ 290 h 419"/>
                <a:gd name="T2" fmla="*/ 226 w 247"/>
                <a:gd name="T3" fmla="*/ 302 h 419"/>
                <a:gd name="T4" fmla="*/ 227 w 247"/>
                <a:gd name="T5" fmla="*/ 319 h 419"/>
                <a:gd name="T6" fmla="*/ 236 w 247"/>
                <a:gd name="T7" fmla="*/ 290 h 419"/>
                <a:gd name="T8" fmla="*/ 238 w 247"/>
                <a:gd name="T9" fmla="*/ 129 h 419"/>
                <a:gd name="T10" fmla="*/ 219 w 247"/>
                <a:gd name="T11" fmla="*/ 156 h 419"/>
                <a:gd name="T12" fmla="*/ 225 w 247"/>
                <a:gd name="T13" fmla="*/ 277 h 419"/>
                <a:gd name="T14" fmla="*/ 242 w 247"/>
                <a:gd name="T15" fmla="*/ 263 h 419"/>
                <a:gd name="T16" fmla="*/ 247 w 247"/>
                <a:gd name="T17" fmla="*/ 206 h 419"/>
                <a:gd name="T18" fmla="*/ 238 w 247"/>
                <a:gd name="T19" fmla="*/ 129 h 419"/>
                <a:gd name="T20" fmla="*/ 215 w 247"/>
                <a:gd name="T21" fmla="*/ 64 h 419"/>
                <a:gd name="T22" fmla="*/ 218 w 247"/>
                <a:gd name="T23" fmla="*/ 136 h 419"/>
                <a:gd name="T24" fmla="*/ 236 w 247"/>
                <a:gd name="T25" fmla="*/ 122 h 419"/>
                <a:gd name="T26" fmla="*/ 215 w 247"/>
                <a:gd name="T27" fmla="*/ 64 h 419"/>
                <a:gd name="T28" fmla="*/ 175 w 247"/>
                <a:gd name="T29" fmla="*/ 0 h 419"/>
                <a:gd name="T30" fmla="*/ 0 w 247"/>
                <a:gd name="T31" fmla="*/ 210 h 419"/>
                <a:gd name="T32" fmla="*/ 170 w 247"/>
                <a:gd name="T33" fmla="*/ 419 h 419"/>
                <a:gd name="T34" fmla="*/ 189 w 247"/>
                <a:gd name="T35" fmla="*/ 394 h 419"/>
                <a:gd name="T36" fmla="*/ 123 w 247"/>
                <a:gd name="T37" fmla="*/ 315 h 419"/>
                <a:gd name="T38" fmla="*/ 198 w 247"/>
                <a:gd name="T39" fmla="*/ 377 h 419"/>
                <a:gd name="T40" fmla="*/ 202 w 247"/>
                <a:gd name="T41" fmla="*/ 285 h 419"/>
                <a:gd name="T42" fmla="*/ 139 w 247"/>
                <a:gd name="T43" fmla="*/ 207 h 419"/>
                <a:gd name="T44" fmla="*/ 203 w 247"/>
                <a:gd name="T45" fmla="*/ 259 h 419"/>
                <a:gd name="T46" fmla="*/ 206 w 247"/>
                <a:gd name="T47" fmla="*/ 204 h 419"/>
                <a:gd name="T48" fmla="*/ 157 w 247"/>
                <a:gd name="T49" fmla="*/ 140 h 419"/>
                <a:gd name="T50" fmla="*/ 207 w 247"/>
                <a:gd name="T51" fmla="*/ 179 h 419"/>
                <a:gd name="T52" fmla="*/ 213 w 247"/>
                <a:gd name="T53" fmla="*/ 61 h 419"/>
                <a:gd name="T54" fmla="*/ 175 w 247"/>
                <a:gd name="T55"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7" h="419">
                  <a:moveTo>
                    <a:pt x="236" y="290"/>
                  </a:moveTo>
                  <a:cubicBezTo>
                    <a:pt x="226" y="302"/>
                    <a:pt x="226" y="302"/>
                    <a:pt x="226" y="302"/>
                  </a:cubicBezTo>
                  <a:cubicBezTo>
                    <a:pt x="227" y="319"/>
                    <a:pt x="227" y="319"/>
                    <a:pt x="227" y="319"/>
                  </a:cubicBezTo>
                  <a:cubicBezTo>
                    <a:pt x="230" y="309"/>
                    <a:pt x="233" y="300"/>
                    <a:pt x="236" y="290"/>
                  </a:cubicBezTo>
                  <a:moveTo>
                    <a:pt x="238" y="129"/>
                  </a:moveTo>
                  <a:cubicBezTo>
                    <a:pt x="219" y="156"/>
                    <a:pt x="219" y="156"/>
                    <a:pt x="219" y="156"/>
                  </a:cubicBezTo>
                  <a:cubicBezTo>
                    <a:pt x="225" y="277"/>
                    <a:pt x="225" y="277"/>
                    <a:pt x="225" y="277"/>
                  </a:cubicBezTo>
                  <a:cubicBezTo>
                    <a:pt x="242" y="263"/>
                    <a:pt x="242" y="263"/>
                    <a:pt x="242" y="263"/>
                  </a:cubicBezTo>
                  <a:cubicBezTo>
                    <a:pt x="245" y="245"/>
                    <a:pt x="247" y="226"/>
                    <a:pt x="247" y="206"/>
                  </a:cubicBezTo>
                  <a:cubicBezTo>
                    <a:pt x="247" y="180"/>
                    <a:pt x="243" y="154"/>
                    <a:pt x="238" y="129"/>
                  </a:cubicBezTo>
                  <a:moveTo>
                    <a:pt x="215" y="64"/>
                  </a:moveTo>
                  <a:cubicBezTo>
                    <a:pt x="218" y="136"/>
                    <a:pt x="218" y="136"/>
                    <a:pt x="218" y="136"/>
                  </a:cubicBezTo>
                  <a:cubicBezTo>
                    <a:pt x="236" y="122"/>
                    <a:pt x="236" y="122"/>
                    <a:pt x="236" y="122"/>
                  </a:cubicBezTo>
                  <a:cubicBezTo>
                    <a:pt x="231" y="102"/>
                    <a:pt x="223" y="83"/>
                    <a:pt x="215" y="64"/>
                  </a:cubicBezTo>
                  <a:moveTo>
                    <a:pt x="175" y="0"/>
                  </a:moveTo>
                  <a:cubicBezTo>
                    <a:pt x="76" y="18"/>
                    <a:pt x="0" y="105"/>
                    <a:pt x="0" y="210"/>
                  </a:cubicBezTo>
                  <a:cubicBezTo>
                    <a:pt x="0" y="313"/>
                    <a:pt x="73" y="398"/>
                    <a:pt x="170" y="419"/>
                  </a:cubicBezTo>
                  <a:cubicBezTo>
                    <a:pt x="176" y="411"/>
                    <a:pt x="183" y="402"/>
                    <a:pt x="189" y="394"/>
                  </a:cubicBezTo>
                  <a:cubicBezTo>
                    <a:pt x="123" y="315"/>
                    <a:pt x="123" y="315"/>
                    <a:pt x="123" y="315"/>
                  </a:cubicBezTo>
                  <a:cubicBezTo>
                    <a:pt x="198" y="377"/>
                    <a:pt x="198" y="377"/>
                    <a:pt x="198" y="377"/>
                  </a:cubicBezTo>
                  <a:cubicBezTo>
                    <a:pt x="202" y="285"/>
                    <a:pt x="202" y="285"/>
                    <a:pt x="202" y="285"/>
                  </a:cubicBezTo>
                  <a:cubicBezTo>
                    <a:pt x="139" y="207"/>
                    <a:pt x="139" y="207"/>
                    <a:pt x="139" y="207"/>
                  </a:cubicBezTo>
                  <a:cubicBezTo>
                    <a:pt x="203" y="259"/>
                    <a:pt x="203" y="259"/>
                    <a:pt x="203" y="259"/>
                  </a:cubicBezTo>
                  <a:cubicBezTo>
                    <a:pt x="206" y="204"/>
                    <a:pt x="206" y="204"/>
                    <a:pt x="206" y="204"/>
                  </a:cubicBezTo>
                  <a:cubicBezTo>
                    <a:pt x="157" y="140"/>
                    <a:pt x="157" y="140"/>
                    <a:pt x="157" y="140"/>
                  </a:cubicBezTo>
                  <a:cubicBezTo>
                    <a:pt x="207" y="179"/>
                    <a:pt x="207" y="179"/>
                    <a:pt x="207" y="179"/>
                  </a:cubicBezTo>
                  <a:cubicBezTo>
                    <a:pt x="213" y="61"/>
                    <a:pt x="213" y="61"/>
                    <a:pt x="213" y="61"/>
                  </a:cubicBezTo>
                  <a:cubicBezTo>
                    <a:pt x="203" y="39"/>
                    <a:pt x="190" y="19"/>
                    <a:pt x="175" y="0"/>
                  </a:cubicBezTo>
                </a:path>
              </a:pathLst>
            </a:custGeom>
            <a:solidFill>
              <a:srgbClr val="73A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0" name="Freeform 45"/>
            <p:cNvSpPr>
              <a:spLocks/>
            </p:cNvSpPr>
            <p:nvPr userDrawn="1"/>
          </p:nvSpPr>
          <p:spPr bwMode="gray">
            <a:xfrm>
              <a:off x="11237913" y="2917825"/>
              <a:ext cx="6350" cy="50800"/>
            </a:xfrm>
            <a:custGeom>
              <a:avLst/>
              <a:gdLst>
                <a:gd name="T0" fmla="*/ 1 w 2"/>
                <a:gd name="T1" fmla="*/ 0 h 16"/>
                <a:gd name="T2" fmla="*/ 0 w 2"/>
                <a:gd name="T3" fmla="*/ 13 h 16"/>
                <a:gd name="T4" fmla="*/ 2 w 2"/>
                <a:gd name="T5" fmla="*/ 16 h 16"/>
                <a:gd name="T6" fmla="*/ 1 w 2"/>
                <a:gd name="T7" fmla="*/ 0 h 16"/>
              </a:gdLst>
              <a:ahLst/>
              <a:cxnLst>
                <a:cxn ang="0">
                  <a:pos x="T0" y="T1"/>
                </a:cxn>
                <a:cxn ang="0">
                  <a:pos x="T2" y="T3"/>
                </a:cxn>
                <a:cxn ang="0">
                  <a:pos x="T4" y="T5"/>
                </a:cxn>
                <a:cxn ang="0">
                  <a:pos x="T6" y="T7"/>
                </a:cxn>
              </a:cxnLst>
              <a:rect l="0" t="0" r="r" b="b"/>
              <a:pathLst>
                <a:path w="2" h="16">
                  <a:moveTo>
                    <a:pt x="1" y="0"/>
                  </a:moveTo>
                  <a:cubicBezTo>
                    <a:pt x="0" y="13"/>
                    <a:pt x="0" y="13"/>
                    <a:pt x="0" y="13"/>
                  </a:cubicBezTo>
                  <a:cubicBezTo>
                    <a:pt x="1" y="14"/>
                    <a:pt x="1" y="15"/>
                    <a:pt x="2" y="16"/>
                  </a:cubicBezTo>
                  <a:cubicBezTo>
                    <a:pt x="1" y="0"/>
                    <a:pt x="1" y="0"/>
                    <a:pt x="1" y="0"/>
                  </a:cubicBezTo>
                </a:path>
              </a:pathLst>
            </a:custGeom>
            <a:solidFill>
              <a:srgbClr val="71A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1" name="Freeform 46"/>
            <p:cNvSpPr>
              <a:spLocks noEditPoints="1"/>
            </p:cNvSpPr>
            <p:nvPr userDrawn="1"/>
          </p:nvSpPr>
          <p:spPr bwMode="gray">
            <a:xfrm>
              <a:off x="11187113" y="2959100"/>
              <a:ext cx="90487" cy="995362"/>
            </a:xfrm>
            <a:custGeom>
              <a:avLst/>
              <a:gdLst>
                <a:gd name="T0" fmla="*/ 4 w 27"/>
                <a:gd name="T1" fmla="*/ 224 h 316"/>
                <a:gd name="T2" fmla="*/ 0 w 27"/>
                <a:gd name="T3" fmla="*/ 316 h 316"/>
                <a:gd name="T4" fmla="*/ 0 w 27"/>
                <a:gd name="T5" fmla="*/ 316 h 316"/>
                <a:gd name="T6" fmla="*/ 5 w 27"/>
                <a:gd name="T7" fmla="*/ 225 h 316"/>
                <a:gd name="T8" fmla="*/ 4 w 27"/>
                <a:gd name="T9" fmla="*/ 224 h 316"/>
                <a:gd name="T10" fmla="*/ 8 w 27"/>
                <a:gd name="T11" fmla="*/ 143 h 316"/>
                <a:gd name="T12" fmla="*/ 5 w 27"/>
                <a:gd name="T13" fmla="*/ 198 h 316"/>
                <a:gd name="T14" fmla="*/ 6 w 27"/>
                <a:gd name="T15" fmla="*/ 198 h 316"/>
                <a:gd name="T16" fmla="*/ 9 w 27"/>
                <a:gd name="T17" fmla="*/ 144 h 316"/>
                <a:gd name="T18" fmla="*/ 8 w 27"/>
                <a:gd name="T19" fmla="*/ 143 h 316"/>
                <a:gd name="T20" fmla="*/ 21 w 27"/>
                <a:gd name="T21" fmla="*/ 95 h 316"/>
                <a:gd name="T22" fmla="*/ 20 w 27"/>
                <a:gd name="T23" fmla="*/ 97 h 316"/>
                <a:gd name="T24" fmla="*/ 27 w 27"/>
                <a:gd name="T25" fmla="*/ 216 h 316"/>
                <a:gd name="T26" fmla="*/ 27 w 27"/>
                <a:gd name="T27" fmla="*/ 216 h 316"/>
                <a:gd name="T28" fmla="*/ 21 w 27"/>
                <a:gd name="T29" fmla="*/ 95 h 316"/>
                <a:gd name="T30" fmla="*/ 15 w 27"/>
                <a:gd name="T31" fmla="*/ 0 h 316"/>
                <a:gd name="T32" fmla="*/ 9 w 27"/>
                <a:gd name="T33" fmla="*/ 118 h 316"/>
                <a:gd name="T34" fmla="*/ 10 w 27"/>
                <a:gd name="T35" fmla="*/ 118 h 316"/>
                <a:gd name="T36" fmla="*/ 16 w 27"/>
                <a:gd name="T37" fmla="*/ 14 h 316"/>
                <a:gd name="T38" fmla="*/ 19 w 27"/>
                <a:gd name="T39" fmla="*/ 76 h 316"/>
                <a:gd name="T40" fmla="*/ 20 w 27"/>
                <a:gd name="T41" fmla="*/ 75 h 316"/>
                <a:gd name="T42" fmla="*/ 17 w 27"/>
                <a:gd name="T43" fmla="*/ 3 h 316"/>
                <a:gd name="T44" fmla="*/ 15 w 27"/>
                <a:gd name="T45"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7" h="316">
                  <a:moveTo>
                    <a:pt x="4" y="224"/>
                  </a:moveTo>
                  <a:cubicBezTo>
                    <a:pt x="0" y="316"/>
                    <a:pt x="0" y="316"/>
                    <a:pt x="0" y="316"/>
                  </a:cubicBezTo>
                  <a:cubicBezTo>
                    <a:pt x="0" y="316"/>
                    <a:pt x="0" y="316"/>
                    <a:pt x="0" y="316"/>
                  </a:cubicBezTo>
                  <a:cubicBezTo>
                    <a:pt x="5" y="225"/>
                    <a:pt x="5" y="225"/>
                    <a:pt x="5" y="225"/>
                  </a:cubicBezTo>
                  <a:cubicBezTo>
                    <a:pt x="4" y="224"/>
                    <a:pt x="4" y="224"/>
                    <a:pt x="4" y="224"/>
                  </a:cubicBezTo>
                  <a:moveTo>
                    <a:pt x="8" y="143"/>
                  </a:moveTo>
                  <a:cubicBezTo>
                    <a:pt x="5" y="198"/>
                    <a:pt x="5" y="198"/>
                    <a:pt x="5" y="198"/>
                  </a:cubicBezTo>
                  <a:cubicBezTo>
                    <a:pt x="6" y="198"/>
                    <a:pt x="6" y="198"/>
                    <a:pt x="6" y="198"/>
                  </a:cubicBezTo>
                  <a:cubicBezTo>
                    <a:pt x="9" y="144"/>
                    <a:pt x="9" y="144"/>
                    <a:pt x="9" y="144"/>
                  </a:cubicBezTo>
                  <a:cubicBezTo>
                    <a:pt x="8" y="143"/>
                    <a:pt x="8" y="143"/>
                    <a:pt x="8" y="143"/>
                  </a:cubicBezTo>
                  <a:moveTo>
                    <a:pt x="21" y="95"/>
                  </a:moveTo>
                  <a:cubicBezTo>
                    <a:pt x="20" y="97"/>
                    <a:pt x="20" y="97"/>
                    <a:pt x="20" y="97"/>
                  </a:cubicBezTo>
                  <a:cubicBezTo>
                    <a:pt x="27" y="216"/>
                    <a:pt x="27" y="216"/>
                    <a:pt x="27" y="216"/>
                  </a:cubicBezTo>
                  <a:cubicBezTo>
                    <a:pt x="27" y="216"/>
                    <a:pt x="27" y="216"/>
                    <a:pt x="27" y="216"/>
                  </a:cubicBezTo>
                  <a:cubicBezTo>
                    <a:pt x="21" y="95"/>
                    <a:pt x="21" y="95"/>
                    <a:pt x="21" y="95"/>
                  </a:cubicBezTo>
                  <a:moveTo>
                    <a:pt x="15" y="0"/>
                  </a:moveTo>
                  <a:cubicBezTo>
                    <a:pt x="9" y="118"/>
                    <a:pt x="9" y="118"/>
                    <a:pt x="9" y="118"/>
                  </a:cubicBezTo>
                  <a:cubicBezTo>
                    <a:pt x="10" y="118"/>
                    <a:pt x="10" y="118"/>
                    <a:pt x="10" y="118"/>
                  </a:cubicBezTo>
                  <a:cubicBezTo>
                    <a:pt x="16" y="14"/>
                    <a:pt x="16" y="14"/>
                    <a:pt x="16" y="14"/>
                  </a:cubicBezTo>
                  <a:cubicBezTo>
                    <a:pt x="19" y="76"/>
                    <a:pt x="19" y="76"/>
                    <a:pt x="19" y="76"/>
                  </a:cubicBezTo>
                  <a:cubicBezTo>
                    <a:pt x="20" y="75"/>
                    <a:pt x="20" y="75"/>
                    <a:pt x="20" y="75"/>
                  </a:cubicBezTo>
                  <a:cubicBezTo>
                    <a:pt x="17" y="3"/>
                    <a:pt x="17" y="3"/>
                    <a:pt x="17" y="3"/>
                  </a:cubicBezTo>
                  <a:cubicBezTo>
                    <a:pt x="16" y="2"/>
                    <a:pt x="16" y="1"/>
                    <a:pt x="15" y="0"/>
                  </a:cubicBezTo>
                </a:path>
              </a:pathLst>
            </a:custGeom>
            <a:solidFill>
              <a:srgbClr val="71A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2" name="Freeform 47"/>
            <p:cNvSpPr>
              <a:spLocks/>
            </p:cNvSpPr>
            <p:nvPr userDrawn="1"/>
          </p:nvSpPr>
          <p:spPr bwMode="gray">
            <a:xfrm>
              <a:off x="11285538" y="3771900"/>
              <a:ext cx="3175" cy="74612"/>
            </a:xfrm>
            <a:custGeom>
              <a:avLst/>
              <a:gdLst>
                <a:gd name="T0" fmla="*/ 0 w 1"/>
                <a:gd name="T1" fmla="*/ 0 h 24"/>
                <a:gd name="T2" fmla="*/ 0 w 1"/>
                <a:gd name="T3" fmla="*/ 0 h 24"/>
                <a:gd name="T4" fmla="*/ 1 w 1"/>
                <a:gd name="T5" fmla="*/ 24 h 24"/>
                <a:gd name="T6" fmla="*/ 1 w 1"/>
                <a:gd name="T7" fmla="*/ 24 h 24"/>
                <a:gd name="T8" fmla="*/ 0 w 1"/>
                <a:gd name="T9" fmla="*/ 0 h 24"/>
              </a:gdLst>
              <a:ahLst/>
              <a:cxnLst>
                <a:cxn ang="0">
                  <a:pos x="T0" y="T1"/>
                </a:cxn>
                <a:cxn ang="0">
                  <a:pos x="T2" y="T3"/>
                </a:cxn>
                <a:cxn ang="0">
                  <a:pos x="T4" y="T5"/>
                </a:cxn>
                <a:cxn ang="0">
                  <a:pos x="T6" y="T7"/>
                </a:cxn>
                <a:cxn ang="0">
                  <a:pos x="T8" y="T9"/>
                </a:cxn>
              </a:cxnLst>
              <a:rect l="0" t="0" r="r" b="b"/>
              <a:pathLst>
                <a:path w="1" h="24">
                  <a:moveTo>
                    <a:pt x="0" y="0"/>
                  </a:moveTo>
                  <a:cubicBezTo>
                    <a:pt x="0" y="0"/>
                    <a:pt x="0" y="0"/>
                    <a:pt x="0" y="0"/>
                  </a:cubicBezTo>
                  <a:cubicBezTo>
                    <a:pt x="1" y="24"/>
                    <a:pt x="1" y="24"/>
                    <a:pt x="1" y="24"/>
                  </a:cubicBezTo>
                  <a:cubicBezTo>
                    <a:pt x="1" y="24"/>
                    <a:pt x="1" y="24"/>
                    <a:pt x="1" y="24"/>
                  </a:cubicBezTo>
                  <a:cubicBezTo>
                    <a:pt x="0" y="0"/>
                    <a:pt x="0" y="0"/>
                    <a:pt x="0" y="0"/>
                  </a:cubicBezTo>
                </a:path>
              </a:pathLst>
            </a:custGeom>
            <a:solidFill>
              <a:srgbClr val="71A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3" name="Freeform 48"/>
            <p:cNvSpPr>
              <a:spLocks/>
            </p:cNvSpPr>
            <p:nvPr userDrawn="1"/>
          </p:nvSpPr>
          <p:spPr bwMode="gray">
            <a:xfrm>
              <a:off x="11280775" y="3717925"/>
              <a:ext cx="4762" cy="53975"/>
            </a:xfrm>
            <a:custGeom>
              <a:avLst/>
              <a:gdLst>
                <a:gd name="T0" fmla="*/ 0 w 1"/>
                <a:gd name="T1" fmla="*/ 0 h 17"/>
                <a:gd name="T2" fmla="*/ 0 w 1"/>
                <a:gd name="T3" fmla="*/ 0 h 17"/>
                <a:gd name="T4" fmla="*/ 1 w 1"/>
                <a:gd name="T5" fmla="*/ 17 h 17"/>
                <a:gd name="T6" fmla="*/ 1 w 1"/>
                <a:gd name="T7" fmla="*/ 17 h 17"/>
                <a:gd name="T8" fmla="*/ 0 w 1"/>
                <a:gd name="T9" fmla="*/ 0 h 17"/>
              </a:gdLst>
              <a:ahLst/>
              <a:cxnLst>
                <a:cxn ang="0">
                  <a:pos x="T0" y="T1"/>
                </a:cxn>
                <a:cxn ang="0">
                  <a:pos x="T2" y="T3"/>
                </a:cxn>
                <a:cxn ang="0">
                  <a:pos x="T4" y="T5"/>
                </a:cxn>
                <a:cxn ang="0">
                  <a:pos x="T6" y="T7"/>
                </a:cxn>
                <a:cxn ang="0">
                  <a:pos x="T8" y="T9"/>
                </a:cxn>
              </a:cxnLst>
              <a:rect l="0" t="0" r="r" b="b"/>
              <a:pathLst>
                <a:path w="1" h="17">
                  <a:moveTo>
                    <a:pt x="0" y="0"/>
                  </a:moveTo>
                  <a:cubicBezTo>
                    <a:pt x="0" y="0"/>
                    <a:pt x="0" y="0"/>
                    <a:pt x="0" y="0"/>
                  </a:cubicBezTo>
                  <a:cubicBezTo>
                    <a:pt x="1" y="17"/>
                    <a:pt x="1" y="17"/>
                    <a:pt x="1" y="17"/>
                  </a:cubicBezTo>
                  <a:cubicBezTo>
                    <a:pt x="1" y="17"/>
                    <a:pt x="1" y="17"/>
                    <a:pt x="1" y="17"/>
                  </a:cubicBezTo>
                  <a:cubicBezTo>
                    <a:pt x="0" y="0"/>
                    <a:pt x="0" y="0"/>
                    <a:pt x="0" y="0"/>
                  </a:cubicBezTo>
                </a:path>
              </a:pathLst>
            </a:custGeom>
            <a:solidFill>
              <a:srgbClr val="71A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4" name="Freeform 49"/>
            <p:cNvSpPr>
              <a:spLocks/>
            </p:cNvSpPr>
            <p:nvPr userDrawn="1"/>
          </p:nvSpPr>
          <p:spPr bwMode="gray">
            <a:xfrm>
              <a:off x="11295063" y="3932238"/>
              <a:ext cx="0" cy="25400"/>
            </a:xfrm>
            <a:custGeom>
              <a:avLst/>
              <a:gdLst>
                <a:gd name="T0" fmla="*/ 0 h 16"/>
                <a:gd name="T1" fmla="*/ 0 h 16"/>
                <a:gd name="T2" fmla="*/ 16 h 16"/>
                <a:gd name="T3" fmla="*/ 0 h 16"/>
              </a:gdLst>
              <a:ahLst/>
              <a:cxnLst>
                <a:cxn ang="0">
                  <a:pos x="0" y="T0"/>
                </a:cxn>
                <a:cxn ang="0">
                  <a:pos x="0" y="T1"/>
                </a:cxn>
                <a:cxn ang="0">
                  <a:pos x="0" y="T2"/>
                </a:cxn>
                <a:cxn ang="0">
                  <a:pos x="0" y="T3"/>
                </a:cxn>
              </a:cxnLst>
              <a:rect l="0" t="0" r="r" b="b"/>
              <a:pathLst>
                <a:path h="16">
                  <a:moveTo>
                    <a:pt x="0" y="0"/>
                  </a:moveTo>
                  <a:lnTo>
                    <a:pt x="0" y="0"/>
                  </a:lnTo>
                  <a:lnTo>
                    <a:pt x="0" y="16"/>
                  </a:lnTo>
                  <a:lnTo>
                    <a:pt x="0" y="0"/>
                  </a:lnTo>
                  <a:close/>
                </a:path>
              </a:pathLst>
            </a:custGeom>
            <a:solidFill>
              <a:srgbClr val="71A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5" name="Freeform 50"/>
            <p:cNvSpPr>
              <a:spLocks/>
            </p:cNvSpPr>
            <p:nvPr userDrawn="1"/>
          </p:nvSpPr>
          <p:spPr bwMode="gray">
            <a:xfrm>
              <a:off x="11295063" y="3932238"/>
              <a:ext cx="0" cy="25400"/>
            </a:xfrm>
            <a:custGeom>
              <a:avLst/>
              <a:gdLst>
                <a:gd name="T0" fmla="*/ 0 h 16"/>
                <a:gd name="T1" fmla="*/ 0 h 16"/>
                <a:gd name="T2" fmla="*/ 16 h 16"/>
                <a:gd name="T3" fmla="*/ 0 h 16"/>
              </a:gdLst>
              <a:ahLst/>
              <a:cxnLst>
                <a:cxn ang="0">
                  <a:pos x="0" y="T0"/>
                </a:cxn>
                <a:cxn ang="0">
                  <a:pos x="0" y="T1"/>
                </a:cxn>
                <a:cxn ang="0">
                  <a:pos x="0" y="T2"/>
                </a:cxn>
                <a:cxn ang="0">
                  <a:pos x="0" y="T3"/>
                </a:cxn>
              </a:cxnLst>
              <a:rect l="0" t="0" r="r" b="b"/>
              <a:pathLst>
                <a:path h="16">
                  <a:moveTo>
                    <a:pt x="0" y="0"/>
                  </a:moveTo>
                  <a:lnTo>
                    <a:pt x="0" y="0"/>
                  </a:lnTo>
                  <a:lnTo>
                    <a:pt x="0" y="1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6" name="Freeform 51"/>
            <p:cNvSpPr>
              <a:spLocks/>
            </p:cNvSpPr>
            <p:nvPr userDrawn="1"/>
          </p:nvSpPr>
          <p:spPr bwMode="gray">
            <a:xfrm>
              <a:off x="11177588" y="3771900"/>
              <a:ext cx="123825" cy="327025"/>
            </a:xfrm>
            <a:custGeom>
              <a:avLst/>
              <a:gdLst>
                <a:gd name="T0" fmla="*/ 32 w 37"/>
                <a:gd name="T1" fmla="*/ 0 h 104"/>
                <a:gd name="T2" fmla="*/ 4 w 37"/>
                <a:gd name="T3" fmla="*/ 59 h 104"/>
                <a:gd name="T4" fmla="*/ 19 w 37"/>
                <a:gd name="T5" fmla="*/ 71 h 104"/>
                <a:gd name="T6" fmla="*/ 4 w 37"/>
                <a:gd name="T7" fmla="*/ 87 h 104"/>
                <a:gd name="T8" fmla="*/ 1 w 37"/>
                <a:gd name="T9" fmla="*/ 84 h 104"/>
                <a:gd name="T10" fmla="*/ 0 w 37"/>
                <a:gd name="T11" fmla="*/ 103 h 104"/>
                <a:gd name="T12" fmla="*/ 18 w 37"/>
                <a:gd name="T13" fmla="*/ 104 h 104"/>
                <a:gd name="T14" fmla="*/ 37 w 37"/>
                <a:gd name="T15" fmla="*/ 103 h 104"/>
                <a:gd name="T16" fmla="*/ 35 w 37"/>
                <a:gd name="T17" fmla="*/ 59 h 104"/>
                <a:gd name="T18" fmla="*/ 35 w 37"/>
                <a:gd name="T19" fmla="*/ 51 h 104"/>
                <a:gd name="T20" fmla="*/ 33 w 37"/>
                <a:gd name="T21" fmla="*/ 53 h 104"/>
                <a:gd name="T22" fmla="*/ 17 w 37"/>
                <a:gd name="T23" fmla="*/ 37 h 104"/>
                <a:gd name="T24" fmla="*/ 33 w 37"/>
                <a:gd name="T25" fmla="*/ 24 h 104"/>
                <a:gd name="T26" fmla="*/ 32 w 37"/>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104">
                  <a:moveTo>
                    <a:pt x="32" y="0"/>
                  </a:moveTo>
                  <a:cubicBezTo>
                    <a:pt x="24" y="21"/>
                    <a:pt x="15" y="40"/>
                    <a:pt x="4" y="59"/>
                  </a:cubicBezTo>
                  <a:cubicBezTo>
                    <a:pt x="19" y="71"/>
                    <a:pt x="19" y="71"/>
                    <a:pt x="19" y="71"/>
                  </a:cubicBezTo>
                  <a:cubicBezTo>
                    <a:pt x="4" y="87"/>
                    <a:pt x="4" y="87"/>
                    <a:pt x="4" y="87"/>
                  </a:cubicBezTo>
                  <a:cubicBezTo>
                    <a:pt x="1" y="84"/>
                    <a:pt x="1" y="84"/>
                    <a:pt x="1" y="84"/>
                  </a:cubicBezTo>
                  <a:cubicBezTo>
                    <a:pt x="0" y="103"/>
                    <a:pt x="0" y="103"/>
                    <a:pt x="0" y="103"/>
                  </a:cubicBezTo>
                  <a:cubicBezTo>
                    <a:pt x="6" y="104"/>
                    <a:pt x="12" y="104"/>
                    <a:pt x="18" y="104"/>
                  </a:cubicBezTo>
                  <a:cubicBezTo>
                    <a:pt x="25" y="104"/>
                    <a:pt x="31" y="104"/>
                    <a:pt x="37" y="103"/>
                  </a:cubicBezTo>
                  <a:cubicBezTo>
                    <a:pt x="35" y="59"/>
                    <a:pt x="35" y="59"/>
                    <a:pt x="35" y="59"/>
                  </a:cubicBezTo>
                  <a:cubicBezTo>
                    <a:pt x="35" y="51"/>
                    <a:pt x="35" y="51"/>
                    <a:pt x="35" y="51"/>
                  </a:cubicBezTo>
                  <a:cubicBezTo>
                    <a:pt x="33" y="53"/>
                    <a:pt x="33" y="53"/>
                    <a:pt x="33" y="53"/>
                  </a:cubicBezTo>
                  <a:cubicBezTo>
                    <a:pt x="17" y="37"/>
                    <a:pt x="17" y="37"/>
                    <a:pt x="17" y="37"/>
                  </a:cubicBezTo>
                  <a:cubicBezTo>
                    <a:pt x="33" y="24"/>
                    <a:pt x="33" y="24"/>
                    <a:pt x="33" y="24"/>
                  </a:cubicBezTo>
                  <a:cubicBezTo>
                    <a:pt x="32" y="0"/>
                    <a:pt x="32" y="0"/>
                    <a:pt x="32" y="0"/>
                  </a:cubicBezTo>
                </a:path>
              </a:pathLst>
            </a:custGeom>
            <a:solidFill>
              <a:srgbClr val="71A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7" name="Freeform 52"/>
            <p:cNvSpPr>
              <a:spLocks/>
            </p:cNvSpPr>
            <p:nvPr userDrawn="1"/>
          </p:nvSpPr>
          <p:spPr bwMode="gray">
            <a:xfrm>
              <a:off x="11187113" y="3003550"/>
              <a:ext cx="98425" cy="954087"/>
            </a:xfrm>
            <a:custGeom>
              <a:avLst/>
              <a:gdLst>
                <a:gd name="T0" fmla="*/ 16 w 29"/>
                <a:gd name="T1" fmla="*/ 0 h 303"/>
                <a:gd name="T2" fmla="*/ 10 w 29"/>
                <a:gd name="T3" fmla="*/ 104 h 303"/>
                <a:gd name="T4" fmla="*/ 21 w 29"/>
                <a:gd name="T5" fmla="*/ 112 h 303"/>
                <a:gd name="T6" fmla="*/ 10 w 29"/>
                <a:gd name="T7" fmla="*/ 132 h 303"/>
                <a:gd name="T8" fmla="*/ 9 w 29"/>
                <a:gd name="T9" fmla="*/ 130 h 303"/>
                <a:gd name="T10" fmla="*/ 6 w 29"/>
                <a:gd name="T11" fmla="*/ 184 h 303"/>
                <a:gd name="T12" fmla="*/ 21 w 29"/>
                <a:gd name="T13" fmla="*/ 196 h 303"/>
                <a:gd name="T14" fmla="*/ 6 w 29"/>
                <a:gd name="T15" fmla="*/ 212 h 303"/>
                <a:gd name="T16" fmla="*/ 5 w 29"/>
                <a:gd name="T17" fmla="*/ 211 h 303"/>
                <a:gd name="T18" fmla="*/ 0 w 29"/>
                <a:gd name="T19" fmla="*/ 302 h 303"/>
                <a:gd name="T20" fmla="*/ 1 w 29"/>
                <a:gd name="T21" fmla="*/ 303 h 303"/>
                <a:gd name="T22" fmla="*/ 29 w 29"/>
                <a:gd name="T23" fmla="*/ 244 h 303"/>
                <a:gd name="T24" fmla="*/ 28 w 29"/>
                <a:gd name="T25" fmla="*/ 227 h 303"/>
                <a:gd name="T26" fmla="*/ 25 w 29"/>
                <a:gd name="T27" fmla="*/ 231 h 303"/>
                <a:gd name="T28" fmla="*/ 9 w 29"/>
                <a:gd name="T29" fmla="*/ 216 h 303"/>
                <a:gd name="T30" fmla="*/ 27 w 29"/>
                <a:gd name="T31" fmla="*/ 202 h 303"/>
                <a:gd name="T32" fmla="*/ 20 w 29"/>
                <a:gd name="T33" fmla="*/ 83 h 303"/>
                <a:gd name="T34" fmla="*/ 20 w 29"/>
                <a:gd name="T35" fmla="*/ 83 h 303"/>
                <a:gd name="T36" fmla="*/ 16 w 29"/>
                <a:gd name="T37" fmla="*/ 65 h 303"/>
                <a:gd name="T38" fmla="*/ 19 w 29"/>
                <a:gd name="T39" fmla="*/ 62 h 303"/>
                <a:gd name="T40" fmla="*/ 16 w 29"/>
                <a:gd name="T41"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03">
                  <a:moveTo>
                    <a:pt x="16" y="0"/>
                  </a:moveTo>
                  <a:cubicBezTo>
                    <a:pt x="10" y="104"/>
                    <a:pt x="10" y="104"/>
                    <a:pt x="10" y="104"/>
                  </a:cubicBezTo>
                  <a:cubicBezTo>
                    <a:pt x="21" y="112"/>
                    <a:pt x="21" y="112"/>
                    <a:pt x="21" y="112"/>
                  </a:cubicBezTo>
                  <a:cubicBezTo>
                    <a:pt x="10" y="132"/>
                    <a:pt x="10" y="132"/>
                    <a:pt x="10" y="132"/>
                  </a:cubicBezTo>
                  <a:cubicBezTo>
                    <a:pt x="9" y="130"/>
                    <a:pt x="9" y="130"/>
                    <a:pt x="9" y="130"/>
                  </a:cubicBezTo>
                  <a:cubicBezTo>
                    <a:pt x="6" y="184"/>
                    <a:pt x="6" y="184"/>
                    <a:pt x="6" y="184"/>
                  </a:cubicBezTo>
                  <a:cubicBezTo>
                    <a:pt x="21" y="196"/>
                    <a:pt x="21" y="196"/>
                    <a:pt x="21" y="196"/>
                  </a:cubicBezTo>
                  <a:cubicBezTo>
                    <a:pt x="6" y="212"/>
                    <a:pt x="6" y="212"/>
                    <a:pt x="6" y="212"/>
                  </a:cubicBezTo>
                  <a:cubicBezTo>
                    <a:pt x="5" y="211"/>
                    <a:pt x="5" y="211"/>
                    <a:pt x="5" y="211"/>
                  </a:cubicBezTo>
                  <a:cubicBezTo>
                    <a:pt x="0" y="302"/>
                    <a:pt x="0" y="302"/>
                    <a:pt x="0" y="302"/>
                  </a:cubicBezTo>
                  <a:cubicBezTo>
                    <a:pt x="1" y="303"/>
                    <a:pt x="1" y="303"/>
                    <a:pt x="1" y="303"/>
                  </a:cubicBezTo>
                  <a:cubicBezTo>
                    <a:pt x="12" y="284"/>
                    <a:pt x="21" y="265"/>
                    <a:pt x="29" y="244"/>
                  </a:cubicBezTo>
                  <a:cubicBezTo>
                    <a:pt x="28" y="227"/>
                    <a:pt x="28" y="227"/>
                    <a:pt x="28" y="227"/>
                  </a:cubicBezTo>
                  <a:cubicBezTo>
                    <a:pt x="25" y="231"/>
                    <a:pt x="25" y="231"/>
                    <a:pt x="25" y="231"/>
                  </a:cubicBezTo>
                  <a:cubicBezTo>
                    <a:pt x="9" y="216"/>
                    <a:pt x="9" y="216"/>
                    <a:pt x="9" y="216"/>
                  </a:cubicBezTo>
                  <a:cubicBezTo>
                    <a:pt x="27" y="202"/>
                    <a:pt x="27" y="202"/>
                    <a:pt x="27" y="202"/>
                  </a:cubicBezTo>
                  <a:cubicBezTo>
                    <a:pt x="20" y="83"/>
                    <a:pt x="20" y="83"/>
                    <a:pt x="20" y="83"/>
                  </a:cubicBezTo>
                  <a:cubicBezTo>
                    <a:pt x="20" y="83"/>
                    <a:pt x="20" y="83"/>
                    <a:pt x="20" y="83"/>
                  </a:cubicBezTo>
                  <a:cubicBezTo>
                    <a:pt x="16" y="65"/>
                    <a:pt x="16" y="65"/>
                    <a:pt x="16" y="65"/>
                  </a:cubicBezTo>
                  <a:cubicBezTo>
                    <a:pt x="19" y="62"/>
                    <a:pt x="19" y="62"/>
                    <a:pt x="19" y="62"/>
                  </a:cubicBezTo>
                  <a:cubicBezTo>
                    <a:pt x="16" y="0"/>
                    <a:pt x="16" y="0"/>
                    <a:pt x="16" y="0"/>
                  </a:cubicBezTo>
                </a:path>
              </a:pathLst>
            </a:custGeom>
            <a:solidFill>
              <a:srgbClr val="71A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8" name="Freeform 53"/>
            <p:cNvSpPr>
              <a:spLocks/>
            </p:cNvSpPr>
            <p:nvPr userDrawn="1"/>
          </p:nvSpPr>
          <p:spPr bwMode="gray">
            <a:xfrm>
              <a:off x="11156950" y="3957638"/>
              <a:ext cx="84137" cy="87312"/>
            </a:xfrm>
            <a:custGeom>
              <a:avLst/>
              <a:gdLst>
                <a:gd name="T0" fmla="*/ 10 w 25"/>
                <a:gd name="T1" fmla="*/ 0 h 28"/>
                <a:gd name="T2" fmla="*/ 0 w 25"/>
                <a:gd name="T3" fmla="*/ 16 h 28"/>
                <a:gd name="T4" fmla="*/ 7 w 25"/>
                <a:gd name="T5" fmla="*/ 25 h 28"/>
                <a:gd name="T6" fmla="*/ 10 w 25"/>
                <a:gd name="T7" fmla="*/ 28 h 28"/>
                <a:gd name="T8" fmla="*/ 25 w 25"/>
                <a:gd name="T9" fmla="*/ 12 h 28"/>
                <a:gd name="T10" fmla="*/ 10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10" y="0"/>
                  </a:moveTo>
                  <a:cubicBezTo>
                    <a:pt x="6" y="5"/>
                    <a:pt x="3" y="10"/>
                    <a:pt x="0" y="16"/>
                  </a:cubicBezTo>
                  <a:cubicBezTo>
                    <a:pt x="7" y="25"/>
                    <a:pt x="7" y="25"/>
                    <a:pt x="7" y="25"/>
                  </a:cubicBezTo>
                  <a:cubicBezTo>
                    <a:pt x="10" y="28"/>
                    <a:pt x="10" y="28"/>
                    <a:pt x="10" y="28"/>
                  </a:cubicBezTo>
                  <a:cubicBezTo>
                    <a:pt x="25" y="12"/>
                    <a:pt x="25" y="12"/>
                    <a:pt x="25" y="12"/>
                  </a:cubicBezTo>
                  <a:cubicBezTo>
                    <a:pt x="10" y="0"/>
                    <a:pt x="10" y="0"/>
                    <a:pt x="10" y="0"/>
                  </a:cubicBezTo>
                </a:path>
              </a:pathLst>
            </a:custGeom>
            <a:solidFill>
              <a:srgbClr val="71A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9" name="Freeform 54"/>
            <p:cNvSpPr>
              <a:spLocks/>
            </p:cNvSpPr>
            <p:nvPr userDrawn="1"/>
          </p:nvSpPr>
          <p:spPr bwMode="gray">
            <a:xfrm>
              <a:off x="10936288" y="3759200"/>
              <a:ext cx="254000" cy="247650"/>
            </a:xfrm>
            <a:custGeom>
              <a:avLst/>
              <a:gdLst>
                <a:gd name="T0" fmla="*/ 0 w 76"/>
                <a:gd name="T1" fmla="*/ 0 h 79"/>
                <a:gd name="T2" fmla="*/ 66 w 76"/>
                <a:gd name="T3" fmla="*/ 79 h 79"/>
                <a:gd name="T4" fmla="*/ 76 w 76"/>
                <a:gd name="T5" fmla="*/ 63 h 79"/>
                <a:gd name="T6" fmla="*/ 75 w 76"/>
                <a:gd name="T7" fmla="*/ 62 h 79"/>
                <a:gd name="T8" fmla="*/ 75 w 76"/>
                <a:gd name="T9" fmla="*/ 62 h 79"/>
                <a:gd name="T10" fmla="*/ 0 w 76"/>
                <a:gd name="T11" fmla="*/ 0 h 79"/>
              </a:gdLst>
              <a:ahLst/>
              <a:cxnLst>
                <a:cxn ang="0">
                  <a:pos x="T0" y="T1"/>
                </a:cxn>
                <a:cxn ang="0">
                  <a:pos x="T2" y="T3"/>
                </a:cxn>
                <a:cxn ang="0">
                  <a:pos x="T4" y="T5"/>
                </a:cxn>
                <a:cxn ang="0">
                  <a:pos x="T6" y="T7"/>
                </a:cxn>
                <a:cxn ang="0">
                  <a:pos x="T8" y="T9"/>
                </a:cxn>
                <a:cxn ang="0">
                  <a:pos x="T10" y="T11"/>
                </a:cxn>
              </a:cxnLst>
              <a:rect l="0" t="0" r="r" b="b"/>
              <a:pathLst>
                <a:path w="76" h="79">
                  <a:moveTo>
                    <a:pt x="0" y="0"/>
                  </a:moveTo>
                  <a:cubicBezTo>
                    <a:pt x="66" y="79"/>
                    <a:pt x="66" y="79"/>
                    <a:pt x="66" y="79"/>
                  </a:cubicBezTo>
                  <a:cubicBezTo>
                    <a:pt x="69" y="73"/>
                    <a:pt x="72" y="68"/>
                    <a:pt x="76" y="63"/>
                  </a:cubicBezTo>
                  <a:cubicBezTo>
                    <a:pt x="75" y="62"/>
                    <a:pt x="75" y="62"/>
                    <a:pt x="75" y="62"/>
                  </a:cubicBezTo>
                  <a:cubicBezTo>
                    <a:pt x="75" y="62"/>
                    <a:pt x="75" y="62"/>
                    <a:pt x="75" y="62"/>
                  </a:cubicBezTo>
                  <a:cubicBezTo>
                    <a:pt x="0" y="0"/>
                    <a:pt x="0" y="0"/>
                    <a:pt x="0" y="0"/>
                  </a:cubicBezTo>
                </a:path>
              </a:pathLst>
            </a:custGeom>
            <a:solidFill>
              <a:srgbClr val="71A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0" name="Freeform 55"/>
            <p:cNvSpPr>
              <a:spLocks/>
            </p:cNvSpPr>
            <p:nvPr userDrawn="1"/>
          </p:nvSpPr>
          <p:spPr bwMode="gray">
            <a:xfrm>
              <a:off x="10990263" y="3419475"/>
              <a:ext cx="268287" cy="250825"/>
            </a:xfrm>
            <a:custGeom>
              <a:avLst/>
              <a:gdLst>
                <a:gd name="T0" fmla="*/ 0 w 169"/>
                <a:gd name="T1" fmla="*/ 0 h 158"/>
                <a:gd name="T2" fmla="*/ 133 w 169"/>
                <a:gd name="T3" fmla="*/ 154 h 158"/>
                <a:gd name="T4" fmla="*/ 135 w 169"/>
                <a:gd name="T5" fmla="*/ 156 h 158"/>
                <a:gd name="T6" fmla="*/ 137 w 169"/>
                <a:gd name="T7" fmla="*/ 158 h 158"/>
                <a:gd name="T8" fmla="*/ 169 w 169"/>
                <a:gd name="T9" fmla="*/ 127 h 158"/>
                <a:gd name="T10" fmla="*/ 137 w 169"/>
                <a:gd name="T11" fmla="*/ 103 h 158"/>
                <a:gd name="T12" fmla="*/ 135 w 169"/>
                <a:gd name="T13" fmla="*/ 103 h 158"/>
                <a:gd name="T14" fmla="*/ 0 w 169"/>
                <a:gd name="T15" fmla="*/ 0 h 1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58">
                  <a:moveTo>
                    <a:pt x="0" y="0"/>
                  </a:moveTo>
                  <a:lnTo>
                    <a:pt x="133" y="154"/>
                  </a:lnTo>
                  <a:lnTo>
                    <a:pt x="135" y="156"/>
                  </a:lnTo>
                  <a:lnTo>
                    <a:pt x="137" y="158"/>
                  </a:lnTo>
                  <a:lnTo>
                    <a:pt x="169" y="127"/>
                  </a:lnTo>
                  <a:lnTo>
                    <a:pt x="137" y="103"/>
                  </a:lnTo>
                  <a:lnTo>
                    <a:pt x="135" y="103"/>
                  </a:lnTo>
                  <a:lnTo>
                    <a:pt x="0" y="0"/>
                  </a:lnTo>
                  <a:close/>
                </a:path>
              </a:pathLst>
            </a:custGeom>
            <a:solidFill>
              <a:srgbClr val="71A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1" name="Freeform 56"/>
            <p:cNvSpPr>
              <a:spLocks/>
            </p:cNvSpPr>
            <p:nvPr userDrawn="1"/>
          </p:nvSpPr>
          <p:spPr bwMode="gray">
            <a:xfrm>
              <a:off x="10990263" y="3419475"/>
              <a:ext cx="268287" cy="250825"/>
            </a:xfrm>
            <a:custGeom>
              <a:avLst/>
              <a:gdLst>
                <a:gd name="T0" fmla="*/ 0 w 169"/>
                <a:gd name="T1" fmla="*/ 0 h 158"/>
                <a:gd name="T2" fmla="*/ 133 w 169"/>
                <a:gd name="T3" fmla="*/ 154 h 158"/>
                <a:gd name="T4" fmla="*/ 135 w 169"/>
                <a:gd name="T5" fmla="*/ 156 h 158"/>
                <a:gd name="T6" fmla="*/ 137 w 169"/>
                <a:gd name="T7" fmla="*/ 158 h 158"/>
                <a:gd name="T8" fmla="*/ 169 w 169"/>
                <a:gd name="T9" fmla="*/ 127 h 158"/>
                <a:gd name="T10" fmla="*/ 137 w 169"/>
                <a:gd name="T11" fmla="*/ 103 h 158"/>
                <a:gd name="T12" fmla="*/ 135 w 169"/>
                <a:gd name="T13" fmla="*/ 103 h 158"/>
                <a:gd name="T14" fmla="*/ 0 w 169"/>
                <a:gd name="T15" fmla="*/ 0 h 1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58">
                  <a:moveTo>
                    <a:pt x="0" y="0"/>
                  </a:moveTo>
                  <a:lnTo>
                    <a:pt x="133" y="154"/>
                  </a:lnTo>
                  <a:lnTo>
                    <a:pt x="135" y="156"/>
                  </a:lnTo>
                  <a:lnTo>
                    <a:pt x="137" y="158"/>
                  </a:lnTo>
                  <a:lnTo>
                    <a:pt x="169" y="127"/>
                  </a:lnTo>
                  <a:lnTo>
                    <a:pt x="137" y="103"/>
                  </a:lnTo>
                  <a:lnTo>
                    <a:pt x="135" y="10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2" name="Freeform 57"/>
            <p:cNvSpPr>
              <a:spLocks/>
            </p:cNvSpPr>
            <p:nvPr userDrawn="1"/>
          </p:nvSpPr>
          <p:spPr bwMode="gray">
            <a:xfrm>
              <a:off x="11050588" y="3208338"/>
              <a:ext cx="207962" cy="211137"/>
            </a:xfrm>
            <a:custGeom>
              <a:avLst/>
              <a:gdLst>
                <a:gd name="T0" fmla="*/ 0 w 131"/>
                <a:gd name="T1" fmla="*/ 0 h 133"/>
                <a:gd name="T2" fmla="*/ 103 w 131"/>
                <a:gd name="T3" fmla="*/ 127 h 133"/>
                <a:gd name="T4" fmla="*/ 105 w 131"/>
                <a:gd name="T5" fmla="*/ 129 h 133"/>
                <a:gd name="T6" fmla="*/ 107 w 131"/>
                <a:gd name="T7" fmla="*/ 133 h 133"/>
                <a:gd name="T8" fmla="*/ 131 w 131"/>
                <a:gd name="T9" fmla="*/ 93 h 133"/>
                <a:gd name="T10" fmla="*/ 107 w 131"/>
                <a:gd name="T11" fmla="*/ 77 h 133"/>
                <a:gd name="T12" fmla="*/ 105 w 131"/>
                <a:gd name="T13" fmla="*/ 77 h 133"/>
                <a:gd name="T14" fmla="*/ 0 w 131"/>
                <a:gd name="T15" fmla="*/ 0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133">
                  <a:moveTo>
                    <a:pt x="0" y="0"/>
                  </a:moveTo>
                  <a:lnTo>
                    <a:pt x="103" y="127"/>
                  </a:lnTo>
                  <a:lnTo>
                    <a:pt x="105" y="129"/>
                  </a:lnTo>
                  <a:lnTo>
                    <a:pt x="107" y="133"/>
                  </a:lnTo>
                  <a:lnTo>
                    <a:pt x="131" y="93"/>
                  </a:lnTo>
                  <a:lnTo>
                    <a:pt x="107" y="77"/>
                  </a:lnTo>
                  <a:lnTo>
                    <a:pt x="105" y="77"/>
                  </a:lnTo>
                  <a:lnTo>
                    <a:pt x="0" y="0"/>
                  </a:lnTo>
                  <a:close/>
                </a:path>
              </a:pathLst>
            </a:custGeom>
            <a:solidFill>
              <a:srgbClr val="71A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3" name="Freeform 58"/>
            <p:cNvSpPr>
              <a:spLocks/>
            </p:cNvSpPr>
            <p:nvPr userDrawn="1"/>
          </p:nvSpPr>
          <p:spPr bwMode="gray">
            <a:xfrm>
              <a:off x="11050588" y="3208338"/>
              <a:ext cx="207962" cy="211137"/>
            </a:xfrm>
            <a:custGeom>
              <a:avLst/>
              <a:gdLst>
                <a:gd name="T0" fmla="*/ 0 w 131"/>
                <a:gd name="T1" fmla="*/ 0 h 133"/>
                <a:gd name="T2" fmla="*/ 103 w 131"/>
                <a:gd name="T3" fmla="*/ 127 h 133"/>
                <a:gd name="T4" fmla="*/ 105 w 131"/>
                <a:gd name="T5" fmla="*/ 129 h 133"/>
                <a:gd name="T6" fmla="*/ 107 w 131"/>
                <a:gd name="T7" fmla="*/ 133 h 133"/>
                <a:gd name="T8" fmla="*/ 131 w 131"/>
                <a:gd name="T9" fmla="*/ 93 h 133"/>
                <a:gd name="T10" fmla="*/ 107 w 131"/>
                <a:gd name="T11" fmla="*/ 77 h 133"/>
                <a:gd name="T12" fmla="*/ 105 w 131"/>
                <a:gd name="T13" fmla="*/ 77 h 133"/>
                <a:gd name="T14" fmla="*/ 0 w 131"/>
                <a:gd name="T15" fmla="*/ 0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133">
                  <a:moveTo>
                    <a:pt x="0" y="0"/>
                  </a:moveTo>
                  <a:lnTo>
                    <a:pt x="103" y="127"/>
                  </a:lnTo>
                  <a:lnTo>
                    <a:pt x="105" y="129"/>
                  </a:lnTo>
                  <a:lnTo>
                    <a:pt x="107" y="133"/>
                  </a:lnTo>
                  <a:lnTo>
                    <a:pt x="131" y="93"/>
                  </a:lnTo>
                  <a:lnTo>
                    <a:pt x="107" y="77"/>
                  </a:lnTo>
                  <a:lnTo>
                    <a:pt x="105" y="7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4" name="Freeform 59"/>
            <p:cNvSpPr>
              <a:spLocks/>
            </p:cNvSpPr>
            <p:nvPr userDrawn="1"/>
          </p:nvSpPr>
          <p:spPr bwMode="gray">
            <a:xfrm>
              <a:off x="11234738" y="3733800"/>
              <a:ext cx="220662" cy="204787"/>
            </a:xfrm>
            <a:custGeom>
              <a:avLst/>
              <a:gdLst>
                <a:gd name="T0" fmla="*/ 60 w 66"/>
                <a:gd name="T1" fmla="*/ 0 h 65"/>
                <a:gd name="T2" fmla="*/ 16 w 66"/>
                <a:gd name="T3" fmla="*/ 36 h 65"/>
                <a:gd name="T4" fmla="*/ 16 w 66"/>
                <a:gd name="T5" fmla="*/ 36 h 65"/>
                <a:gd name="T6" fmla="*/ 0 w 66"/>
                <a:gd name="T7" fmla="*/ 49 h 65"/>
                <a:gd name="T8" fmla="*/ 16 w 66"/>
                <a:gd name="T9" fmla="*/ 65 h 65"/>
                <a:gd name="T10" fmla="*/ 18 w 66"/>
                <a:gd name="T11" fmla="*/ 63 h 65"/>
                <a:gd name="T12" fmla="*/ 18 w 66"/>
                <a:gd name="T13" fmla="*/ 63 h 65"/>
                <a:gd name="T14" fmla="*/ 66 w 66"/>
                <a:gd name="T15" fmla="*/ 5 h 65"/>
                <a:gd name="T16" fmla="*/ 60 w 66"/>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65">
                  <a:moveTo>
                    <a:pt x="60" y="0"/>
                  </a:moveTo>
                  <a:cubicBezTo>
                    <a:pt x="16" y="36"/>
                    <a:pt x="16" y="36"/>
                    <a:pt x="16" y="36"/>
                  </a:cubicBezTo>
                  <a:cubicBezTo>
                    <a:pt x="16" y="36"/>
                    <a:pt x="16" y="36"/>
                    <a:pt x="16" y="36"/>
                  </a:cubicBezTo>
                  <a:cubicBezTo>
                    <a:pt x="0" y="49"/>
                    <a:pt x="0" y="49"/>
                    <a:pt x="0" y="49"/>
                  </a:cubicBezTo>
                  <a:cubicBezTo>
                    <a:pt x="16" y="65"/>
                    <a:pt x="16" y="65"/>
                    <a:pt x="16" y="65"/>
                  </a:cubicBezTo>
                  <a:cubicBezTo>
                    <a:pt x="18" y="63"/>
                    <a:pt x="18" y="63"/>
                    <a:pt x="18" y="63"/>
                  </a:cubicBezTo>
                  <a:cubicBezTo>
                    <a:pt x="18" y="63"/>
                    <a:pt x="18" y="63"/>
                    <a:pt x="18" y="63"/>
                  </a:cubicBezTo>
                  <a:cubicBezTo>
                    <a:pt x="66" y="5"/>
                    <a:pt x="66" y="5"/>
                    <a:pt x="66" y="5"/>
                  </a:cubicBezTo>
                  <a:cubicBezTo>
                    <a:pt x="64" y="3"/>
                    <a:pt x="62" y="1"/>
                    <a:pt x="60" y="0"/>
                  </a:cubicBezTo>
                </a:path>
              </a:pathLst>
            </a:custGeom>
            <a:solidFill>
              <a:srgbClr val="71A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5" name="Freeform 60"/>
            <p:cNvSpPr>
              <a:spLocks/>
            </p:cNvSpPr>
            <p:nvPr userDrawn="1"/>
          </p:nvSpPr>
          <p:spPr bwMode="gray">
            <a:xfrm>
              <a:off x="11436350" y="3651250"/>
              <a:ext cx="103187" cy="98425"/>
            </a:xfrm>
            <a:custGeom>
              <a:avLst/>
              <a:gdLst>
                <a:gd name="T0" fmla="*/ 31 w 31"/>
                <a:gd name="T1" fmla="*/ 0 h 31"/>
                <a:gd name="T2" fmla="*/ 0 w 31"/>
                <a:gd name="T3" fmla="*/ 26 h 31"/>
                <a:gd name="T4" fmla="*/ 6 w 31"/>
                <a:gd name="T5" fmla="*/ 31 h 31"/>
                <a:gd name="T6" fmla="*/ 31 w 31"/>
                <a:gd name="T7" fmla="*/ 0 h 31"/>
              </a:gdLst>
              <a:ahLst/>
              <a:cxnLst>
                <a:cxn ang="0">
                  <a:pos x="T0" y="T1"/>
                </a:cxn>
                <a:cxn ang="0">
                  <a:pos x="T2" y="T3"/>
                </a:cxn>
                <a:cxn ang="0">
                  <a:pos x="T4" y="T5"/>
                </a:cxn>
                <a:cxn ang="0">
                  <a:pos x="T6" y="T7"/>
                </a:cxn>
              </a:cxnLst>
              <a:rect l="0" t="0" r="r" b="b"/>
              <a:pathLst>
                <a:path w="31" h="31">
                  <a:moveTo>
                    <a:pt x="31" y="0"/>
                  </a:moveTo>
                  <a:cubicBezTo>
                    <a:pt x="0" y="26"/>
                    <a:pt x="0" y="26"/>
                    <a:pt x="0" y="26"/>
                  </a:cubicBezTo>
                  <a:cubicBezTo>
                    <a:pt x="2" y="27"/>
                    <a:pt x="4" y="29"/>
                    <a:pt x="6" y="31"/>
                  </a:cubicBezTo>
                  <a:cubicBezTo>
                    <a:pt x="31" y="0"/>
                    <a:pt x="31" y="0"/>
                    <a:pt x="31" y="0"/>
                  </a:cubicBezTo>
                </a:path>
              </a:pathLst>
            </a:custGeom>
            <a:solidFill>
              <a:srgbClr val="71A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6" name="Freeform 61"/>
            <p:cNvSpPr>
              <a:spLocks/>
            </p:cNvSpPr>
            <p:nvPr userDrawn="1"/>
          </p:nvSpPr>
          <p:spPr bwMode="gray">
            <a:xfrm>
              <a:off x="11315700" y="3635375"/>
              <a:ext cx="26987" cy="44450"/>
            </a:xfrm>
            <a:custGeom>
              <a:avLst/>
              <a:gdLst>
                <a:gd name="T0" fmla="*/ 3 w 8"/>
                <a:gd name="T1" fmla="*/ 0 h 14"/>
                <a:gd name="T2" fmla="*/ 0 w 8"/>
                <a:gd name="T3" fmla="*/ 14 h 14"/>
                <a:gd name="T4" fmla="*/ 8 w 8"/>
                <a:gd name="T5" fmla="*/ 4 h 14"/>
                <a:gd name="T6" fmla="*/ 3 w 8"/>
                <a:gd name="T7" fmla="*/ 0 h 14"/>
              </a:gdLst>
              <a:ahLst/>
              <a:cxnLst>
                <a:cxn ang="0">
                  <a:pos x="T0" y="T1"/>
                </a:cxn>
                <a:cxn ang="0">
                  <a:pos x="T2" y="T3"/>
                </a:cxn>
                <a:cxn ang="0">
                  <a:pos x="T4" y="T5"/>
                </a:cxn>
                <a:cxn ang="0">
                  <a:pos x="T6" y="T7"/>
                </a:cxn>
              </a:cxnLst>
              <a:rect l="0" t="0" r="r" b="b"/>
              <a:pathLst>
                <a:path w="8" h="14">
                  <a:moveTo>
                    <a:pt x="3" y="0"/>
                  </a:moveTo>
                  <a:cubicBezTo>
                    <a:pt x="2" y="4"/>
                    <a:pt x="1" y="9"/>
                    <a:pt x="0" y="14"/>
                  </a:cubicBezTo>
                  <a:cubicBezTo>
                    <a:pt x="8" y="4"/>
                    <a:pt x="8" y="4"/>
                    <a:pt x="8" y="4"/>
                  </a:cubicBezTo>
                  <a:cubicBezTo>
                    <a:pt x="6" y="3"/>
                    <a:pt x="5" y="1"/>
                    <a:pt x="3" y="0"/>
                  </a:cubicBezTo>
                </a:path>
              </a:pathLst>
            </a:custGeom>
            <a:solidFill>
              <a:srgbClr val="71A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7" name="Freeform 62"/>
            <p:cNvSpPr>
              <a:spLocks/>
            </p:cNvSpPr>
            <p:nvPr userDrawn="1"/>
          </p:nvSpPr>
          <p:spPr bwMode="gray">
            <a:xfrm>
              <a:off x="11325225" y="3478213"/>
              <a:ext cx="160337" cy="169862"/>
            </a:xfrm>
            <a:custGeom>
              <a:avLst/>
              <a:gdLst>
                <a:gd name="T0" fmla="*/ 48 w 48"/>
                <a:gd name="T1" fmla="*/ 0 h 54"/>
                <a:gd name="T2" fmla="*/ 3 w 48"/>
                <a:gd name="T3" fmla="*/ 37 h 54"/>
                <a:gd name="T4" fmla="*/ 0 w 48"/>
                <a:gd name="T5" fmla="*/ 50 h 54"/>
                <a:gd name="T6" fmla="*/ 5 w 48"/>
                <a:gd name="T7" fmla="*/ 5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cubicBezTo>
                    <a:pt x="3" y="37"/>
                    <a:pt x="3" y="37"/>
                    <a:pt x="3" y="37"/>
                  </a:cubicBezTo>
                  <a:cubicBezTo>
                    <a:pt x="2" y="41"/>
                    <a:pt x="1" y="46"/>
                    <a:pt x="0" y="50"/>
                  </a:cubicBezTo>
                  <a:cubicBezTo>
                    <a:pt x="2" y="51"/>
                    <a:pt x="3" y="53"/>
                    <a:pt x="5" y="54"/>
                  </a:cubicBezTo>
                  <a:cubicBezTo>
                    <a:pt x="48" y="0"/>
                    <a:pt x="48" y="0"/>
                    <a:pt x="48" y="0"/>
                  </a:cubicBezTo>
                </a:path>
              </a:pathLst>
            </a:custGeom>
            <a:solidFill>
              <a:srgbClr val="71A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8" name="Freeform 63"/>
            <p:cNvSpPr>
              <a:spLocks/>
            </p:cNvSpPr>
            <p:nvPr userDrawn="1"/>
          </p:nvSpPr>
          <p:spPr bwMode="gray">
            <a:xfrm>
              <a:off x="11217275" y="3595688"/>
              <a:ext cx="117475" cy="134937"/>
            </a:xfrm>
            <a:custGeom>
              <a:avLst/>
              <a:gdLst>
                <a:gd name="T0" fmla="*/ 35 w 35"/>
                <a:gd name="T1" fmla="*/ 0 h 43"/>
                <a:gd name="T2" fmla="*/ 18 w 35"/>
                <a:gd name="T3" fmla="*/ 14 h 43"/>
                <a:gd name="T4" fmla="*/ 18 w 35"/>
                <a:gd name="T5" fmla="*/ 14 h 43"/>
                <a:gd name="T6" fmla="*/ 0 w 35"/>
                <a:gd name="T7" fmla="*/ 28 h 43"/>
                <a:gd name="T8" fmla="*/ 16 w 35"/>
                <a:gd name="T9" fmla="*/ 43 h 43"/>
                <a:gd name="T10" fmla="*/ 19 w 35"/>
                <a:gd name="T11" fmla="*/ 39 h 43"/>
                <a:gd name="T12" fmla="*/ 19 w 35"/>
                <a:gd name="T13" fmla="*/ 39 h 43"/>
                <a:gd name="T14" fmla="*/ 29 w 35"/>
                <a:gd name="T15" fmla="*/ 27 h 43"/>
                <a:gd name="T16" fmla="*/ 32 w 35"/>
                <a:gd name="T17" fmla="*/ 13 h 43"/>
                <a:gd name="T18" fmla="*/ 35 w 35"/>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43">
                  <a:moveTo>
                    <a:pt x="35" y="0"/>
                  </a:moveTo>
                  <a:cubicBezTo>
                    <a:pt x="18" y="14"/>
                    <a:pt x="18" y="14"/>
                    <a:pt x="18" y="14"/>
                  </a:cubicBezTo>
                  <a:cubicBezTo>
                    <a:pt x="18" y="14"/>
                    <a:pt x="18" y="14"/>
                    <a:pt x="18" y="14"/>
                  </a:cubicBezTo>
                  <a:cubicBezTo>
                    <a:pt x="0" y="28"/>
                    <a:pt x="0" y="28"/>
                    <a:pt x="0" y="28"/>
                  </a:cubicBezTo>
                  <a:cubicBezTo>
                    <a:pt x="16" y="43"/>
                    <a:pt x="16" y="43"/>
                    <a:pt x="16" y="43"/>
                  </a:cubicBezTo>
                  <a:cubicBezTo>
                    <a:pt x="19" y="39"/>
                    <a:pt x="19" y="39"/>
                    <a:pt x="19" y="39"/>
                  </a:cubicBezTo>
                  <a:cubicBezTo>
                    <a:pt x="19" y="39"/>
                    <a:pt x="19" y="39"/>
                    <a:pt x="19" y="39"/>
                  </a:cubicBezTo>
                  <a:cubicBezTo>
                    <a:pt x="29" y="27"/>
                    <a:pt x="29" y="27"/>
                    <a:pt x="29" y="27"/>
                  </a:cubicBezTo>
                  <a:cubicBezTo>
                    <a:pt x="30" y="22"/>
                    <a:pt x="31" y="17"/>
                    <a:pt x="32" y="13"/>
                  </a:cubicBezTo>
                  <a:cubicBezTo>
                    <a:pt x="33" y="9"/>
                    <a:pt x="34" y="4"/>
                    <a:pt x="35" y="0"/>
                  </a:cubicBezTo>
                </a:path>
              </a:pathLst>
            </a:custGeom>
            <a:solidFill>
              <a:srgbClr val="71A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9" name="Freeform 64"/>
            <p:cNvSpPr>
              <a:spLocks/>
            </p:cNvSpPr>
            <p:nvPr userDrawn="1"/>
          </p:nvSpPr>
          <p:spPr bwMode="gray">
            <a:xfrm>
              <a:off x="11315700" y="3119438"/>
              <a:ext cx="42862" cy="53975"/>
            </a:xfrm>
            <a:custGeom>
              <a:avLst/>
              <a:gdLst>
                <a:gd name="T0" fmla="*/ 13 w 13"/>
                <a:gd name="T1" fmla="*/ 0 h 17"/>
                <a:gd name="T2" fmla="*/ 0 w 13"/>
                <a:gd name="T3" fmla="*/ 10 h 17"/>
                <a:gd name="T4" fmla="*/ 2 w 13"/>
                <a:gd name="T5" fmla="*/ 17 h 17"/>
                <a:gd name="T6" fmla="*/ 13 w 13"/>
                <a:gd name="T7" fmla="*/ 0 h 17"/>
              </a:gdLst>
              <a:ahLst/>
              <a:cxnLst>
                <a:cxn ang="0">
                  <a:pos x="T0" y="T1"/>
                </a:cxn>
                <a:cxn ang="0">
                  <a:pos x="T2" y="T3"/>
                </a:cxn>
                <a:cxn ang="0">
                  <a:pos x="T4" y="T5"/>
                </a:cxn>
                <a:cxn ang="0">
                  <a:pos x="T6" y="T7"/>
                </a:cxn>
              </a:cxnLst>
              <a:rect l="0" t="0" r="r" b="b"/>
              <a:pathLst>
                <a:path w="13" h="17">
                  <a:moveTo>
                    <a:pt x="13" y="0"/>
                  </a:moveTo>
                  <a:cubicBezTo>
                    <a:pt x="0" y="10"/>
                    <a:pt x="0" y="10"/>
                    <a:pt x="0" y="10"/>
                  </a:cubicBezTo>
                  <a:cubicBezTo>
                    <a:pt x="0" y="12"/>
                    <a:pt x="1" y="15"/>
                    <a:pt x="2" y="17"/>
                  </a:cubicBezTo>
                  <a:cubicBezTo>
                    <a:pt x="13" y="0"/>
                    <a:pt x="13" y="0"/>
                    <a:pt x="13" y="0"/>
                  </a:cubicBezTo>
                </a:path>
              </a:pathLst>
            </a:custGeom>
            <a:solidFill>
              <a:srgbClr val="71A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0" name="Freeform 65"/>
            <p:cNvSpPr>
              <a:spLocks/>
            </p:cNvSpPr>
            <p:nvPr userDrawn="1"/>
          </p:nvSpPr>
          <p:spPr bwMode="gray">
            <a:xfrm>
              <a:off x="11241088" y="3151188"/>
              <a:ext cx="80962" cy="112712"/>
            </a:xfrm>
            <a:custGeom>
              <a:avLst/>
              <a:gdLst>
                <a:gd name="T0" fmla="*/ 22 w 24"/>
                <a:gd name="T1" fmla="*/ 0 h 36"/>
                <a:gd name="T2" fmla="*/ 4 w 24"/>
                <a:gd name="T3" fmla="*/ 14 h 36"/>
                <a:gd name="T4" fmla="*/ 3 w 24"/>
                <a:gd name="T5" fmla="*/ 15 h 36"/>
                <a:gd name="T6" fmla="*/ 0 w 24"/>
                <a:gd name="T7" fmla="*/ 18 h 36"/>
                <a:gd name="T8" fmla="*/ 4 w 24"/>
                <a:gd name="T9" fmla="*/ 36 h 36"/>
                <a:gd name="T10" fmla="*/ 4 w 24"/>
                <a:gd name="T11" fmla="*/ 36 h 36"/>
                <a:gd name="T12" fmla="*/ 5 w 24"/>
                <a:gd name="T13" fmla="*/ 34 h 36"/>
                <a:gd name="T14" fmla="*/ 24 w 24"/>
                <a:gd name="T15" fmla="*/ 7 h 36"/>
                <a:gd name="T16" fmla="*/ 22 w 24"/>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6">
                  <a:moveTo>
                    <a:pt x="22" y="0"/>
                  </a:moveTo>
                  <a:cubicBezTo>
                    <a:pt x="4" y="14"/>
                    <a:pt x="4" y="14"/>
                    <a:pt x="4" y="14"/>
                  </a:cubicBezTo>
                  <a:cubicBezTo>
                    <a:pt x="3" y="15"/>
                    <a:pt x="3" y="15"/>
                    <a:pt x="3" y="15"/>
                  </a:cubicBezTo>
                  <a:cubicBezTo>
                    <a:pt x="0" y="18"/>
                    <a:pt x="0" y="18"/>
                    <a:pt x="0" y="18"/>
                  </a:cubicBezTo>
                  <a:cubicBezTo>
                    <a:pt x="4" y="36"/>
                    <a:pt x="4" y="36"/>
                    <a:pt x="4" y="36"/>
                  </a:cubicBezTo>
                  <a:cubicBezTo>
                    <a:pt x="4" y="36"/>
                    <a:pt x="4" y="36"/>
                    <a:pt x="4" y="36"/>
                  </a:cubicBezTo>
                  <a:cubicBezTo>
                    <a:pt x="5" y="34"/>
                    <a:pt x="5" y="34"/>
                    <a:pt x="5" y="34"/>
                  </a:cubicBezTo>
                  <a:cubicBezTo>
                    <a:pt x="24" y="7"/>
                    <a:pt x="24" y="7"/>
                    <a:pt x="24" y="7"/>
                  </a:cubicBezTo>
                  <a:cubicBezTo>
                    <a:pt x="23" y="5"/>
                    <a:pt x="22" y="2"/>
                    <a:pt x="22" y="0"/>
                  </a:cubicBezTo>
                </a:path>
              </a:pathLst>
            </a:custGeom>
            <a:solidFill>
              <a:srgbClr val="71A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1" name="Freeform 66"/>
            <p:cNvSpPr>
              <a:spLocks/>
            </p:cNvSpPr>
            <p:nvPr userDrawn="1"/>
          </p:nvSpPr>
          <p:spPr bwMode="gray">
            <a:xfrm>
              <a:off x="9136063" y="4791075"/>
              <a:ext cx="69850" cy="150812"/>
            </a:xfrm>
            <a:custGeom>
              <a:avLst/>
              <a:gdLst>
                <a:gd name="T0" fmla="*/ 19 w 21"/>
                <a:gd name="T1" fmla="*/ 0 h 48"/>
                <a:gd name="T2" fmla="*/ 10 w 21"/>
                <a:gd name="T3" fmla="*/ 1 h 48"/>
                <a:gd name="T4" fmla="*/ 2 w 21"/>
                <a:gd name="T5" fmla="*/ 0 h 48"/>
                <a:gd name="T6" fmla="*/ 0 w 21"/>
                <a:gd name="T7" fmla="*/ 48 h 48"/>
                <a:gd name="T8" fmla="*/ 21 w 21"/>
                <a:gd name="T9" fmla="*/ 48 h 48"/>
                <a:gd name="T10" fmla="*/ 19 w 21"/>
                <a:gd name="T11" fmla="*/ 0 h 48"/>
              </a:gdLst>
              <a:ahLst/>
              <a:cxnLst>
                <a:cxn ang="0">
                  <a:pos x="T0" y="T1"/>
                </a:cxn>
                <a:cxn ang="0">
                  <a:pos x="T2" y="T3"/>
                </a:cxn>
                <a:cxn ang="0">
                  <a:pos x="T4" y="T5"/>
                </a:cxn>
                <a:cxn ang="0">
                  <a:pos x="T6" y="T7"/>
                </a:cxn>
                <a:cxn ang="0">
                  <a:pos x="T8" y="T9"/>
                </a:cxn>
                <a:cxn ang="0">
                  <a:pos x="T10" y="T11"/>
                </a:cxn>
              </a:cxnLst>
              <a:rect l="0" t="0" r="r" b="b"/>
              <a:pathLst>
                <a:path w="21" h="48">
                  <a:moveTo>
                    <a:pt x="19" y="0"/>
                  </a:moveTo>
                  <a:cubicBezTo>
                    <a:pt x="16" y="0"/>
                    <a:pt x="13" y="1"/>
                    <a:pt x="10" y="1"/>
                  </a:cubicBezTo>
                  <a:cubicBezTo>
                    <a:pt x="8" y="1"/>
                    <a:pt x="5" y="0"/>
                    <a:pt x="2" y="0"/>
                  </a:cubicBezTo>
                  <a:cubicBezTo>
                    <a:pt x="0" y="48"/>
                    <a:pt x="0" y="48"/>
                    <a:pt x="0" y="48"/>
                  </a:cubicBezTo>
                  <a:cubicBezTo>
                    <a:pt x="21" y="48"/>
                    <a:pt x="21" y="48"/>
                    <a:pt x="21" y="48"/>
                  </a:cubicBezTo>
                  <a:cubicBezTo>
                    <a:pt x="19" y="0"/>
                    <a:pt x="19" y="0"/>
                    <a:pt x="19" y="0"/>
                  </a:cubicBezTo>
                </a:path>
              </a:pathLst>
            </a:custGeom>
            <a:solidFill>
              <a:srgbClr val="698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2" name="Freeform 67"/>
            <p:cNvSpPr>
              <a:spLocks/>
            </p:cNvSpPr>
            <p:nvPr userDrawn="1"/>
          </p:nvSpPr>
          <p:spPr bwMode="gray">
            <a:xfrm>
              <a:off x="8974138" y="4186238"/>
              <a:ext cx="388937" cy="579437"/>
            </a:xfrm>
            <a:custGeom>
              <a:avLst/>
              <a:gdLst>
                <a:gd name="T0" fmla="*/ 58 w 116"/>
                <a:gd name="T1" fmla="*/ 0 h 184"/>
                <a:gd name="T2" fmla="*/ 0 w 116"/>
                <a:gd name="T3" fmla="*/ 134 h 184"/>
                <a:gd name="T4" fmla="*/ 28 w 116"/>
                <a:gd name="T5" fmla="*/ 184 h 184"/>
                <a:gd name="T6" fmla="*/ 50 w 116"/>
                <a:gd name="T7" fmla="*/ 165 h 184"/>
                <a:gd name="T8" fmla="*/ 14 w 116"/>
                <a:gd name="T9" fmla="*/ 124 h 184"/>
                <a:gd name="T10" fmla="*/ 52 w 116"/>
                <a:gd name="T11" fmla="*/ 155 h 184"/>
                <a:gd name="T12" fmla="*/ 53 w 116"/>
                <a:gd name="T13" fmla="*/ 123 h 184"/>
                <a:gd name="T14" fmla="*/ 23 w 116"/>
                <a:gd name="T15" fmla="*/ 87 h 184"/>
                <a:gd name="T16" fmla="*/ 54 w 116"/>
                <a:gd name="T17" fmla="*/ 111 h 184"/>
                <a:gd name="T18" fmla="*/ 55 w 116"/>
                <a:gd name="T19" fmla="*/ 79 h 184"/>
                <a:gd name="T20" fmla="*/ 42 w 116"/>
                <a:gd name="T21" fmla="*/ 61 h 184"/>
                <a:gd name="T22" fmla="*/ 56 w 116"/>
                <a:gd name="T23" fmla="*/ 69 h 184"/>
                <a:gd name="T24" fmla="*/ 58 w 116"/>
                <a:gd name="T25" fmla="*/ 13 h 184"/>
                <a:gd name="T26" fmla="*/ 62 w 116"/>
                <a:gd name="T27" fmla="*/ 88 h 184"/>
                <a:gd name="T28" fmla="*/ 81 w 116"/>
                <a:gd name="T29" fmla="*/ 75 h 184"/>
                <a:gd name="T30" fmla="*/ 63 w 116"/>
                <a:gd name="T31" fmla="*/ 97 h 184"/>
                <a:gd name="T32" fmla="*/ 64 w 116"/>
                <a:gd name="T33" fmla="*/ 121 h 184"/>
                <a:gd name="T34" fmla="*/ 91 w 116"/>
                <a:gd name="T35" fmla="*/ 100 h 184"/>
                <a:gd name="T36" fmla="*/ 64 w 116"/>
                <a:gd name="T37" fmla="*/ 131 h 184"/>
                <a:gd name="T38" fmla="*/ 65 w 116"/>
                <a:gd name="T39" fmla="*/ 153 h 184"/>
                <a:gd name="T40" fmla="*/ 116 w 116"/>
                <a:gd name="T41" fmla="*/ 118 h 184"/>
                <a:gd name="T42" fmla="*/ 58 w 116"/>
                <a:gd name="T4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6" h="184">
                  <a:moveTo>
                    <a:pt x="58" y="0"/>
                  </a:moveTo>
                  <a:cubicBezTo>
                    <a:pt x="58" y="0"/>
                    <a:pt x="0" y="88"/>
                    <a:pt x="0" y="134"/>
                  </a:cubicBezTo>
                  <a:cubicBezTo>
                    <a:pt x="0" y="155"/>
                    <a:pt x="11" y="174"/>
                    <a:pt x="28" y="184"/>
                  </a:cubicBezTo>
                  <a:cubicBezTo>
                    <a:pt x="36" y="178"/>
                    <a:pt x="43" y="171"/>
                    <a:pt x="50" y="165"/>
                  </a:cubicBezTo>
                  <a:cubicBezTo>
                    <a:pt x="14" y="124"/>
                    <a:pt x="14" y="124"/>
                    <a:pt x="14" y="124"/>
                  </a:cubicBezTo>
                  <a:cubicBezTo>
                    <a:pt x="52" y="155"/>
                    <a:pt x="52" y="155"/>
                    <a:pt x="52" y="155"/>
                  </a:cubicBezTo>
                  <a:cubicBezTo>
                    <a:pt x="53" y="123"/>
                    <a:pt x="53" y="123"/>
                    <a:pt x="53" y="123"/>
                  </a:cubicBezTo>
                  <a:cubicBezTo>
                    <a:pt x="23" y="87"/>
                    <a:pt x="23" y="87"/>
                    <a:pt x="23" y="87"/>
                  </a:cubicBezTo>
                  <a:cubicBezTo>
                    <a:pt x="54" y="111"/>
                    <a:pt x="54" y="111"/>
                    <a:pt x="54" y="111"/>
                  </a:cubicBezTo>
                  <a:cubicBezTo>
                    <a:pt x="55" y="79"/>
                    <a:pt x="55" y="79"/>
                    <a:pt x="55" y="79"/>
                  </a:cubicBezTo>
                  <a:cubicBezTo>
                    <a:pt x="42" y="61"/>
                    <a:pt x="42" y="61"/>
                    <a:pt x="42" y="61"/>
                  </a:cubicBezTo>
                  <a:cubicBezTo>
                    <a:pt x="56" y="69"/>
                    <a:pt x="56" y="69"/>
                    <a:pt x="56" y="69"/>
                  </a:cubicBezTo>
                  <a:cubicBezTo>
                    <a:pt x="58" y="13"/>
                    <a:pt x="58" y="13"/>
                    <a:pt x="58" y="13"/>
                  </a:cubicBezTo>
                  <a:cubicBezTo>
                    <a:pt x="62" y="88"/>
                    <a:pt x="62" y="88"/>
                    <a:pt x="62" y="88"/>
                  </a:cubicBezTo>
                  <a:cubicBezTo>
                    <a:pt x="81" y="75"/>
                    <a:pt x="81" y="75"/>
                    <a:pt x="81" y="75"/>
                  </a:cubicBezTo>
                  <a:cubicBezTo>
                    <a:pt x="63" y="97"/>
                    <a:pt x="63" y="97"/>
                    <a:pt x="63" y="97"/>
                  </a:cubicBezTo>
                  <a:cubicBezTo>
                    <a:pt x="64" y="121"/>
                    <a:pt x="64" y="121"/>
                    <a:pt x="64" y="121"/>
                  </a:cubicBezTo>
                  <a:cubicBezTo>
                    <a:pt x="91" y="100"/>
                    <a:pt x="91" y="100"/>
                    <a:pt x="91" y="100"/>
                  </a:cubicBezTo>
                  <a:cubicBezTo>
                    <a:pt x="64" y="131"/>
                    <a:pt x="64" y="131"/>
                    <a:pt x="64" y="131"/>
                  </a:cubicBezTo>
                  <a:cubicBezTo>
                    <a:pt x="65" y="153"/>
                    <a:pt x="65" y="153"/>
                    <a:pt x="65" y="153"/>
                  </a:cubicBezTo>
                  <a:cubicBezTo>
                    <a:pt x="81" y="141"/>
                    <a:pt x="98" y="129"/>
                    <a:pt x="116" y="118"/>
                  </a:cubicBezTo>
                  <a:cubicBezTo>
                    <a:pt x="106" y="70"/>
                    <a:pt x="58" y="0"/>
                    <a:pt x="58" y="0"/>
                  </a:cubicBezTo>
                </a:path>
              </a:pathLst>
            </a:custGeom>
            <a:solidFill>
              <a:srgbClr val="8FC2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3" name="Freeform 68"/>
            <p:cNvSpPr>
              <a:spLocks noEditPoints="1"/>
            </p:cNvSpPr>
            <p:nvPr userDrawn="1"/>
          </p:nvSpPr>
          <p:spPr bwMode="gray">
            <a:xfrm>
              <a:off x="9067800" y="4557713"/>
              <a:ext cx="298450" cy="233362"/>
            </a:xfrm>
            <a:custGeom>
              <a:avLst/>
              <a:gdLst>
                <a:gd name="T0" fmla="*/ 22 w 89"/>
                <a:gd name="T1" fmla="*/ 47 h 74"/>
                <a:gd name="T2" fmla="*/ 0 w 89"/>
                <a:gd name="T3" fmla="*/ 66 h 74"/>
                <a:gd name="T4" fmla="*/ 22 w 89"/>
                <a:gd name="T5" fmla="*/ 74 h 74"/>
                <a:gd name="T6" fmla="*/ 23 w 89"/>
                <a:gd name="T7" fmla="*/ 48 h 74"/>
                <a:gd name="T8" fmla="*/ 22 w 89"/>
                <a:gd name="T9" fmla="*/ 47 h 74"/>
                <a:gd name="T10" fmla="*/ 88 w 89"/>
                <a:gd name="T11" fmla="*/ 0 h 74"/>
                <a:gd name="T12" fmla="*/ 37 w 89"/>
                <a:gd name="T13" fmla="*/ 35 h 74"/>
                <a:gd name="T14" fmla="*/ 38 w 89"/>
                <a:gd name="T15" fmla="*/ 49 h 74"/>
                <a:gd name="T16" fmla="*/ 72 w 89"/>
                <a:gd name="T17" fmla="*/ 21 h 74"/>
                <a:gd name="T18" fmla="*/ 38 w 89"/>
                <a:gd name="T19" fmla="*/ 59 h 74"/>
                <a:gd name="T20" fmla="*/ 39 w 89"/>
                <a:gd name="T21" fmla="*/ 74 h 74"/>
                <a:gd name="T22" fmla="*/ 89 w 89"/>
                <a:gd name="T23" fmla="*/ 16 h 74"/>
                <a:gd name="T24" fmla="*/ 88 w 89"/>
                <a:gd name="T25"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74">
                  <a:moveTo>
                    <a:pt x="22" y="47"/>
                  </a:moveTo>
                  <a:cubicBezTo>
                    <a:pt x="15" y="53"/>
                    <a:pt x="8" y="60"/>
                    <a:pt x="0" y="66"/>
                  </a:cubicBezTo>
                  <a:cubicBezTo>
                    <a:pt x="7" y="70"/>
                    <a:pt x="14" y="73"/>
                    <a:pt x="22" y="74"/>
                  </a:cubicBezTo>
                  <a:cubicBezTo>
                    <a:pt x="23" y="48"/>
                    <a:pt x="23" y="48"/>
                    <a:pt x="23" y="48"/>
                  </a:cubicBezTo>
                  <a:cubicBezTo>
                    <a:pt x="22" y="47"/>
                    <a:pt x="22" y="47"/>
                    <a:pt x="22" y="47"/>
                  </a:cubicBezTo>
                  <a:moveTo>
                    <a:pt x="88" y="0"/>
                  </a:moveTo>
                  <a:cubicBezTo>
                    <a:pt x="70" y="11"/>
                    <a:pt x="53" y="23"/>
                    <a:pt x="37" y="35"/>
                  </a:cubicBezTo>
                  <a:cubicBezTo>
                    <a:pt x="38" y="49"/>
                    <a:pt x="38" y="49"/>
                    <a:pt x="38" y="49"/>
                  </a:cubicBezTo>
                  <a:cubicBezTo>
                    <a:pt x="72" y="21"/>
                    <a:pt x="72" y="21"/>
                    <a:pt x="72" y="21"/>
                  </a:cubicBezTo>
                  <a:cubicBezTo>
                    <a:pt x="38" y="59"/>
                    <a:pt x="38" y="59"/>
                    <a:pt x="38" y="59"/>
                  </a:cubicBezTo>
                  <a:cubicBezTo>
                    <a:pt x="39" y="74"/>
                    <a:pt x="39" y="74"/>
                    <a:pt x="39" y="74"/>
                  </a:cubicBezTo>
                  <a:cubicBezTo>
                    <a:pt x="68" y="70"/>
                    <a:pt x="89" y="45"/>
                    <a:pt x="89" y="16"/>
                  </a:cubicBezTo>
                  <a:cubicBezTo>
                    <a:pt x="89" y="11"/>
                    <a:pt x="89" y="6"/>
                    <a:pt x="88" y="0"/>
                  </a:cubicBezTo>
                </a:path>
              </a:pathLst>
            </a:custGeom>
            <a:solidFill>
              <a:srgbClr val="89C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4" name="Freeform 69"/>
            <p:cNvSpPr>
              <a:spLocks/>
            </p:cNvSpPr>
            <p:nvPr userDrawn="1"/>
          </p:nvSpPr>
          <p:spPr bwMode="gray">
            <a:xfrm>
              <a:off x="9142413" y="4227513"/>
              <a:ext cx="57150" cy="566737"/>
            </a:xfrm>
            <a:custGeom>
              <a:avLst/>
              <a:gdLst>
                <a:gd name="T0" fmla="*/ 8 w 17"/>
                <a:gd name="T1" fmla="*/ 0 h 180"/>
                <a:gd name="T2" fmla="*/ 6 w 17"/>
                <a:gd name="T3" fmla="*/ 56 h 180"/>
                <a:gd name="T4" fmla="*/ 10 w 17"/>
                <a:gd name="T5" fmla="*/ 58 h 180"/>
                <a:gd name="T6" fmla="*/ 6 w 17"/>
                <a:gd name="T7" fmla="*/ 67 h 180"/>
                <a:gd name="T8" fmla="*/ 5 w 17"/>
                <a:gd name="T9" fmla="*/ 66 h 180"/>
                <a:gd name="T10" fmla="*/ 4 w 17"/>
                <a:gd name="T11" fmla="*/ 98 h 180"/>
                <a:gd name="T12" fmla="*/ 7 w 17"/>
                <a:gd name="T13" fmla="*/ 101 h 180"/>
                <a:gd name="T14" fmla="*/ 6 w 17"/>
                <a:gd name="T15" fmla="*/ 112 h 180"/>
                <a:gd name="T16" fmla="*/ 3 w 17"/>
                <a:gd name="T17" fmla="*/ 110 h 180"/>
                <a:gd name="T18" fmla="*/ 2 w 17"/>
                <a:gd name="T19" fmla="*/ 142 h 180"/>
                <a:gd name="T20" fmla="*/ 6 w 17"/>
                <a:gd name="T21" fmla="*/ 145 h 180"/>
                <a:gd name="T22" fmla="*/ 6 w 17"/>
                <a:gd name="T23" fmla="*/ 158 h 180"/>
                <a:gd name="T24" fmla="*/ 1 w 17"/>
                <a:gd name="T25" fmla="*/ 153 h 180"/>
                <a:gd name="T26" fmla="*/ 0 w 17"/>
                <a:gd name="T27" fmla="*/ 179 h 180"/>
                <a:gd name="T28" fmla="*/ 8 w 17"/>
                <a:gd name="T29" fmla="*/ 180 h 180"/>
                <a:gd name="T30" fmla="*/ 17 w 17"/>
                <a:gd name="T31" fmla="*/ 179 h 180"/>
                <a:gd name="T32" fmla="*/ 16 w 17"/>
                <a:gd name="T33" fmla="*/ 164 h 180"/>
                <a:gd name="T34" fmla="*/ 8 w 17"/>
                <a:gd name="T35" fmla="*/ 173 h 180"/>
                <a:gd name="T36" fmla="*/ 8 w 17"/>
                <a:gd name="T37" fmla="*/ 161 h 180"/>
                <a:gd name="T38" fmla="*/ 16 w 17"/>
                <a:gd name="T39" fmla="*/ 154 h 180"/>
                <a:gd name="T40" fmla="*/ 15 w 17"/>
                <a:gd name="T41" fmla="*/ 140 h 180"/>
                <a:gd name="T42" fmla="*/ 14 w 17"/>
                <a:gd name="T43" fmla="*/ 118 h 180"/>
                <a:gd name="T44" fmla="*/ 8 w 17"/>
                <a:gd name="T45" fmla="*/ 125 h 180"/>
                <a:gd name="T46" fmla="*/ 7 w 17"/>
                <a:gd name="T47" fmla="*/ 114 h 180"/>
                <a:gd name="T48" fmla="*/ 14 w 17"/>
                <a:gd name="T49" fmla="*/ 108 h 180"/>
                <a:gd name="T50" fmla="*/ 13 w 17"/>
                <a:gd name="T51" fmla="*/ 84 h 180"/>
                <a:gd name="T52" fmla="*/ 8 w 17"/>
                <a:gd name="T53" fmla="*/ 89 h 180"/>
                <a:gd name="T54" fmla="*/ 6 w 17"/>
                <a:gd name="T55" fmla="*/ 80 h 180"/>
                <a:gd name="T56" fmla="*/ 12 w 17"/>
                <a:gd name="T57" fmla="*/ 75 h 180"/>
                <a:gd name="T58" fmla="*/ 8 w 17"/>
                <a:gd name="T59"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 h="180">
                  <a:moveTo>
                    <a:pt x="8" y="0"/>
                  </a:moveTo>
                  <a:cubicBezTo>
                    <a:pt x="6" y="56"/>
                    <a:pt x="6" y="56"/>
                    <a:pt x="6" y="56"/>
                  </a:cubicBezTo>
                  <a:cubicBezTo>
                    <a:pt x="10" y="58"/>
                    <a:pt x="10" y="58"/>
                    <a:pt x="10" y="58"/>
                  </a:cubicBezTo>
                  <a:cubicBezTo>
                    <a:pt x="6" y="67"/>
                    <a:pt x="6" y="67"/>
                    <a:pt x="6" y="67"/>
                  </a:cubicBezTo>
                  <a:cubicBezTo>
                    <a:pt x="5" y="66"/>
                    <a:pt x="5" y="66"/>
                    <a:pt x="5" y="66"/>
                  </a:cubicBezTo>
                  <a:cubicBezTo>
                    <a:pt x="4" y="98"/>
                    <a:pt x="4" y="98"/>
                    <a:pt x="4" y="98"/>
                  </a:cubicBezTo>
                  <a:cubicBezTo>
                    <a:pt x="7" y="101"/>
                    <a:pt x="7" y="101"/>
                    <a:pt x="7" y="101"/>
                  </a:cubicBezTo>
                  <a:cubicBezTo>
                    <a:pt x="6" y="112"/>
                    <a:pt x="6" y="112"/>
                    <a:pt x="6" y="112"/>
                  </a:cubicBezTo>
                  <a:cubicBezTo>
                    <a:pt x="3" y="110"/>
                    <a:pt x="3" y="110"/>
                    <a:pt x="3" y="110"/>
                  </a:cubicBezTo>
                  <a:cubicBezTo>
                    <a:pt x="2" y="142"/>
                    <a:pt x="2" y="142"/>
                    <a:pt x="2" y="142"/>
                  </a:cubicBezTo>
                  <a:cubicBezTo>
                    <a:pt x="6" y="145"/>
                    <a:pt x="6" y="145"/>
                    <a:pt x="6" y="145"/>
                  </a:cubicBezTo>
                  <a:cubicBezTo>
                    <a:pt x="6" y="158"/>
                    <a:pt x="6" y="158"/>
                    <a:pt x="6" y="158"/>
                  </a:cubicBezTo>
                  <a:cubicBezTo>
                    <a:pt x="1" y="153"/>
                    <a:pt x="1" y="153"/>
                    <a:pt x="1" y="153"/>
                  </a:cubicBezTo>
                  <a:cubicBezTo>
                    <a:pt x="0" y="179"/>
                    <a:pt x="0" y="179"/>
                    <a:pt x="0" y="179"/>
                  </a:cubicBezTo>
                  <a:cubicBezTo>
                    <a:pt x="3" y="179"/>
                    <a:pt x="6" y="180"/>
                    <a:pt x="8" y="180"/>
                  </a:cubicBezTo>
                  <a:cubicBezTo>
                    <a:pt x="11" y="180"/>
                    <a:pt x="14" y="179"/>
                    <a:pt x="17" y="179"/>
                  </a:cubicBezTo>
                  <a:cubicBezTo>
                    <a:pt x="16" y="164"/>
                    <a:pt x="16" y="164"/>
                    <a:pt x="16" y="164"/>
                  </a:cubicBezTo>
                  <a:cubicBezTo>
                    <a:pt x="8" y="173"/>
                    <a:pt x="8" y="173"/>
                    <a:pt x="8" y="173"/>
                  </a:cubicBezTo>
                  <a:cubicBezTo>
                    <a:pt x="8" y="161"/>
                    <a:pt x="8" y="161"/>
                    <a:pt x="8" y="161"/>
                  </a:cubicBezTo>
                  <a:cubicBezTo>
                    <a:pt x="16" y="154"/>
                    <a:pt x="16" y="154"/>
                    <a:pt x="16" y="154"/>
                  </a:cubicBezTo>
                  <a:cubicBezTo>
                    <a:pt x="15" y="140"/>
                    <a:pt x="15" y="140"/>
                    <a:pt x="15" y="140"/>
                  </a:cubicBezTo>
                  <a:cubicBezTo>
                    <a:pt x="14" y="118"/>
                    <a:pt x="14" y="118"/>
                    <a:pt x="14" y="118"/>
                  </a:cubicBezTo>
                  <a:cubicBezTo>
                    <a:pt x="8" y="125"/>
                    <a:pt x="8" y="125"/>
                    <a:pt x="8" y="125"/>
                  </a:cubicBezTo>
                  <a:cubicBezTo>
                    <a:pt x="7" y="114"/>
                    <a:pt x="7" y="114"/>
                    <a:pt x="7" y="114"/>
                  </a:cubicBezTo>
                  <a:cubicBezTo>
                    <a:pt x="14" y="108"/>
                    <a:pt x="14" y="108"/>
                    <a:pt x="14" y="108"/>
                  </a:cubicBezTo>
                  <a:cubicBezTo>
                    <a:pt x="13" y="84"/>
                    <a:pt x="13" y="84"/>
                    <a:pt x="13" y="84"/>
                  </a:cubicBezTo>
                  <a:cubicBezTo>
                    <a:pt x="8" y="89"/>
                    <a:pt x="8" y="89"/>
                    <a:pt x="8" y="89"/>
                  </a:cubicBezTo>
                  <a:cubicBezTo>
                    <a:pt x="6" y="80"/>
                    <a:pt x="6" y="80"/>
                    <a:pt x="6" y="80"/>
                  </a:cubicBezTo>
                  <a:cubicBezTo>
                    <a:pt x="12" y="75"/>
                    <a:pt x="12" y="75"/>
                    <a:pt x="12" y="75"/>
                  </a:cubicBezTo>
                  <a:cubicBezTo>
                    <a:pt x="8" y="0"/>
                    <a:pt x="8" y="0"/>
                    <a:pt x="8" y="0"/>
                  </a:cubicBezTo>
                </a:path>
              </a:pathLst>
            </a:custGeom>
            <a:solidFill>
              <a:srgbClr val="89B3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5" name="Freeform 70"/>
            <p:cNvSpPr>
              <a:spLocks/>
            </p:cNvSpPr>
            <p:nvPr userDrawn="1"/>
          </p:nvSpPr>
          <p:spPr bwMode="gray">
            <a:xfrm>
              <a:off x="9169400" y="4624388"/>
              <a:ext cx="141287" cy="147637"/>
            </a:xfrm>
            <a:custGeom>
              <a:avLst/>
              <a:gdLst>
                <a:gd name="T0" fmla="*/ 89 w 89"/>
                <a:gd name="T1" fmla="*/ 0 h 93"/>
                <a:gd name="T2" fmla="*/ 17 w 89"/>
                <a:gd name="T3" fmla="*/ 56 h 93"/>
                <a:gd name="T4" fmla="*/ 0 w 89"/>
                <a:gd name="T5" fmla="*/ 69 h 93"/>
                <a:gd name="T6" fmla="*/ 0 w 89"/>
                <a:gd name="T7" fmla="*/ 93 h 93"/>
                <a:gd name="T8" fmla="*/ 17 w 89"/>
                <a:gd name="T9" fmla="*/ 75 h 93"/>
                <a:gd name="T10" fmla="*/ 89 w 89"/>
                <a:gd name="T11" fmla="*/ 0 h 93"/>
              </a:gdLst>
              <a:ahLst/>
              <a:cxnLst>
                <a:cxn ang="0">
                  <a:pos x="T0" y="T1"/>
                </a:cxn>
                <a:cxn ang="0">
                  <a:pos x="T2" y="T3"/>
                </a:cxn>
                <a:cxn ang="0">
                  <a:pos x="T4" y="T5"/>
                </a:cxn>
                <a:cxn ang="0">
                  <a:pos x="T6" y="T7"/>
                </a:cxn>
                <a:cxn ang="0">
                  <a:pos x="T8" y="T9"/>
                </a:cxn>
                <a:cxn ang="0">
                  <a:pos x="T10" y="T11"/>
                </a:cxn>
              </a:cxnLst>
              <a:rect l="0" t="0" r="r" b="b"/>
              <a:pathLst>
                <a:path w="89" h="93">
                  <a:moveTo>
                    <a:pt x="89" y="0"/>
                  </a:moveTo>
                  <a:lnTo>
                    <a:pt x="17" y="56"/>
                  </a:lnTo>
                  <a:lnTo>
                    <a:pt x="0" y="69"/>
                  </a:lnTo>
                  <a:lnTo>
                    <a:pt x="0" y="93"/>
                  </a:lnTo>
                  <a:lnTo>
                    <a:pt x="17" y="75"/>
                  </a:lnTo>
                  <a:lnTo>
                    <a:pt x="89" y="0"/>
                  </a:lnTo>
                  <a:close/>
                </a:path>
              </a:pathLst>
            </a:custGeom>
            <a:solidFill>
              <a:srgbClr val="89B3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6" name="Freeform 71"/>
            <p:cNvSpPr>
              <a:spLocks/>
            </p:cNvSpPr>
            <p:nvPr userDrawn="1"/>
          </p:nvSpPr>
          <p:spPr bwMode="gray">
            <a:xfrm>
              <a:off x="9169400" y="4624388"/>
              <a:ext cx="141287" cy="147637"/>
            </a:xfrm>
            <a:custGeom>
              <a:avLst/>
              <a:gdLst>
                <a:gd name="T0" fmla="*/ 89 w 89"/>
                <a:gd name="T1" fmla="*/ 0 h 93"/>
                <a:gd name="T2" fmla="*/ 17 w 89"/>
                <a:gd name="T3" fmla="*/ 56 h 93"/>
                <a:gd name="T4" fmla="*/ 0 w 89"/>
                <a:gd name="T5" fmla="*/ 69 h 93"/>
                <a:gd name="T6" fmla="*/ 0 w 89"/>
                <a:gd name="T7" fmla="*/ 93 h 93"/>
                <a:gd name="T8" fmla="*/ 17 w 89"/>
                <a:gd name="T9" fmla="*/ 75 h 93"/>
                <a:gd name="T10" fmla="*/ 89 w 89"/>
                <a:gd name="T11" fmla="*/ 0 h 93"/>
              </a:gdLst>
              <a:ahLst/>
              <a:cxnLst>
                <a:cxn ang="0">
                  <a:pos x="T0" y="T1"/>
                </a:cxn>
                <a:cxn ang="0">
                  <a:pos x="T2" y="T3"/>
                </a:cxn>
                <a:cxn ang="0">
                  <a:pos x="T4" y="T5"/>
                </a:cxn>
                <a:cxn ang="0">
                  <a:pos x="T6" y="T7"/>
                </a:cxn>
                <a:cxn ang="0">
                  <a:pos x="T8" y="T9"/>
                </a:cxn>
                <a:cxn ang="0">
                  <a:pos x="T10" y="T11"/>
                </a:cxn>
              </a:cxnLst>
              <a:rect l="0" t="0" r="r" b="b"/>
              <a:pathLst>
                <a:path w="89" h="93">
                  <a:moveTo>
                    <a:pt x="89" y="0"/>
                  </a:moveTo>
                  <a:lnTo>
                    <a:pt x="17" y="56"/>
                  </a:lnTo>
                  <a:lnTo>
                    <a:pt x="0" y="69"/>
                  </a:lnTo>
                  <a:lnTo>
                    <a:pt x="0" y="93"/>
                  </a:lnTo>
                  <a:lnTo>
                    <a:pt x="17" y="75"/>
                  </a:lnTo>
                  <a:lnTo>
                    <a:pt x="8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7" name="Freeform 72"/>
            <p:cNvSpPr>
              <a:spLocks/>
            </p:cNvSpPr>
            <p:nvPr userDrawn="1"/>
          </p:nvSpPr>
          <p:spPr bwMode="gray">
            <a:xfrm>
              <a:off x="9166225" y="4502150"/>
              <a:ext cx="114300" cy="119062"/>
            </a:xfrm>
            <a:custGeom>
              <a:avLst/>
              <a:gdLst>
                <a:gd name="T0" fmla="*/ 72 w 72"/>
                <a:gd name="T1" fmla="*/ 0 h 75"/>
                <a:gd name="T2" fmla="*/ 15 w 72"/>
                <a:gd name="T3" fmla="*/ 41 h 75"/>
                <a:gd name="T4" fmla="*/ 0 w 72"/>
                <a:gd name="T5" fmla="*/ 53 h 75"/>
                <a:gd name="T6" fmla="*/ 2 w 72"/>
                <a:gd name="T7" fmla="*/ 75 h 75"/>
                <a:gd name="T8" fmla="*/ 15 w 72"/>
                <a:gd name="T9" fmla="*/ 61 h 75"/>
                <a:gd name="T10" fmla="*/ 72 w 72"/>
                <a:gd name="T11" fmla="*/ 0 h 75"/>
              </a:gdLst>
              <a:ahLst/>
              <a:cxnLst>
                <a:cxn ang="0">
                  <a:pos x="T0" y="T1"/>
                </a:cxn>
                <a:cxn ang="0">
                  <a:pos x="T2" y="T3"/>
                </a:cxn>
                <a:cxn ang="0">
                  <a:pos x="T4" y="T5"/>
                </a:cxn>
                <a:cxn ang="0">
                  <a:pos x="T6" y="T7"/>
                </a:cxn>
                <a:cxn ang="0">
                  <a:pos x="T8" y="T9"/>
                </a:cxn>
                <a:cxn ang="0">
                  <a:pos x="T10" y="T11"/>
                </a:cxn>
              </a:cxnLst>
              <a:rect l="0" t="0" r="r" b="b"/>
              <a:pathLst>
                <a:path w="72" h="75">
                  <a:moveTo>
                    <a:pt x="72" y="0"/>
                  </a:moveTo>
                  <a:lnTo>
                    <a:pt x="15" y="41"/>
                  </a:lnTo>
                  <a:lnTo>
                    <a:pt x="0" y="53"/>
                  </a:lnTo>
                  <a:lnTo>
                    <a:pt x="2" y="75"/>
                  </a:lnTo>
                  <a:lnTo>
                    <a:pt x="15" y="61"/>
                  </a:lnTo>
                  <a:lnTo>
                    <a:pt x="72" y="0"/>
                  </a:lnTo>
                  <a:close/>
                </a:path>
              </a:pathLst>
            </a:custGeom>
            <a:solidFill>
              <a:srgbClr val="89B3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8" name="Freeform 73"/>
            <p:cNvSpPr>
              <a:spLocks/>
            </p:cNvSpPr>
            <p:nvPr userDrawn="1"/>
          </p:nvSpPr>
          <p:spPr bwMode="gray">
            <a:xfrm>
              <a:off x="9166225" y="4502150"/>
              <a:ext cx="114300" cy="119062"/>
            </a:xfrm>
            <a:custGeom>
              <a:avLst/>
              <a:gdLst>
                <a:gd name="T0" fmla="*/ 72 w 72"/>
                <a:gd name="T1" fmla="*/ 0 h 75"/>
                <a:gd name="T2" fmla="*/ 15 w 72"/>
                <a:gd name="T3" fmla="*/ 41 h 75"/>
                <a:gd name="T4" fmla="*/ 0 w 72"/>
                <a:gd name="T5" fmla="*/ 53 h 75"/>
                <a:gd name="T6" fmla="*/ 2 w 72"/>
                <a:gd name="T7" fmla="*/ 75 h 75"/>
                <a:gd name="T8" fmla="*/ 15 w 72"/>
                <a:gd name="T9" fmla="*/ 61 h 75"/>
                <a:gd name="T10" fmla="*/ 72 w 72"/>
                <a:gd name="T11" fmla="*/ 0 h 75"/>
              </a:gdLst>
              <a:ahLst/>
              <a:cxnLst>
                <a:cxn ang="0">
                  <a:pos x="T0" y="T1"/>
                </a:cxn>
                <a:cxn ang="0">
                  <a:pos x="T2" y="T3"/>
                </a:cxn>
                <a:cxn ang="0">
                  <a:pos x="T4" y="T5"/>
                </a:cxn>
                <a:cxn ang="0">
                  <a:pos x="T6" y="T7"/>
                </a:cxn>
                <a:cxn ang="0">
                  <a:pos x="T8" y="T9"/>
                </a:cxn>
                <a:cxn ang="0">
                  <a:pos x="T10" y="T11"/>
                </a:cxn>
              </a:cxnLst>
              <a:rect l="0" t="0" r="r" b="b"/>
              <a:pathLst>
                <a:path w="72" h="75">
                  <a:moveTo>
                    <a:pt x="72" y="0"/>
                  </a:moveTo>
                  <a:lnTo>
                    <a:pt x="15" y="41"/>
                  </a:lnTo>
                  <a:lnTo>
                    <a:pt x="0" y="53"/>
                  </a:lnTo>
                  <a:lnTo>
                    <a:pt x="2" y="75"/>
                  </a:lnTo>
                  <a:lnTo>
                    <a:pt x="15" y="61"/>
                  </a:lnTo>
                  <a:lnTo>
                    <a:pt x="7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9" name="Freeform 74"/>
            <p:cNvSpPr>
              <a:spLocks/>
            </p:cNvSpPr>
            <p:nvPr userDrawn="1"/>
          </p:nvSpPr>
          <p:spPr bwMode="gray">
            <a:xfrm>
              <a:off x="9163050" y="4422775"/>
              <a:ext cx="82550" cy="85725"/>
            </a:xfrm>
            <a:custGeom>
              <a:avLst/>
              <a:gdLst>
                <a:gd name="T0" fmla="*/ 52 w 52"/>
                <a:gd name="T1" fmla="*/ 0 h 54"/>
                <a:gd name="T2" fmla="*/ 12 w 52"/>
                <a:gd name="T3" fmla="*/ 26 h 54"/>
                <a:gd name="T4" fmla="*/ 0 w 52"/>
                <a:gd name="T5" fmla="*/ 36 h 54"/>
                <a:gd name="T6" fmla="*/ 4 w 52"/>
                <a:gd name="T7" fmla="*/ 54 h 54"/>
                <a:gd name="T8" fmla="*/ 14 w 52"/>
                <a:gd name="T9" fmla="*/ 44 h 54"/>
                <a:gd name="T10" fmla="*/ 52 w 52"/>
                <a:gd name="T11" fmla="*/ 0 h 54"/>
              </a:gdLst>
              <a:ahLst/>
              <a:cxnLst>
                <a:cxn ang="0">
                  <a:pos x="T0" y="T1"/>
                </a:cxn>
                <a:cxn ang="0">
                  <a:pos x="T2" y="T3"/>
                </a:cxn>
                <a:cxn ang="0">
                  <a:pos x="T4" y="T5"/>
                </a:cxn>
                <a:cxn ang="0">
                  <a:pos x="T6" y="T7"/>
                </a:cxn>
                <a:cxn ang="0">
                  <a:pos x="T8" y="T9"/>
                </a:cxn>
                <a:cxn ang="0">
                  <a:pos x="T10" y="T11"/>
                </a:cxn>
              </a:cxnLst>
              <a:rect l="0" t="0" r="r" b="b"/>
              <a:pathLst>
                <a:path w="52" h="54">
                  <a:moveTo>
                    <a:pt x="52" y="0"/>
                  </a:moveTo>
                  <a:lnTo>
                    <a:pt x="12" y="26"/>
                  </a:lnTo>
                  <a:lnTo>
                    <a:pt x="0" y="36"/>
                  </a:lnTo>
                  <a:lnTo>
                    <a:pt x="4" y="54"/>
                  </a:lnTo>
                  <a:lnTo>
                    <a:pt x="14" y="44"/>
                  </a:lnTo>
                  <a:lnTo>
                    <a:pt x="52" y="0"/>
                  </a:lnTo>
                  <a:close/>
                </a:path>
              </a:pathLst>
            </a:custGeom>
            <a:solidFill>
              <a:srgbClr val="89B3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0" name="Freeform 75"/>
            <p:cNvSpPr>
              <a:spLocks/>
            </p:cNvSpPr>
            <p:nvPr userDrawn="1"/>
          </p:nvSpPr>
          <p:spPr bwMode="gray">
            <a:xfrm>
              <a:off x="9163050" y="4422775"/>
              <a:ext cx="82550" cy="85725"/>
            </a:xfrm>
            <a:custGeom>
              <a:avLst/>
              <a:gdLst>
                <a:gd name="T0" fmla="*/ 52 w 52"/>
                <a:gd name="T1" fmla="*/ 0 h 54"/>
                <a:gd name="T2" fmla="*/ 12 w 52"/>
                <a:gd name="T3" fmla="*/ 26 h 54"/>
                <a:gd name="T4" fmla="*/ 0 w 52"/>
                <a:gd name="T5" fmla="*/ 36 h 54"/>
                <a:gd name="T6" fmla="*/ 4 w 52"/>
                <a:gd name="T7" fmla="*/ 54 h 54"/>
                <a:gd name="T8" fmla="*/ 14 w 52"/>
                <a:gd name="T9" fmla="*/ 44 h 54"/>
                <a:gd name="T10" fmla="*/ 52 w 52"/>
                <a:gd name="T11" fmla="*/ 0 h 54"/>
              </a:gdLst>
              <a:ahLst/>
              <a:cxnLst>
                <a:cxn ang="0">
                  <a:pos x="T0" y="T1"/>
                </a:cxn>
                <a:cxn ang="0">
                  <a:pos x="T2" y="T3"/>
                </a:cxn>
                <a:cxn ang="0">
                  <a:pos x="T4" y="T5"/>
                </a:cxn>
                <a:cxn ang="0">
                  <a:pos x="T6" y="T7"/>
                </a:cxn>
                <a:cxn ang="0">
                  <a:pos x="T8" y="T9"/>
                </a:cxn>
                <a:cxn ang="0">
                  <a:pos x="T10" y="T11"/>
                </a:cxn>
              </a:cxnLst>
              <a:rect l="0" t="0" r="r" b="b"/>
              <a:pathLst>
                <a:path w="52" h="54">
                  <a:moveTo>
                    <a:pt x="52" y="0"/>
                  </a:moveTo>
                  <a:lnTo>
                    <a:pt x="12" y="26"/>
                  </a:lnTo>
                  <a:lnTo>
                    <a:pt x="0" y="36"/>
                  </a:lnTo>
                  <a:lnTo>
                    <a:pt x="4" y="54"/>
                  </a:lnTo>
                  <a:lnTo>
                    <a:pt x="14" y="44"/>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1" name="Freeform 76"/>
            <p:cNvSpPr>
              <a:spLocks/>
            </p:cNvSpPr>
            <p:nvPr userDrawn="1"/>
          </p:nvSpPr>
          <p:spPr bwMode="gray">
            <a:xfrm>
              <a:off x="9021763" y="4576763"/>
              <a:ext cx="141287" cy="149225"/>
            </a:xfrm>
            <a:custGeom>
              <a:avLst/>
              <a:gdLst>
                <a:gd name="T0" fmla="*/ 0 w 89"/>
                <a:gd name="T1" fmla="*/ 0 h 94"/>
                <a:gd name="T2" fmla="*/ 76 w 89"/>
                <a:gd name="T3" fmla="*/ 82 h 94"/>
                <a:gd name="T4" fmla="*/ 78 w 89"/>
                <a:gd name="T5" fmla="*/ 84 h 94"/>
                <a:gd name="T6" fmla="*/ 89 w 89"/>
                <a:gd name="T7" fmla="*/ 94 h 94"/>
                <a:gd name="T8" fmla="*/ 89 w 89"/>
                <a:gd name="T9" fmla="*/ 68 h 94"/>
                <a:gd name="T10" fmla="*/ 80 w 89"/>
                <a:gd name="T11" fmla="*/ 62 h 94"/>
                <a:gd name="T12" fmla="*/ 0 w 89"/>
                <a:gd name="T13" fmla="*/ 0 h 94"/>
              </a:gdLst>
              <a:ahLst/>
              <a:cxnLst>
                <a:cxn ang="0">
                  <a:pos x="T0" y="T1"/>
                </a:cxn>
                <a:cxn ang="0">
                  <a:pos x="T2" y="T3"/>
                </a:cxn>
                <a:cxn ang="0">
                  <a:pos x="T4" y="T5"/>
                </a:cxn>
                <a:cxn ang="0">
                  <a:pos x="T6" y="T7"/>
                </a:cxn>
                <a:cxn ang="0">
                  <a:pos x="T8" y="T9"/>
                </a:cxn>
                <a:cxn ang="0">
                  <a:pos x="T10" y="T11"/>
                </a:cxn>
                <a:cxn ang="0">
                  <a:pos x="T12" y="T13"/>
                </a:cxn>
              </a:cxnLst>
              <a:rect l="0" t="0" r="r" b="b"/>
              <a:pathLst>
                <a:path w="89" h="94">
                  <a:moveTo>
                    <a:pt x="0" y="0"/>
                  </a:moveTo>
                  <a:lnTo>
                    <a:pt x="76" y="82"/>
                  </a:lnTo>
                  <a:lnTo>
                    <a:pt x="78" y="84"/>
                  </a:lnTo>
                  <a:lnTo>
                    <a:pt x="89" y="94"/>
                  </a:lnTo>
                  <a:lnTo>
                    <a:pt x="89" y="68"/>
                  </a:lnTo>
                  <a:lnTo>
                    <a:pt x="80" y="62"/>
                  </a:lnTo>
                  <a:lnTo>
                    <a:pt x="0" y="0"/>
                  </a:lnTo>
                  <a:close/>
                </a:path>
              </a:pathLst>
            </a:custGeom>
            <a:solidFill>
              <a:srgbClr val="89B3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2" name="Freeform 77"/>
            <p:cNvSpPr>
              <a:spLocks/>
            </p:cNvSpPr>
            <p:nvPr userDrawn="1"/>
          </p:nvSpPr>
          <p:spPr bwMode="gray">
            <a:xfrm>
              <a:off x="9021763" y="4576763"/>
              <a:ext cx="141287" cy="149225"/>
            </a:xfrm>
            <a:custGeom>
              <a:avLst/>
              <a:gdLst>
                <a:gd name="T0" fmla="*/ 0 w 89"/>
                <a:gd name="T1" fmla="*/ 0 h 94"/>
                <a:gd name="T2" fmla="*/ 76 w 89"/>
                <a:gd name="T3" fmla="*/ 82 h 94"/>
                <a:gd name="T4" fmla="*/ 78 w 89"/>
                <a:gd name="T5" fmla="*/ 84 h 94"/>
                <a:gd name="T6" fmla="*/ 89 w 89"/>
                <a:gd name="T7" fmla="*/ 94 h 94"/>
                <a:gd name="T8" fmla="*/ 89 w 89"/>
                <a:gd name="T9" fmla="*/ 68 h 94"/>
                <a:gd name="T10" fmla="*/ 80 w 89"/>
                <a:gd name="T11" fmla="*/ 62 h 94"/>
                <a:gd name="T12" fmla="*/ 0 w 89"/>
                <a:gd name="T13" fmla="*/ 0 h 94"/>
              </a:gdLst>
              <a:ahLst/>
              <a:cxnLst>
                <a:cxn ang="0">
                  <a:pos x="T0" y="T1"/>
                </a:cxn>
                <a:cxn ang="0">
                  <a:pos x="T2" y="T3"/>
                </a:cxn>
                <a:cxn ang="0">
                  <a:pos x="T4" y="T5"/>
                </a:cxn>
                <a:cxn ang="0">
                  <a:pos x="T6" y="T7"/>
                </a:cxn>
                <a:cxn ang="0">
                  <a:pos x="T8" y="T9"/>
                </a:cxn>
                <a:cxn ang="0">
                  <a:pos x="T10" y="T11"/>
                </a:cxn>
                <a:cxn ang="0">
                  <a:pos x="T12" y="T13"/>
                </a:cxn>
              </a:cxnLst>
              <a:rect l="0" t="0" r="r" b="b"/>
              <a:pathLst>
                <a:path w="89" h="94">
                  <a:moveTo>
                    <a:pt x="0" y="0"/>
                  </a:moveTo>
                  <a:lnTo>
                    <a:pt x="76" y="82"/>
                  </a:lnTo>
                  <a:lnTo>
                    <a:pt x="78" y="84"/>
                  </a:lnTo>
                  <a:lnTo>
                    <a:pt x="89" y="94"/>
                  </a:lnTo>
                  <a:lnTo>
                    <a:pt x="89" y="68"/>
                  </a:lnTo>
                  <a:lnTo>
                    <a:pt x="80" y="6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3" name="Freeform 78"/>
            <p:cNvSpPr>
              <a:spLocks/>
            </p:cNvSpPr>
            <p:nvPr userDrawn="1"/>
          </p:nvSpPr>
          <p:spPr bwMode="gray">
            <a:xfrm>
              <a:off x="9051925" y="4460875"/>
              <a:ext cx="114300" cy="119062"/>
            </a:xfrm>
            <a:custGeom>
              <a:avLst/>
              <a:gdLst>
                <a:gd name="T0" fmla="*/ 0 w 72"/>
                <a:gd name="T1" fmla="*/ 0 h 75"/>
                <a:gd name="T2" fmla="*/ 63 w 72"/>
                <a:gd name="T3" fmla="*/ 71 h 75"/>
                <a:gd name="T4" fmla="*/ 70 w 72"/>
                <a:gd name="T5" fmla="*/ 75 h 75"/>
                <a:gd name="T6" fmla="*/ 72 w 72"/>
                <a:gd name="T7" fmla="*/ 53 h 75"/>
                <a:gd name="T8" fmla="*/ 65 w 72"/>
                <a:gd name="T9" fmla="*/ 48 h 75"/>
                <a:gd name="T10" fmla="*/ 0 w 72"/>
                <a:gd name="T11" fmla="*/ 0 h 75"/>
              </a:gdLst>
              <a:ahLst/>
              <a:cxnLst>
                <a:cxn ang="0">
                  <a:pos x="T0" y="T1"/>
                </a:cxn>
                <a:cxn ang="0">
                  <a:pos x="T2" y="T3"/>
                </a:cxn>
                <a:cxn ang="0">
                  <a:pos x="T4" y="T5"/>
                </a:cxn>
                <a:cxn ang="0">
                  <a:pos x="T6" y="T7"/>
                </a:cxn>
                <a:cxn ang="0">
                  <a:pos x="T8" y="T9"/>
                </a:cxn>
                <a:cxn ang="0">
                  <a:pos x="T10" y="T11"/>
                </a:cxn>
              </a:cxnLst>
              <a:rect l="0" t="0" r="r" b="b"/>
              <a:pathLst>
                <a:path w="72" h="75">
                  <a:moveTo>
                    <a:pt x="0" y="0"/>
                  </a:moveTo>
                  <a:lnTo>
                    <a:pt x="63" y="71"/>
                  </a:lnTo>
                  <a:lnTo>
                    <a:pt x="70" y="75"/>
                  </a:lnTo>
                  <a:lnTo>
                    <a:pt x="72" y="53"/>
                  </a:lnTo>
                  <a:lnTo>
                    <a:pt x="65" y="48"/>
                  </a:lnTo>
                  <a:lnTo>
                    <a:pt x="0" y="0"/>
                  </a:lnTo>
                  <a:close/>
                </a:path>
              </a:pathLst>
            </a:custGeom>
            <a:solidFill>
              <a:srgbClr val="89B3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4" name="Freeform 79"/>
            <p:cNvSpPr>
              <a:spLocks/>
            </p:cNvSpPr>
            <p:nvPr userDrawn="1"/>
          </p:nvSpPr>
          <p:spPr bwMode="gray">
            <a:xfrm>
              <a:off x="9051925" y="4460875"/>
              <a:ext cx="114300" cy="119062"/>
            </a:xfrm>
            <a:custGeom>
              <a:avLst/>
              <a:gdLst>
                <a:gd name="T0" fmla="*/ 0 w 72"/>
                <a:gd name="T1" fmla="*/ 0 h 75"/>
                <a:gd name="T2" fmla="*/ 63 w 72"/>
                <a:gd name="T3" fmla="*/ 71 h 75"/>
                <a:gd name="T4" fmla="*/ 70 w 72"/>
                <a:gd name="T5" fmla="*/ 75 h 75"/>
                <a:gd name="T6" fmla="*/ 72 w 72"/>
                <a:gd name="T7" fmla="*/ 53 h 75"/>
                <a:gd name="T8" fmla="*/ 65 w 72"/>
                <a:gd name="T9" fmla="*/ 48 h 75"/>
                <a:gd name="T10" fmla="*/ 0 w 72"/>
                <a:gd name="T11" fmla="*/ 0 h 75"/>
              </a:gdLst>
              <a:ahLst/>
              <a:cxnLst>
                <a:cxn ang="0">
                  <a:pos x="T0" y="T1"/>
                </a:cxn>
                <a:cxn ang="0">
                  <a:pos x="T2" y="T3"/>
                </a:cxn>
                <a:cxn ang="0">
                  <a:pos x="T4" y="T5"/>
                </a:cxn>
                <a:cxn ang="0">
                  <a:pos x="T6" y="T7"/>
                </a:cxn>
                <a:cxn ang="0">
                  <a:pos x="T8" y="T9"/>
                </a:cxn>
                <a:cxn ang="0">
                  <a:pos x="T10" y="T11"/>
                </a:cxn>
              </a:cxnLst>
              <a:rect l="0" t="0" r="r" b="b"/>
              <a:pathLst>
                <a:path w="72" h="75">
                  <a:moveTo>
                    <a:pt x="0" y="0"/>
                  </a:moveTo>
                  <a:lnTo>
                    <a:pt x="63" y="71"/>
                  </a:lnTo>
                  <a:lnTo>
                    <a:pt x="70" y="75"/>
                  </a:lnTo>
                  <a:lnTo>
                    <a:pt x="72" y="53"/>
                  </a:lnTo>
                  <a:lnTo>
                    <a:pt x="65" y="4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5" name="Freeform 80"/>
            <p:cNvSpPr>
              <a:spLocks/>
            </p:cNvSpPr>
            <p:nvPr userDrawn="1"/>
          </p:nvSpPr>
          <p:spPr bwMode="gray">
            <a:xfrm>
              <a:off x="9115425" y="4378325"/>
              <a:ext cx="60325" cy="60325"/>
            </a:xfrm>
            <a:custGeom>
              <a:avLst/>
              <a:gdLst>
                <a:gd name="T0" fmla="*/ 0 w 38"/>
                <a:gd name="T1" fmla="*/ 0 h 38"/>
                <a:gd name="T2" fmla="*/ 27 w 38"/>
                <a:gd name="T3" fmla="*/ 36 h 38"/>
                <a:gd name="T4" fmla="*/ 30 w 38"/>
                <a:gd name="T5" fmla="*/ 38 h 38"/>
                <a:gd name="T6" fmla="*/ 38 w 38"/>
                <a:gd name="T7" fmla="*/ 20 h 38"/>
                <a:gd name="T8" fmla="*/ 30 w 38"/>
                <a:gd name="T9" fmla="*/ 16 h 38"/>
                <a:gd name="T10" fmla="*/ 0 w 38"/>
                <a:gd name="T11" fmla="*/ 0 h 38"/>
              </a:gdLst>
              <a:ahLst/>
              <a:cxnLst>
                <a:cxn ang="0">
                  <a:pos x="T0" y="T1"/>
                </a:cxn>
                <a:cxn ang="0">
                  <a:pos x="T2" y="T3"/>
                </a:cxn>
                <a:cxn ang="0">
                  <a:pos x="T4" y="T5"/>
                </a:cxn>
                <a:cxn ang="0">
                  <a:pos x="T6" y="T7"/>
                </a:cxn>
                <a:cxn ang="0">
                  <a:pos x="T8" y="T9"/>
                </a:cxn>
                <a:cxn ang="0">
                  <a:pos x="T10" y="T11"/>
                </a:cxn>
              </a:cxnLst>
              <a:rect l="0" t="0" r="r" b="b"/>
              <a:pathLst>
                <a:path w="38" h="38">
                  <a:moveTo>
                    <a:pt x="0" y="0"/>
                  </a:moveTo>
                  <a:lnTo>
                    <a:pt x="27" y="36"/>
                  </a:lnTo>
                  <a:lnTo>
                    <a:pt x="30" y="38"/>
                  </a:lnTo>
                  <a:lnTo>
                    <a:pt x="38" y="20"/>
                  </a:lnTo>
                  <a:lnTo>
                    <a:pt x="30" y="16"/>
                  </a:lnTo>
                  <a:lnTo>
                    <a:pt x="0" y="0"/>
                  </a:lnTo>
                  <a:close/>
                </a:path>
              </a:pathLst>
            </a:custGeom>
            <a:solidFill>
              <a:srgbClr val="89B3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6" name="Freeform 81"/>
            <p:cNvSpPr>
              <a:spLocks/>
            </p:cNvSpPr>
            <p:nvPr userDrawn="1"/>
          </p:nvSpPr>
          <p:spPr bwMode="gray">
            <a:xfrm>
              <a:off x="9115425" y="4378325"/>
              <a:ext cx="60325" cy="60325"/>
            </a:xfrm>
            <a:custGeom>
              <a:avLst/>
              <a:gdLst>
                <a:gd name="T0" fmla="*/ 0 w 38"/>
                <a:gd name="T1" fmla="*/ 0 h 38"/>
                <a:gd name="T2" fmla="*/ 27 w 38"/>
                <a:gd name="T3" fmla="*/ 36 h 38"/>
                <a:gd name="T4" fmla="*/ 30 w 38"/>
                <a:gd name="T5" fmla="*/ 38 h 38"/>
                <a:gd name="T6" fmla="*/ 38 w 38"/>
                <a:gd name="T7" fmla="*/ 20 h 38"/>
                <a:gd name="T8" fmla="*/ 30 w 38"/>
                <a:gd name="T9" fmla="*/ 16 h 38"/>
                <a:gd name="T10" fmla="*/ 0 w 38"/>
                <a:gd name="T11" fmla="*/ 0 h 38"/>
              </a:gdLst>
              <a:ahLst/>
              <a:cxnLst>
                <a:cxn ang="0">
                  <a:pos x="T0" y="T1"/>
                </a:cxn>
                <a:cxn ang="0">
                  <a:pos x="T2" y="T3"/>
                </a:cxn>
                <a:cxn ang="0">
                  <a:pos x="T4" y="T5"/>
                </a:cxn>
                <a:cxn ang="0">
                  <a:pos x="T6" y="T7"/>
                </a:cxn>
                <a:cxn ang="0">
                  <a:pos x="T8" y="T9"/>
                </a:cxn>
                <a:cxn ang="0">
                  <a:pos x="T10" y="T11"/>
                </a:cxn>
              </a:cxnLst>
              <a:rect l="0" t="0" r="r" b="b"/>
              <a:pathLst>
                <a:path w="38" h="38">
                  <a:moveTo>
                    <a:pt x="0" y="0"/>
                  </a:moveTo>
                  <a:lnTo>
                    <a:pt x="27" y="36"/>
                  </a:lnTo>
                  <a:lnTo>
                    <a:pt x="30" y="38"/>
                  </a:lnTo>
                  <a:lnTo>
                    <a:pt x="38" y="20"/>
                  </a:lnTo>
                  <a:lnTo>
                    <a:pt x="30" y="1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7" name="Freeform 82"/>
            <p:cNvSpPr>
              <a:spLocks/>
            </p:cNvSpPr>
            <p:nvPr userDrawn="1"/>
          </p:nvSpPr>
          <p:spPr bwMode="gray">
            <a:xfrm>
              <a:off x="2889250" y="5187950"/>
              <a:ext cx="5049837" cy="3175"/>
            </a:xfrm>
            <a:custGeom>
              <a:avLst/>
              <a:gdLst>
                <a:gd name="T0" fmla="*/ 1505 w 1506"/>
                <a:gd name="T1" fmla="*/ 0 h 1"/>
                <a:gd name="T2" fmla="*/ 19 w 1506"/>
                <a:gd name="T3" fmla="*/ 0 h 1"/>
                <a:gd name="T4" fmla="*/ 0 w 1506"/>
                <a:gd name="T5" fmla="*/ 1 h 1"/>
                <a:gd name="T6" fmla="*/ 1506 w 1506"/>
                <a:gd name="T7" fmla="*/ 1 h 1"/>
                <a:gd name="T8" fmla="*/ 1505 w 1506"/>
                <a:gd name="T9" fmla="*/ 0 h 1"/>
              </a:gdLst>
              <a:ahLst/>
              <a:cxnLst>
                <a:cxn ang="0">
                  <a:pos x="T0" y="T1"/>
                </a:cxn>
                <a:cxn ang="0">
                  <a:pos x="T2" y="T3"/>
                </a:cxn>
                <a:cxn ang="0">
                  <a:pos x="T4" y="T5"/>
                </a:cxn>
                <a:cxn ang="0">
                  <a:pos x="T6" y="T7"/>
                </a:cxn>
                <a:cxn ang="0">
                  <a:pos x="T8" y="T9"/>
                </a:cxn>
              </a:cxnLst>
              <a:rect l="0" t="0" r="r" b="b"/>
              <a:pathLst>
                <a:path w="1506" h="1">
                  <a:moveTo>
                    <a:pt x="1505" y="0"/>
                  </a:moveTo>
                  <a:cubicBezTo>
                    <a:pt x="19" y="0"/>
                    <a:pt x="19" y="0"/>
                    <a:pt x="19" y="0"/>
                  </a:cubicBezTo>
                  <a:cubicBezTo>
                    <a:pt x="13" y="0"/>
                    <a:pt x="7" y="1"/>
                    <a:pt x="0" y="1"/>
                  </a:cubicBezTo>
                  <a:cubicBezTo>
                    <a:pt x="1506" y="1"/>
                    <a:pt x="1506" y="1"/>
                    <a:pt x="1506" y="1"/>
                  </a:cubicBezTo>
                  <a:cubicBezTo>
                    <a:pt x="1506" y="1"/>
                    <a:pt x="1505" y="0"/>
                    <a:pt x="1505" y="0"/>
                  </a:cubicBezTo>
                </a:path>
              </a:pathLst>
            </a:custGeom>
            <a:solidFill>
              <a:srgbClr val="99D8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8" name="Freeform 83"/>
            <p:cNvSpPr>
              <a:spLocks/>
            </p:cNvSpPr>
            <p:nvPr userDrawn="1"/>
          </p:nvSpPr>
          <p:spPr bwMode="gray">
            <a:xfrm>
              <a:off x="2952750" y="3871913"/>
              <a:ext cx="4983162" cy="1316037"/>
            </a:xfrm>
            <a:custGeom>
              <a:avLst/>
              <a:gdLst>
                <a:gd name="T0" fmla="*/ 931 w 1486"/>
                <a:gd name="T1" fmla="*/ 0 h 418"/>
                <a:gd name="T2" fmla="*/ 836 w 1486"/>
                <a:gd name="T3" fmla="*/ 22 h 418"/>
                <a:gd name="T4" fmla="*/ 828 w 1486"/>
                <a:gd name="T5" fmla="*/ 21 h 418"/>
                <a:gd name="T6" fmla="*/ 565 w 1486"/>
                <a:gd name="T7" fmla="*/ 195 h 418"/>
                <a:gd name="T8" fmla="*/ 364 w 1486"/>
                <a:gd name="T9" fmla="*/ 112 h 418"/>
                <a:gd name="T10" fmla="*/ 309 w 1486"/>
                <a:gd name="T11" fmla="*/ 129 h 418"/>
                <a:gd name="T12" fmla="*/ 310 w 1486"/>
                <a:gd name="T13" fmla="*/ 145 h 418"/>
                <a:gd name="T14" fmla="*/ 281 w 1486"/>
                <a:gd name="T15" fmla="*/ 145 h 418"/>
                <a:gd name="T16" fmla="*/ 281 w 1486"/>
                <a:gd name="T17" fmla="*/ 135 h 418"/>
                <a:gd name="T18" fmla="*/ 220 w 1486"/>
                <a:gd name="T19" fmla="*/ 139 h 418"/>
                <a:gd name="T20" fmla="*/ 194 w 1486"/>
                <a:gd name="T21" fmla="*/ 139 h 418"/>
                <a:gd name="T22" fmla="*/ 0 w 1486"/>
                <a:gd name="T23" fmla="*/ 418 h 418"/>
                <a:gd name="T24" fmla="*/ 1486 w 1486"/>
                <a:gd name="T25" fmla="*/ 418 h 418"/>
                <a:gd name="T26" fmla="*/ 931 w 1486"/>
                <a:gd name="T27"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6" h="418">
                  <a:moveTo>
                    <a:pt x="931" y="0"/>
                  </a:moveTo>
                  <a:cubicBezTo>
                    <a:pt x="903" y="14"/>
                    <a:pt x="871" y="22"/>
                    <a:pt x="836" y="22"/>
                  </a:cubicBezTo>
                  <a:cubicBezTo>
                    <a:pt x="834" y="22"/>
                    <a:pt x="831" y="22"/>
                    <a:pt x="828" y="21"/>
                  </a:cubicBezTo>
                  <a:cubicBezTo>
                    <a:pt x="784" y="124"/>
                    <a:pt x="683" y="195"/>
                    <a:pt x="565" y="195"/>
                  </a:cubicBezTo>
                  <a:cubicBezTo>
                    <a:pt x="487" y="195"/>
                    <a:pt x="415" y="163"/>
                    <a:pt x="364" y="112"/>
                  </a:cubicBezTo>
                  <a:cubicBezTo>
                    <a:pt x="346" y="119"/>
                    <a:pt x="328" y="125"/>
                    <a:pt x="309" y="129"/>
                  </a:cubicBezTo>
                  <a:cubicBezTo>
                    <a:pt x="310" y="145"/>
                    <a:pt x="310" y="145"/>
                    <a:pt x="310" y="145"/>
                  </a:cubicBezTo>
                  <a:cubicBezTo>
                    <a:pt x="281" y="145"/>
                    <a:pt x="281" y="145"/>
                    <a:pt x="281" y="145"/>
                  </a:cubicBezTo>
                  <a:cubicBezTo>
                    <a:pt x="281" y="135"/>
                    <a:pt x="281" y="135"/>
                    <a:pt x="281" y="135"/>
                  </a:cubicBezTo>
                  <a:cubicBezTo>
                    <a:pt x="261" y="138"/>
                    <a:pt x="241" y="139"/>
                    <a:pt x="220" y="139"/>
                  </a:cubicBezTo>
                  <a:cubicBezTo>
                    <a:pt x="211" y="139"/>
                    <a:pt x="203" y="139"/>
                    <a:pt x="194" y="139"/>
                  </a:cubicBezTo>
                  <a:cubicBezTo>
                    <a:pt x="207" y="279"/>
                    <a:pt x="259" y="391"/>
                    <a:pt x="0" y="418"/>
                  </a:cubicBezTo>
                  <a:cubicBezTo>
                    <a:pt x="1486" y="418"/>
                    <a:pt x="1486" y="418"/>
                    <a:pt x="1486" y="418"/>
                  </a:cubicBezTo>
                  <a:cubicBezTo>
                    <a:pt x="1361" y="217"/>
                    <a:pt x="1164" y="66"/>
                    <a:pt x="931" y="0"/>
                  </a:cubicBezTo>
                </a:path>
              </a:pathLst>
            </a:custGeom>
            <a:solidFill>
              <a:srgbClr val="4CAF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9" name="Freeform 84"/>
            <p:cNvSpPr>
              <a:spLocks/>
            </p:cNvSpPr>
            <p:nvPr userDrawn="1"/>
          </p:nvSpPr>
          <p:spPr bwMode="gray">
            <a:xfrm>
              <a:off x="2443163" y="4275138"/>
              <a:ext cx="1377950" cy="915987"/>
            </a:xfrm>
            <a:custGeom>
              <a:avLst/>
              <a:gdLst>
                <a:gd name="T0" fmla="*/ 280 w 411"/>
                <a:gd name="T1" fmla="*/ 0 h 291"/>
                <a:gd name="T2" fmla="*/ 0 w 411"/>
                <a:gd name="T3" fmla="*/ 291 h 291"/>
                <a:gd name="T4" fmla="*/ 133 w 411"/>
                <a:gd name="T5" fmla="*/ 291 h 291"/>
                <a:gd name="T6" fmla="*/ 152 w 411"/>
                <a:gd name="T7" fmla="*/ 290 h 291"/>
                <a:gd name="T8" fmla="*/ 346 w 411"/>
                <a:gd name="T9" fmla="*/ 11 h 291"/>
                <a:gd name="T10" fmla="*/ 280 w 411"/>
                <a:gd name="T11" fmla="*/ 0 h 291"/>
              </a:gdLst>
              <a:ahLst/>
              <a:cxnLst>
                <a:cxn ang="0">
                  <a:pos x="T0" y="T1"/>
                </a:cxn>
                <a:cxn ang="0">
                  <a:pos x="T2" y="T3"/>
                </a:cxn>
                <a:cxn ang="0">
                  <a:pos x="T4" y="T5"/>
                </a:cxn>
                <a:cxn ang="0">
                  <a:pos x="T6" y="T7"/>
                </a:cxn>
                <a:cxn ang="0">
                  <a:pos x="T8" y="T9"/>
                </a:cxn>
                <a:cxn ang="0">
                  <a:pos x="T10" y="T11"/>
                </a:cxn>
              </a:cxnLst>
              <a:rect l="0" t="0" r="r" b="b"/>
              <a:pathLst>
                <a:path w="411" h="291">
                  <a:moveTo>
                    <a:pt x="280" y="0"/>
                  </a:moveTo>
                  <a:cubicBezTo>
                    <a:pt x="168" y="77"/>
                    <a:pt x="72" y="176"/>
                    <a:pt x="0" y="291"/>
                  </a:cubicBezTo>
                  <a:cubicBezTo>
                    <a:pt x="133" y="291"/>
                    <a:pt x="133" y="291"/>
                    <a:pt x="133" y="291"/>
                  </a:cubicBezTo>
                  <a:cubicBezTo>
                    <a:pt x="140" y="291"/>
                    <a:pt x="146" y="290"/>
                    <a:pt x="152" y="290"/>
                  </a:cubicBezTo>
                  <a:cubicBezTo>
                    <a:pt x="411" y="263"/>
                    <a:pt x="359" y="151"/>
                    <a:pt x="346" y="11"/>
                  </a:cubicBezTo>
                  <a:cubicBezTo>
                    <a:pt x="324" y="9"/>
                    <a:pt x="301" y="6"/>
                    <a:pt x="280" y="0"/>
                  </a:cubicBezTo>
                </a:path>
              </a:pathLst>
            </a:custGeom>
            <a:solidFill>
              <a:srgbClr val="4CAF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0" name="Freeform 85"/>
            <p:cNvSpPr>
              <a:spLocks/>
            </p:cNvSpPr>
            <p:nvPr userDrawn="1"/>
          </p:nvSpPr>
          <p:spPr bwMode="gray">
            <a:xfrm>
              <a:off x="5729288" y="3806825"/>
              <a:ext cx="344487" cy="134937"/>
            </a:xfrm>
            <a:custGeom>
              <a:avLst/>
              <a:gdLst>
                <a:gd name="T0" fmla="*/ 14 w 103"/>
                <a:gd name="T1" fmla="*/ 0 h 43"/>
                <a:gd name="T2" fmla="*/ 0 w 103"/>
                <a:gd name="T3" fmla="*/ 42 h 43"/>
                <a:gd name="T4" fmla="*/ 8 w 103"/>
                <a:gd name="T5" fmla="*/ 43 h 43"/>
                <a:gd name="T6" fmla="*/ 103 w 103"/>
                <a:gd name="T7" fmla="*/ 21 h 43"/>
                <a:gd name="T8" fmla="*/ 14 w 103"/>
                <a:gd name="T9" fmla="*/ 0 h 43"/>
              </a:gdLst>
              <a:ahLst/>
              <a:cxnLst>
                <a:cxn ang="0">
                  <a:pos x="T0" y="T1"/>
                </a:cxn>
                <a:cxn ang="0">
                  <a:pos x="T2" y="T3"/>
                </a:cxn>
                <a:cxn ang="0">
                  <a:pos x="T4" y="T5"/>
                </a:cxn>
                <a:cxn ang="0">
                  <a:pos x="T6" y="T7"/>
                </a:cxn>
                <a:cxn ang="0">
                  <a:pos x="T8" y="T9"/>
                </a:cxn>
              </a:cxnLst>
              <a:rect l="0" t="0" r="r" b="b"/>
              <a:pathLst>
                <a:path w="103" h="43">
                  <a:moveTo>
                    <a:pt x="14" y="0"/>
                  </a:moveTo>
                  <a:cubicBezTo>
                    <a:pt x="10" y="14"/>
                    <a:pt x="5" y="29"/>
                    <a:pt x="0" y="42"/>
                  </a:cubicBezTo>
                  <a:cubicBezTo>
                    <a:pt x="3" y="43"/>
                    <a:pt x="6" y="43"/>
                    <a:pt x="8" y="43"/>
                  </a:cubicBezTo>
                  <a:cubicBezTo>
                    <a:pt x="43" y="43"/>
                    <a:pt x="75" y="35"/>
                    <a:pt x="103" y="21"/>
                  </a:cubicBezTo>
                  <a:cubicBezTo>
                    <a:pt x="74" y="12"/>
                    <a:pt x="44" y="5"/>
                    <a:pt x="14" y="0"/>
                  </a:cubicBezTo>
                </a:path>
              </a:pathLst>
            </a:custGeom>
            <a:solidFill>
              <a:srgbClr val="4CAF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1" name="Freeform 86"/>
            <p:cNvSpPr>
              <a:spLocks/>
            </p:cNvSpPr>
            <p:nvPr userDrawn="1"/>
          </p:nvSpPr>
          <p:spPr bwMode="gray">
            <a:xfrm>
              <a:off x="4173538" y="3756025"/>
              <a:ext cx="1601787" cy="730250"/>
            </a:xfrm>
            <a:custGeom>
              <a:avLst/>
              <a:gdLst>
                <a:gd name="T0" fmla="*/ 304 w 478"/>
                <a:gd name="T1" fmla="*/ 0 h 232"/>
                <a:gd name="T2" fmla="*/ 176 w 478"/>
                <a:gd name="T3" fmla="*/ 8 h 232"/>
                <a:gd name="T4" fmla="*/ 101 w 478"/>
                <a:gd name="T5" fmla="*/ 89 h 232"/>
                <a:gd name="T6" fmla="*/ 102 w 478"/>
                <a:gd name="T7" fmla="*/ 110 h 232"/>
                <a:gd name="T8" fmla="*/ 73 w 478"/>
                <a:gd name="T9" fmla="*/ 110 h 232"/>
                <a:gd name="T10" fmla="*/ 0 w 478"/>
                <a:gd name="T11" fmla="*/ 149 h 232"/>
                <a:gd name="T12" fmla="*/ 201 w 478"/>
                <a:gd name="T13" fmla="*/ 232 h 232"/>
                <a:gd name="T14" fmla="*/ 464 w 478"/>
                <a:gd name="T15" fmla="*/ 58 h 232"/>
                <a:gd name="T16" fmla="*/ 478 w 478"/>
                <a:gd name="T17" fmla="*/ 16 h 232"/>
                <a:gd name="T18" fmla="*/ 304 w 478"/>
                <a:gd name="T19"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8" h="232">
                  <a:moveTo>
                    <a:pt x="304" y="0"/>
                  </a:moveTo>
                  <a:cubicBezTo>
                    <a:pt x="260" y="0"/>
                    <a:pt x="218" y="3"/>
                    <a:pt x="176" y="8"/>
                  </a:cubicBezTo>
                  <a:cubicBezTo>
                    <a:pt x="155" y="39"/>
                    <a:pt x="130" y="66"/>
                    <a:pt x="101" y="89"/>
                  </a:cubicBezTo>
                  <a:cubicBezTo>
                    <a:pt x="102" y="110"/>
                    <a:pt x="102" y="110"/>
                    <a:pt x="102" y="110"/>
                  </a:cubicBezTo>
                  <a:cubicBezTo>
                    <a:pt x="73" y="110"/>
                    <a:pt x="73" y="110"/>
                    <a:pt x="73" y="110"/>
                  </a:cubicBezTo>
                  <a:cubicBezTo>
                    <a:pt x="50" y="126"/>
                    <a:pt x="26" y="139"/>
                    <a:pt x="0" y="149"/>
                  </a:cubicBezTo>
                  <a:cubicBezTo>
                    <a:pt x="51" y="200"/>
                    <a:pt x="123" y="232"/>
                    <a:pt x="201" y="232"/>
                  </a:cubicBezTo>
                  <a:cubicBezTo>
                    <a:pt x="319" y="232"/>
                    <a:pt x="420" y="161"/>
                    <a:pt x="464" y="58"/>
                  </a:cubicBezTo>
                  <a:cubicBezTo>
                    <a:pt x="469" y="45"/>
                    <a:pt x="474" y="30"/>
                    <a:pt x="478" y="16"/>
                  </a:cubicBezTo>
                  <a:cubicBezTo>
                    <a:pt x="421" y="5"/>
                    <a:pt x="363" y="0"/>
                    <a:pt x="304" y="0"/>
                  </a:cubicBezTo>
                </a:path>
              </a:pathLst>
            </a:custGeom>
            <a:solidFill>
              <a:srgbClr val="4CAF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2" name="Freeform 87"/>
            <p:cNvSpPr>
              <a:spLocks noEditPoints="1"/>
            </p:cNvSpPr>
            <p:nvPr userDrawn="1"/>
          </p:nvSpPr>
          <p:spPr bwMode="gray">
            <a:xfrm>
              <a:off x="3381375" y="3781425"/>
              <a:ext cx="1381125" cy="528637"/>
            </a:xfrm>
            <a:custGeom>
              <a:avLst/>
              <a:gdLst>
                <a:gd name="T0" fmla="*/ 115 w 412"/>
                <a:gd name="T1" fmla="*/ 90 h 168"/>
                <a:gd name="T2" fmla="*/ 0 w 412"/>
                <a:gd name="T3" fmla="*/ 157 h 168"/>
                <a:gd name="T4" fmla="*/ 66 w 412"/>
                <a:gd name="T5" fmla="*/ 168 h 168"/>
                <a:gd name="T6" fmla="*/ 92 w 412"/>
                <a:gd name="T7" fmla="*/ 168 h 168"/>
                <a:gd name="T8" fmla="*/ 153 w 412"/>
                <a:gd name="T9" fmla="*/ 164 h 168"/>
                <a:gd name="T10" fmla="*/ 156 w 412"/>
                <a:gd name="T11" fmla="*/ 109 h 168"/>
                <a:gd name="T12" fmla="*/ 115 w 412"/>
                <a:gd name="T13" fmla="*/ 90 h 168"/>
                <a:gd name="T14" fmla="*/ 296 w 412"/>
                <a:gd name="T15" fmla="*/ 23 h 168"/>
                <a:gd name="T16" fmla="*/ 246 w 412"/>
                <a:gd name="T17" fmla="*/ 38 h 168"/>
                <a:gd name="T18" fmla="*/ 179 w 412"/>
                <a:gd name="T19" fmla="*/ 109 h 168"/>
                <a:gd name="T20" fmla="*/ 181 w 412"/>
                <a:gd name="T21" fmla="*/ 158 h 168"/>
                <a:gd name="T22" fmla="*/ 236 w 412"/>
                <a:gd name="T23" fmla="*/ 141 h 168"/>
                <a:gd name="T24" fmla="*/ 309 w 412"/>
                <a:gd name="T25" fmla="*/ 102 h 168"/>
                <a:gd name="T26" fmla="*/ 292 w 412"/>
                <a:gd name="T27" fmla="*/ 102 h 168"/>
                <a:gd name="T28" fmla="*/ 296 w 412"/>
                <a:gd name="T29" fmla="*/ 23 h 168"/>
                <a:gd name="T30" fmla="*/ 412 w 412"/>
                <a:gd name="T31" fmla="*/ 0 h 168"/>
                <a:gd name="T32" fmla="*/ 334 w 412"/>
                <a:gd name="T33" fmla="*/ 14 h 168"/>
                <a:gd name="T34" fmla="*/ 337 w 412"/>
                <a:gd name="T35" fmla="*/ 81 h 168"/>
                <a:gd name="T36" fmla="*/ 412 w 412"/>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2" h="168">
                  <a:moveTo>
                    <a:pt x="115" y="90"/>
                  </a:moveTo>
                  <a:cubicBezTo>
                    <a:pt x="75" y="110"/>
                    <a:pt x="37" y="133"/>
                    <a:pt x="0" y="157"/>
                  </a:cubicBezTo>
                  <a:cubicBezTo>
                    <a:pt x="21" y="163"/>
                    <a:pt x="44" y="166"/>
                    <a:pt x="66" y="168"/>
                  </a:cubicBezTo>
                  <a:cubicBezTo>
                    <a:pt x="75" y="168"/>
                    <a:pt x="83" y="168"/>
                    <a:pt x="92" y="168"/>
                  </a:cubicBezTo>
                  <a:cubicBezTo>
                    <a:pt x="113" y="168"/>
                    <a:pt x="133" y="167"/>
                    <a:pt x="153" y="164"/>
                  </a:cubicBezTo>
                  <a:cubicBezTo>
                    <a:pt x="156" y="109"/>
                    <a:pt x="156" y="109"/>
                    <a:pt x="156" y="109"/>
                  </a:cubicBezTo>
                  <a:cubicBezTo>
                    <a:pt x="140" y="107"/>
                    <a:pt x="126" y="100"/>
                    <a:pt x="115" y="90"/>
                  </a:cubicBezTo>
                  <a:moveTo>
                    <a:pt x="296" y="23"/>
                  </a:moveTo>
                  <a:cubicBezTo>
                    <a:pt x="279" y="28"/>
                    <a:pt x="262" y="32"/>
                    <a:pt x="246" y="38"/>
                  </a:cubicBezTo>
                  <a:cubicBezTo>
                    <a:pt x="243" y="74"/>
                    <a:pt x="215" y="104"/>
                    <a:pt x="179" y="109"/>
                  </a:cubicBezTo>
                  <a:cubicBezTo>
                    <a:pt x="181" y="158"/>
                    <a:pt x="181" y="158"/>
                    <a:pt x="181" y="158"/>
                  </a:cubicBezTo>
                  <a:cubicBezTo>
                    <a:pt x="200" y="154"/>
                    <a:pt x="218" y="148"/>
                    <a:pt x="236" y="141"/>
                  </a:cubicBezTo>
                  <a:cubicBezTo>
                    <a:pt x="262" y="131"/>
                    <a:pt x="286" y="118"/>
                    <a:pt x="309" y="102"/>
                  </a:cubicBezTo>
                  <a:cubicBezTo>
                    <a:pt x="292" y="102"/>
                    <a:pt x="292" y="102"/>
                    <a:pt x="292" y="102"/>
                  </a:cubicBezTo>
                  <a:cubicBezTo>
                    <a:pt x="296" y="23"/>
                    <a:pt x="296" y="23"/>
                    <a:pt x="296" y="23"/>
                  </a:cubicBezTo>
                  <a:moveTo>
                    <a:pt x="412" y="0"/>
                  </a:moveTo>
                  <a:cubicBezTo>
                    <a:pt x="386" y="4"/>
                    <a:pt x="359" y="9"/>
                    <a:pt x="334" y="14"/>
                  </a:cubicBezTo>
                  <a:cubicBezTo>
                    <a:pt x="337" y="81"/>
                    <a:pt x="337" y="81"/>
                    <a:pt x="337" y="81"/>
                  </a:cubicBezTo>
                  <a:cubicBezTo>
                    <a:pt x="366" y="58"/>
                    <a:pt x="391" y="31"/>
                    <a:pt x="412" y="0"/>
                  </a:cubicBezTo>
                </a:path>
              </a:pathLst>
            </a:custGeom>
            <a:solidFill>
              <a:srgbClr val="4CAF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3" name="Freeform 88"/>
            <p:cNvSpPr>
              <a:spLocks/>
            </p:cNvSpPr>
            <p:nvPr userDrawn="1"/>
          </p:nvSpPr>
          <p:spPr bwMode="gray">
            <a:xfrm>
              <a:off x="4360863" y="2578100"/>
              <a:ext cx="153987" cy="1524000"/>
            </a:xfrm>
            <a:custGeom>
              <a:avLst/>
              <a:gdLst>
                <a:gd name="T0" fmla="*/ 0 w 97"/>
                <a:gd name="T1" fmla="*/ 960 h 960"/>
                <a:gd name="T2" fmla="*/ 49 w 97"/>
                <a:gd name="T3" fmla="*/ 0 h 960"/>
                <a:gd name="T4" fmla="*/ 97 w 97"/>
                <a:gd name="T5" fmla="*/ 960 h 960"/>
                <a:gd name="T6" fmla="*/ 0 w 97"/>
                <a:gd name="T7" fmla="*/ 960 h 960"/>
              </a:gdLst>
              <a:ahLst/>
              <a:cxnLst>
                <a:cxn ang="0">
                  <a:pos x="T0" y="T1"/>
                </a:cxn>
                <a:cxn ang="0">
                  <a:pos x="T2" y="T3"/>
                </a:cxn>
                <a:cxn ang="0">
                  <a:pos x="T4" y="T5"/>
                </a:cxn>
                <a:cxn ang="0">
                  <a:pos x="T6" y="T7"/>
                </a:cxn>
              </a:cxnLst>
              <a:rect l="0" t="0" r="r" b="b"/>
              <a:pathLst>
                <a:path w="97" h="960">
                  <a:moveTo>
                    <a:pt x="0" y="960"/>
                  </a:moveTo>
                  <a:lnTo>
                    <a:pt x="49" y="0"/>
                  </a:lnTo>
                  <a:lnTo>
                    <a:pt x="97" y="960"/>
                  </a:lnTo>
                  <a:lnTo>
                    <a:pt x="0" y="960"/>
                  </a:lnTo>
                  <a:close/>
                </a:path>
              </a:pathLst>
            </a:custGeom>
            <a:solidFill>
              <a:srgbClr val="493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4" name="Freeform 89"/>
            <p:cNvSpPr>
              <a:spLocks/>
            </p:cNvSpPr>
            <p:nvPr userDrawn="1"/>
          </p:nvSpPr>
          <p:spPr bwMode="gray">
            <a:xfrm>
              <a:off x="4360863" y="2578100"/>
              <a:ext cx="153987" cy="1524000"/>
            </a:xfrm>
            <a:custGeom>
              <a:avLst/>
              <a:gdLst>
                <a:gd name="T0" fmla="*/ 0 w 97"/>
                <a:gd name="T1" fmla="*/ 960 h 960"/>
                <a:gd name="T2" fmla="*/ 49 w 97"/>
                <a:gd name="T3" fmla="*/ 0 h 960"/>
                <a:gd name="T4" fmla="*/ 97 w 97"/>
                <a:gd name="T5" fmla="*/ 960 h 960"/>
                <a:gd name="T6" fmla="*/ 0 w 97"/>
                <a:gd name="T7" fmla="*/ 960 h 960"/>
              </a:gdLst>
              <a:ahLst/>
              <a:cxnLst>
                <a:cxn ang="0">
                  <a:pos x="T0" y="T1"/>
                </a:cxn>
                <a:cxn ang="0">
                  <a:pos x="T2" y="T3"/>
                </a:cxn>
                <a:cxn ang="0">
                  <a:pos x="T4" y="T5"/>
                </a:cxn>
                <a:cxn ang="0">
                  <a:pos x="T6" y="T7"/>
                </a:cxn>
              </a:cxnLst>
              <a:rect l="0" t="0" r="r" b="b"/>
              <a:pathLst>
                <a:path w="97" h="960">
                  <a:moveTo>
                    <a:pt x="0" y="960"/>
                  </a:moveTo>
                  <a:lnTo>
                    <a:pt x="49" y="0"/>
                  </a:lnTo>
                  <a:lnTo>
                    <a:pt x="97" y="960"/>
                  </a:lnTo>
                  <a:lnTo>
                    <a:pt x="0" y="96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5" name="Freeform 90"/>
            <p:cNvSpPr>
              <a:spLocks/>
            </p:cNvSpPr>
            <p:nvPr userDrawn="1"/>
          </p:nvSpPr>
          <p:spPr bwMode="gray">
            <a:xfrm>
              <a:off x="4140200" y="3422650"/>
              <a:ext cx="298450" cy="317500"/>
            </a:xfrm>
            <a:custGeom>
              <a:avLst/>
              <a:gdLst>
                <a:gd name="T0" fmla="*/ 188 w 188"/>
                <a:gd name="T1" fmla="*/ 200 h 200"/>
                <a:gd name="T2" fmla="*/ 0 w 188"/>
                <a:gd name="T3" fmla="*/ 0 h 200"/>
                <a:gd name="T4" fmla="*/ 188 w 188"/>
                <a:gd name="T5" fmla="*/ 146 h 200"/>
                <a:gd name="T6" fmla="*/ 188 w 188"/>
                <a:gd name="T7" fmla="*/ 200 h 200"/>
              </a:gdLst>
              <a:ahLst/>
              <a:cxnLst>
                <a:cxn ang="0">
                  <a:pos x="T0" y="T1"/>
                </a:cxn>
                <a:cxn ang="0">
                  <a:pos x="T2" y="T3"/>
                </a:cxn>
                <a:cxn ang="0">
                  <a:pos x="T4" y="T5"/>
                </a:cxn>
                <a:cxn ang="0">
                  <a:pos x="T6" y="T7"/>
                </a:cxn>
              </a:cxnLst>
              <a:rect l="0" t="0" r="r" b="b"/>
              <a:pathLst>
                <a:path w="188" h="200">
                  <a:moveTo>
                    <a:pt x="188" y="200"/>
                  </a:moveTo>
                  <a:lnTo>
                    <a:pt x="0" y="0"/>
                  </a:lnTo>
                  <a:lnTo>
                    <a:pt x="188" y="146"/>
                  </a:lnTo>
                  <a:lnTo>
                    <a:pt x="188" y="200"/>
                  </a:lnTo>
                  <a:close/>
                </a:path>
              </a:pathLst>
            </a:custGeom>
            <a:solidFill>
              <a:srgbClr val="493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6" name="Freeform 91"/>
            <p:cNvSpPr>
              <a:spLocks/>
            </p:cNvSpPr>
            <p:nvPr userDrawn="1"/>
          </p:nvSpPr>
          <p:spPr bwMode="gray">
            <a:xfrm>
              <a:off x="4140200" y="3422650"/>
              <a:ext cx="298450" cy="317500"/>
            </a:xfrm>
            <a:custGeom>
              <a:avLst/>
              <a:gdLst>
                <a:gd name="T0" fmla="*/ 188 w 188"/>
                <a:gd name="T1" fmla="*/ 200 h 200"/>
                <a:gd name="T2" fmla="*/ 0 w 188"/>
                <a:gd name="T3" fmla="*/ 0 h 200"/>
                <a:gd name="T4" fmla="*/ 188 w 188"/>
                <a:gd name="T5" fmla="*/ 146 h 200"/>
                <a:gd name="T6" fmla="*/ 188 w 188"/>
                <a:gd name="T7" fmla="*/ 200 h 200"/>
              </a:gdLst>
              <a:ahLst/>
              <a:cxnLst>
                <a:cxn ang="0">
                  <a:pos x="T0" y="T1"/>
                </a:cxn>
                <a:cxn ang="0">
                  <a:pos x="T2" y="T3"/>
                </a:cxn>
                <a:cxn ang="0">
                  <a:pos x="T4" y="T5"/>
                </a:cxn>
                <a:cxn ang="0">
                  <a:pos x="T6" y="T7"/>
                </a:cxn>
              </a:cxnLst>
              <a:rect l="0" t="0" r="r" b="b"/>
              <a:pathLst>
                <a:path w="188" h="200">
                  <a:moveTo>
                    <a:pt x="188" y="200"/>
                  </a:moveTo>
                  <a:lnTo>
                    <a:pt x="0" y="0"/>
                  </a:lnTo>
                  <a:lnTo>
                    <a:pt x="188" y="146"/>
                  </a:lnTo>
                  <a:lnTo>
                    <a:pt x="188" y="2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7" name="Freeform 92"/>
            <p:cNvSpPr>
              <a:spLocks/>
            </p:cNvSpPr>
            <p:nvPr userDrawn="1"/>
          </p:nvSpPr>
          <p:spPr bwMode="gray">
            <a:xfrm>
              <a:off x="4203700" y="3157538"/>
              <a:ext cx="244475" cy="258762"/>
            </a:xfrm>
            <a:custGeom>
              <a:avLst/>
              <a:gdLst>
                <a:gd name="T0" fmla="*/ 148 w 154"/>
                <a:gd name="T1" fmla="*/ 163 h 163"/>
                <a:gd name="T2" fmla="*/ 0 w 154"/>
                <a:gd name="T3" fmla="*/ 0 h 163"/>
                <a:gd name="T4" fmla="*/ 154 w 154"/>
                <a:gd name="T5" fmla="*/ 115 h 163"/>
                <a:gd name="T6" fmla="*/ 148 w 154"/>
                <a:gd name="T7" fmla="*/ 163 h 163"/>
              </a:gdLst>
              <a:ahLst/>
              <a:cxnLst>
                <a:cxn ang="0">
                  <a:pos x="T0" y="T1"/>
                </a:cxn>
                <a:cxn ang="0">
                  <a:pos x="T2" y="T3"/>
                </a:cxn>
                <a:cxn ang="0">
                  <a:pos x="T4" y="T5"/>
                </a:cxn>
                <a:cxn ang="0">
                  <a:pos x="T6" y="T7"/>
                </a:cxn>
              </a:cxnLst>
              <a:rect l="0" t="0" r="r" b="b"/>
              <a:pathLst>
                <a:path w="154" h="163">
                  <a:moveTo>
                    <a:pt x="148" y="163"/>
                  </a:moveTo>
                  <a:lnTo>
                    <a:pt x="0" y="0"/>
                  </a:lnTo>
                  <a:lnTo>
                    <a:pt x="154" y="115"/>
                  </a:lnTo>
                  <a:lnTo>
                    <a:pt x="148" y="163"/>
                  </a:lnTo>
                  <a:close/>
                </a:path>
              </a:pathLst>
            </a:custGeom>
            <a:solidFill>
              <a:srgbClr val="493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8" name="Freeform 93"/>
            <p:cNvSpPr>
              <a:spLocks/>
            </p:cNvSpPr>
            <p:nvPr userDrawn="1"/>
          </p:nvSpPr>
          <p:spPr bwMode="gray">
            <a:xfrm>
              <a:off x="4203700" y="3157538"/>
              <a:ext cx="244475" cy="258762"/>
            </a:xfrm>
            <a:custGeom>
              <a:avLst/>
              <a:gdLst>
                <a:gd name="T0" fmla="*/ 148 w 154"/>
                <a:gd name="T1" fmla="*/ 163 h 163"/>
                <a:gd name="T2" fmla="*/ 0 w 154"/>
                <a:gd name="T3" fmla="*/ 0 h 163"/>
                <a:gd name="T4" fmla="*/ 154 w 154"/>
                <a:gd name="T5" fmla="*/ 115 h 163"/>
                <a:gd name="T6" fmla="*/ 148 w 154"/>
                <a:gd name="T7" fmla="*/ 163 h 163"/>
              </a:gdLst>
              <a:ahLst/>
              <a:cxnLst>
                <a:cxn ang="0">
                  <a:pos x="T0" y="T1"/>
                </a:cxn>
                <a:cxn ang="0">
                  <a:pos x="T2" y="T3"/>
                </a:cxn>
                <a:cxn ang="0">
                  <a:pos x="T4" y="T5"/>
                </a:cxn>
                <a:cxn ang="0">
                  <a:pos x="T6" y="T7"/>
                </a:cxn>
              </a:cxnLst>
              <a:rect l="0" t="0" r="r" b="b"/>
              <a:pathLst>
                <a:path w="154" h="163">
                  <a:moveTo>
                    <a:pt x="148" y="163"/>
                  </a:moveTo>
                  <a:lnTo>
                    <a:pt x="0" y="0"/>
                  </a:lnTo>
                  <a:lnTo>
                    <a:pt x="154" y="115"/>
                  </a:lnTo>
                  <a:lnTo>
                    <a:pt x="148" y="1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9" name="Freeform 94"/>
            <p:cNvSpPr>
              <a:spLocks/>
            </p:cNvSpPr>
            <p:nvPr userDrawn="1"/>
          </p:nvSpPr>
          <p:spPr bwMode="gray">
            <a:xfrm>
              <a:off x="4279900" y="2990850"/>
              <a:ext cx="177800" cy="185737"/>
            </a:xfrm>
            <a:custGeom>
              <a:avLst/>
              <a:gdLst>
                <a:gd name="T0" fmla="*/ 100 w 112"/>
                <a:gd name="T1" fmla="*/ 117 h 117"/>
                <a:gd name="T2" fmla="*/ 0 w 112"/>
                <a:gd name="T3" fmla="*/ 0 h 117"/>
                <a:gd name="T4" fmla="*/ 112 w 112"/>
                <a:gd name="T5" fmla="*/ 75 h 117"/>
                <a:gd name="T6" fmla="*/ 100 w 112"/>
                <a:gd name="T7" fmla="*/ 117 h 117"/>
              </a:gdLst>
              <a:ahLst/>
              <a:cxnLst>
                <a:cxn ang="0">
                  <a:pos x="T0" y="T1"/>
                </a:cxn>
                <a:cxn ang="0">
                  <a:pos x="T2" y="T3"/>
                </a:cxn>
                <a:cxn ang="0">
                  <a:pos x="T4" y="T5"/>
                </a:cxn>
                <a:cxn ang="0">
                  <a:pos x="T6" y="T7"/>
                </a:cxn>
              </a:cxnLst>
              <a:rect l="0" t="0" r="r" b="b"/>
              <a:pathLst>
                <a:path w="112" h="117">
                  <a:moveTo>
                    <a:pt x="100" y="117"/>
                  </a:moveTo>
                  <a:lnTo>
                    <a:pt x="0" y="0"/>
                  </a:lnTo>
                  <a:lnTo>
                    <a:pt x="112" y="75"/>
                  </a:lnTo>
                  <a:lnTo>
                    <a:pt x="100" y="117"/>
                  </a:lnTo>
                  <a:close/>
                </a:path>
              </a:pathLst>
            </a:custGeom>
            <a:solidFill>
              <a:srgbClr val="493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0" name="Freeform 95"/>
            <p:cNvSpPr>
              <a:spLocks/>
            </p:cNvSpPr>
            <p:nvPr userDrawn="1"/>
          </p:nvSpPr>
          <p:spPr bwMode="gray">
            <a:xfrm>
              <a:off x="4279900" y="2990850"/>
              <a:ext cx="177800" cy="185737"/>
            </a:xfrm>
            <a:custGeom>
              <a:avLst/>
              <a:gdLst>
                <a:gd name="T0" fmla="*/ 100 w 112"/>
                <a:gd name="T1" fmla="*/ 117 h 117"/>
                <a:gd name="T2" fmla="*/ 0 w 112"/>
                <a:gd name="T3" fmla="*/ 0 h 117"/>
                <a:gd name="T4" fmla="*/ 112 w 112"/>
                <a:gd name="T5" fmla="*/ 75 h 117"/>
                <a:gd name="T6" fmla="*/ 100 w 112"/>
                <a:gd name="T7" fmla="*/ 117 h 117"/>
              </a:gdLst>
              <a:ahLst/>
              <a:cxnLst>
                <a:cxn ang="0">
                  <a:pos x="T0" y="T1"/>
                </a:cxn>
                <a:cxn ang="0">
                  <a:pos x="T2" y="T3"/>
                </a:cxn>
                <a:cxn ang="0">
                  <a:pos x="T4" y="T5"/>
                </a:cxn>
                <a:cxn ang="0">
                  <a:pos x="T6" y="T7"/>
                </a:cxn>
              </a:cxnLst>
              <a:rect l="0" t="0" r="r" b="b"/>
              <a:pathLst>
                <a:path w="112" h="117">
                  <a:moveTo>
                    <a:pt x="100" y="117"/>
                  </a:moveTo>
                  <a:lnTo>
                    <a:pt x="0" y="0"/>
                  </a:lnTo>
                  <a:lnTo>
                    <a:pt x="112" y="75"/>
                  </a:lnTo>
                  <a:lnTo>
                    <a:pt x="100" y="1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1" name="Freeform 96"/>
            <p:cNvSpPr>
              <a:spLocks/>
            </p:cNvSpPr>
            <p:nvPr userDrawn="1"/>
          </p:nvSpPr>
          <p:spPr bwMode="gray">
            <a:xfrm>
              <a:off x="4457700" y="3321050"/>
              <a:ext cx="298450" cy="317500"/>
            </a:xfrm>
            <a:custGeom>
              <a:avLst/>
              <a:gdLst>
                <a:gd name="T0" fmla="*/ 0 w 188"/>
                <a:gd name="T1" fmla="*/ 200 h 200"/>
                <a:gd name="T2" fmla="*/ 188 w 188"/>
                <a:gd name="T3" fmla="*/ 0 h 200"/>
                <a:gd name="T4" fmla="*/ 0 w 188"/>
                <a:gd name="T5" fmla="*/ 145 h 200"/>
                <a:gd name="T6" fmla="*/ 0 w 188"/>
                <a:gd name="T7" fmla="*/ 200 h 200"/>
              </a:gdLst>
              <a:ahLst/>
              <a:cxnLst>
                <a:cxn ang="0">
                  <a:pos x="T0" y="T1"/>
                </a:cxn>
                <a:cxn ang="0">
                  <a:pos x="T2" y="T3"/>
                </a:cxn>
                <a:cxn ang="0">
                  <a:pos x="T4" y="T5"/>
                </a:cxn>
                <a:cxn ang="0">
                  <a:pos x="T6" y="T7"/>
                </a:cxn>
              </a:cxnLst>
              <a:rect l="0" t="0" r="r" b="b"/>
              <a:pathLst>
                <a:path w="188" h="200">
                  <a:moveTo>
                    <a:pt x="0" y="200"/>
                  </a:moveTo>
                  <a:lnTo>
                    <a:pt x="188" y="0"/>
                  </a:lnTo>
                  <a:lnTo>
                    <a:pt x="0" y="145"/>
                  </a:lnTo>
                  <a:lnTo>
                    <a:pt x="0" y="200"/>
                  </a:lnTo>
                  <a:close/>
                </a:path>
              </a:pathLst>
            </a:custGeom>
            <a:solidFill>
              <a:srgbClr val="493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2" name="Freeform 97"/>
            <p:cNvSpPr>
              <a:spLocks/>
            </p:cNvSpPr>
            <p:nvPr userDrawn="1"/>
          </p:nvSpPr>
          <p:spPr bwMode="gray">
            <a:xfrm>
              <a:off x="4457700" y="3321050"/>
              <a:ext cx="298450" cy="317500"/>
            </a:xfrm>
            <a:custGeom>
              <a:avLst/>
              <a:gdLst>
                <a:gd name="T0" fmla="*/ 0 w 188"/>
                <a:gd name="T1" fmla="*/ 200 h 200"/>
                <a:gd name="T2" fmla="*/ 188 w 188"/>
                <a:gd name="T3" fmla="*/ 0 h 200"/>
                <a:gd name="T4" fmla="*/ 0 w 188"/>
                <a:gd name="T5" fmla="*/ 145 h 200"/>
                <a:gd name="T6" fmla="*/ 0 w 188"/>
                <a:gd name="T7" fmla="*/ 200 h 200"/>
              </a:gdLst>
              <a:ahLst/>
              <a:cxnLst>
                <a:cxn ang="0">
                  <a:pos x="T0" y="T1"/>
                </a:cxn>
                <a:cxn ang="0">
                  <a:pos x="T2" y="T3"/>
                </a:cxn>
                <a:cxn ang="0">
                  <a:pos x="T4" y="T5"/>
                </a:cxn>
                <a:cxn ang="0">
                  <a:pos x="T6" y="T7"/>
                </a:cxn>
              </a:cxnLst>
              <a:rect l="0" t="0" r="r" b="b"/>
              <a:pathLst>
                <a:path w="188" h="200">
                  <a:moveTo>
                    <a:pt x="0" y="200"/>
                  </a:moveTo>
                  <a:lnTo>
                    <a:pt x="188" y="0"/>
                  </a:lnTo>
                  <a:lnTo>
                    <a:pt x="0" y="145"/>
                  </a:lnTo>
                  <a:lnTo>
                    <a:pt x="0" y="2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3" name="Freeform 98"/>
            <p:cNvSpPr>
              <a:spLocks/>
            </p:cNvSpPr>
            <p:nvPr userDrawn="1"/>
          </p:nvSpPr>
          <p:spPr bwMode="gray">
            <a:xfrm>
              <a:off x="4448175" y="3071813"/>
              <a:ext cx="244475" cy="258762"/>
            </a:xfrm>
            <a:custGeom>
              <a:avLst/>
              <a:gdLst>
                <a:gd name="T0" fmla="*/ 6 w 154"/>
                <a:gd name="T1" fmla="*/ 163 h 163"/>
                <a:gd name="T2" fmla="*/ 154 w 154"/>
                <a:gd name="T3" fmla="*/ 0 h 163"/>
                <a:gd name="T4" fmla="*/ 0 w 154"/>
                <a:gd name="T5" fmla="*/ 116 h 163"/>
                <a:gd name="T6" fmla="*/ 6 w 154"/>
                <a:gd name="T7" fmla="*/ 163 h 163"/>
              </a:gdLst>
              <a:ahLst/>
              <a:cxnLst>
                <a:cxn ang="0">
                  <a:pos x="T0" y="T1"/>
                </a:cxn>
                <a:cxn ang="0">
                  <a:pos x="T2" y="T3"/>
                </a:cxn>
                <a:cxn ang="0">
                  <a:pos x="T4" y="T5"/>
                </a:cxn>
                <a:cxn ang="0">
                  <a:pos x="T6" y="T7"/>
                </a:cxn>
              </a:cxnLst>
              <a:rect l="0" t="0" r="r" b="b"/>
              <a:pathLst>
                <a:path w="154" h="163">
                  <a:moveTo>
                    <a:pt x="6" y="163"/>
                  </a:moveTo>
                  <a:lnTo>
                    <a:pt x="154" y="0"/>
                  </a:lnTo>
                  <a:lnTo>
                    <a:pt x="0" y="116"/>
                  </a:lnTo>
                  <a:lnTo>
                    <a:pt x="6" y="163"/>
                  </a:lnTo>
                  <a:close/>
                </a:path>
              </a:pathLst>
            </a:custGeom>
            <a:solidFill>
              <a:srgbClr val="493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4" name="Freeform 99"/>
            <p:cNvSpPr>
              <a:spLocks/>
            </p:cNvSpPr>
            <p:nvPr userDrawn="1"/>
          </p:nvSpPr>
          <p:spPr bwMode="gray">
            <a:xfrm>
              <a:off x="4448175" y="3071813"/>
              <a:ext cx="244475" cy="258762"/>
            </a:xfrm>
            <a:custGeom>
              <a:avLst/>
              <a:gdLst>
                <a:gd name="T0" fmla="*/ 6 w 154"/>
                <a:gd name="T1" fmla="*/ 163 h 163"/>
                <a:gd name="T2" fmla="*/ 154 w 154"/>
                <a:gd name="T3" fmla="*/ 0 h 163"/>
                <a:gd name="T4" fmla="*/ 0 w 154"/>
                <a:gd name="T5" fmla="*/ 116 h 163"/>
                <a:gd name="T6" fmla="*/ 6 w 154"/>
                <a:gd name="T7" fmla="*/ 163 h 163"/>
              </a:gdLst>
              <a:ahLst/>
              <a:cxnLst>
                <a:cxn ang="0">
                  <a:pos x="T0" y="T1"/>
                </a:cxn>
                <a:cxn ang="0">
                  <a:pos x="T2" y="T3"/>
                </a:cxn>
                <a:cxn ang="0">
                  <a:pos x="T4" y="T5"/>
                </a:cxn>
                <a:cxn ang="0">
                  <a:pos x="T6" y="T7"/>
                </a:cxn>
              </a:cxnLst>
              <a:rect l="0" t="0" r="r" b="b"/>
              <a:pathLst>
                <a:path w="154" h="163">
                  <a:moveTo>
                    <a:pt x="6" y="163"/>
                  </a:moveTo>
                  <a:lnTo>
                    <a:pt x="154" y="0"/>
                  </a:lnTo>
                  <a:lnTo>
                    <a:pt x="0" y="116"/>
                  </a:lnTo>
                  <a:lnTo>
                    <a:pt x="6" y="1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5" name="Freeform 100"/>
            <p:cNvSpPr>
              <a:spLocks/>
            </p:cNvSpPr>
            <p:nvPr userDrawn="1"/>
          </p:nvSpPr>
          <p:spPr bwMode="gray">
            <a:xfrm>
              <a:off x="4427538" y="2895600"/>
              <a:ext cx="128587" cy="130175"/>
            </a:xfrm>
            <a:custGeom>
              <a:avLst/>
              <a:gdLst>
                <a:gd name="T0" fmla="*/ 19 w 81"/>
                <a:gd name="T1" fmla="*/ 82 h 82"/>
                <a:gd name="T2" fmla="*/ 81 w 81"/>
                <a:gd name="T3" fmla="*/ 0 h 82"/>
                <a:gd name="T4" fmla="*/ 0 w 81"/>
                <a:gd name="T5" fmla="*/ 44 h 82"/>
                <a:gd name="T6" fmla="*/ 19 w 81"/>
                <a:gd name="T7" fmla="*/ 82 h 82"/>
              </a:gdLst>
              <a:ahLst/>
              <a:cxnLst>
                <a:cxn ang="0">
                  <a:pos x="T0" y="T1"/>
                </a:cxn>
                <a:cxn ang="0">
                  <a:pos x="T2" y="T3"/>
                </a:cxn>
                <a:cxn ang="0">
                  <a:pos x="T4" y="T5"/>
                </a:cxn>
                <a:cxn ang="0">
                  <a:pos x="T6" y="T7"/>
                </a:cxn>
              </a:cxnLst>
              <a:rect l="0" t="0" r="r" b="b"/>
              <a:pathLst>
                <a:path w="81" h="82">
                  <a:moveTo>
                    <a:pt x="19" y="82"/>
                  </a:moveTo>
                  <a:lnTo>
                    <a:pt x="81" y="0"/>
                  </a:lnTo>
                  <a:lnTo>
                    <a:pt x="0" y="44"/>
                  </a:lnTo>
                  <a:lnTo>
                    <a:pt x="19" y="82"/>
                  </a:lnTo>
                  <a:close/>
                </a:path>
              </a:pathLst>
            </a:custGeom>
            <a:solidFill>
              <a:srgbClr val="493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6" name="Freeform 101"/>
            <p:cNvSpPr>
              <a:spLocks/>
            </p:cNvSpPr>
            <p:nvPr userDrawn="1"/>
          </p:nvSpPr>
          <p:spPr bwMode="gray">
            <a:xfrm>
              <a:off x="4427538" y="2895600"/>
              <a:ext cx="128587" cy="130175"/>
            </a:xfrm>
            <a:custGeom>
              <a:avLst/>
              <a:gdLst>
                <a:gd name="T0" fmla="*/ 19 w 81"/>
                <a:gd name="T1" fmla="*/ 82 h 82"/>
                <a:gd name="T2" fmla="*/ 81 w 81"/>
                <a:gd name="T3" fmla="*/ 0 h 82"/>
                <a:gd name="T4" fmla="*/ 0 w 81"/>
                <a:gd name="T5" fmla="*/ 44 h 82"/>
                <a:gd name="T6" fmla="*/ 19 w 81"/>
                <a:gd name="T7" fmla="*/ 82 h 82"/>
              </a:gdLst>
              <a:ahLst/>
              <a:cxnLst>
                <a:cxn ang="0">
                  <a:pos x="T0" y="T1"/>
                </a:cxn>
                <a:cxn ang="0">
                  <a:pos x="T2" y="T3"/>
                </a:cxn>
                <a:cxn ang="0">
                  <a:pos x="T4" y="T5"/>
                </a:cxn>
                <a:cxn ang="0">
                  <a:pos x="T6" y="T7"/>
                </a:cxn>
              </a:cxnLst>
              <a:rect l="0" t="0" r="r" b="b"/>
              <a:pathLst>
                <a:path w="81" h="82">
                  <a:moveTo>
                    <a:pt x="19" y="82"/>
                  </a:moveTo>
                  <a:lnTo>
                    <a:pt x="81" y="0"/>
                  </a:lnTo>
                  <a:lnTo>
                    <a:pt x="0" y="44"/>
                  </a:lnTo>
                  <a:lnTo>
                    <a:pt x="19" y="8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7" name="Freeform 102"/>
            <p:cNvSpPr>
              <a:spLocks/>
            </p:cNvSpPr>
            <p:nvPr userDrawn="1"/>
          </p:nvSpPr>
          <p:spPr bwMode="gray">
            <a:xfrm>
              <a:off x="4019550" y="2490788"/>
              <a:ext cx="841375" cy="1287462"/>
            </a:xfrm>
            <a:custGeom>
              <a:avLst/>
              <a:gdLst>
                <a:gd name="T0" fmla="*/ 125 w 251"/>
                <a:gd name="T1" fmla="*/ 0 h 409"/>
                <a:gd name="T2" fmla="*/ 0 w 251"/>
                <a:gd name="T3" fmla="*/ 285 h 409"/>
                <a:gd name="T4" fmla="*/ 0 w 251"/>
                <a:gd name="T5" fmla="*/ 297 h 409"/>
                <a:gd name="T6" fmla="*/ 41 w 251"/>
                <a:gd name="T7" fmla="*/ 378 h 409"/>
                <a:gd name="T8" fmla="*/ 107 w 251"/>
                <a:gd name="T9" fmla="*/ 409 h 409"/>
                <a:gd name="T10" fmla="*/ 108 w 251"/>
                <a:gd name="T11" fmla="*/ 378 h 409"/>
                <a:gd name="T12" fmla="*/ 36 w 251"/>
                <a:gd name="T13" fmla="*/ 296 h 409"/>
                <a:gd name="T14" fmla="*/ 109 w 251"/>
                <a:gd name="T15" fmla="*/ 357 h 409"/>
                <a:gd name="T16" fmla="*/ 113 w 251"/>
                <a:gd name="T17" fmla="*/ 280 h 409"/>
                <a:gd name="T18" fmla="*/ 55 w 251"/>
                <a:gd name="T19" fmla="*/ 212 h 409"/>
                <a:gd name="T20" fmla="*/ 114 w 251"/>
                <a:gd name="T21" fmla="*/ 259 h 409"/>
                <a:gd name="T22" fmla="*/ 116 w 251"/>
                <a:gd name="T23" fmla="*/ 207 h 409"/>
                <a:gd name="T24" fmla="*/ 78 w 251"/>
                <a:gd name="T25" fmla="*/ 159 h 409"/>
                <a:gd name="T26" fmla="*/ 117 w 251"/>
                <a:gd name="T27" fmla="*/ 187 h 409"/>
                <a:gd name="T28" fmla="*/ 125 w 251"/>
                <a:gd name="T29" fmla="*/ 28 h 409"/>
                <a:gd name="T30" fmla="*/ 131 w 251"/>
                <a:gd name="T31" fmla="*/ 146 h 409"/>
                <a:gd name="T32" fmla="*/ 160 w 251"/>
                <a:gd name="T33" fmla="*/ 129 h 409"/>
                <a:gd name="T34" fmla="*/ 132 w 251"/>
                <a:gd name="T35" fmla="*/ 169 h 409"/>
                <a:gd name="T36" fmla="*/ 135 w 251"/>
                <a:gd name="T37" fmla="*/ 237 h 409"/>
                <a:gd name="T38" fmla="*/ 201 w 251"/>
                <a:gd name="T39" fmla="*/ 185 h 409"/>
                <a:gd name="T40" fmla="*/ 136 w 251"/>
                <a:gd name="T41" fmla="*/ 261 h 409"/>
                <a:gd name="T42" fmla="*/ 139 w 251"/>
                <a:gd name="T43" fmla="*/ 331 h 409"/>
                <a:gd name="T44" fmla="*/ 220 w 251"/>
                <a:gd name="T45" fmla="*/ 264 h 409"/>
                <a:gd name="T46" fmla="*/ 140 w 251"/>
                <a:gd name="T47" fmla="*/ 354 h 409"/>
                <a:gd name="T48" fmla="*/ 143 w 251"/>
                <a:gd name="T49" fmla="*/ 409 h 409"/>
                <a:gd name="T50" fmla="*/ 251 w 251"/>
                <a:gd name="T51" fmla="*/ 285 h 409"/>
                <a:gd name="T52" fmla="*/ 125 w 251"/>
                <a:gd name="T53" fmla="*/ 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1" h="409">
                  <a:moveTo>
                    <a:pt x="125" y="0"/>
                  </a:moveTo>
                  <a:cubicBezTo>
                    <a:pt x="125" y="0"/>
                    <a:pt x="0" y="187"/>
                    <a:pt x="0" y="285"/>
                  </a:cubicBezTo>
                  <a:cubicBezTo>
                    <a:pt x="0" y="289"/>
                    <a:pt x="0" y="293"/>
                    <a:pt x="0" y="297"/>
                  </a:cubicBezTo>
                  <a:cubicBezTo>
                    <a:pt x="13" y="320"/>
                    <a:pt x="29" y="349"/>
                    <a:pt x="41" y="378"/>
                  </a:cubicBezTo>
                  <a:cubicBezTo>
                    <a:pt x="59" y="394"/>
                    <a:pt x="82" y="405"/>
                    <a:pt x="107" y="409"/>
                  </a:cubicBezTo>
                  <a:cubicBezTo>
                    <a:pt x="108" y="378"/>
                    <a:pt x="108" y="378"/>
                    <a:pt x="108" y="378"/>
                  </a:cubicBezTo>
                  <a:cubicBezTo>
                    <a:pt x="36" y="296"/>
                    <a:pt x="36" y="296"/>
                    <a:pt x="36" y="296"/>
                  </a:cubicBezTo>
                  <a:cubicBezTo>
                    <a:pt x="109" y="357"/>
                    <a:pt x="109" y="357"/>
                    <a:pt x="109" y="357"/>
                  </a:cubicBezTo>
                  <a:cubicBezTo>
                    <a:pt x="113" y="280"/>
                    <a:pt x="113" y="280"/>
                    <a:pt x="113" y="280"/>
                  </a:cubicBezTo>
                  <a:cubicBezTo>
                    <a:pt x="55" y="212"/>
                    <a:pt x="55" y="212"/>
                    <a:pt x="55" y="212"/>
                  </a:cubicBezTo>
                  <a:cubicBezTo>
                    <a:pt x="114" y="259"/>
                    <a:pt x="114" y="259"/>
                    <a:pt x="114" y="259"/>
                  </a:cubicBezTo>
                  <a:cubicBezTo>
                    <a:pt x="116" y="207"/>
                    <a:pt x="116" y="207"/>
                    <a:pt x="116" y="207"/>
                  </a:cubicBezTo>
                  <a:cubicBezTo>
                    <a:pt x="78" y="159"/>
                    <a:pt x="78" y="159"/>
                    <a:pt x="78" y="159"/>
                  </a:cubicBezTo>
                  <a:cubicBezTo>
                    <a:pt x="117" y="187"/>
                    <a:pt x="117" y="187"/>
                    <a:pt x="117" y="187"/>
                  </a:cubicBezTo>
                  <a:cubicBezTo>
                    <a:pt x="125" y="28"/>
                    <a:pt x="125" y="28"/>
                    <a:pt x="125" y="28"/>
                  </a:cubicBezTo>
                  <a:cubicBezTo>
                    <a:pt x="131" y="146"/>
                    <a:pt x="131" y="146"/>
                    <a:pt x="131" y="146"/>
                  </a:cubicBezTo>
                  <a:cubicBezTo>
                    <a:pt x="160" y="129"/>
                    <a:pt x="160" y="129"/>
                    <a:pt x="160" y="129"/>
                  </a:cubicBezTo>
                  <a:cubicBezTo>
                    <a:pt x="132" y="169"/>
                    <a:pt x="132" y="169"/>
                    <a:pt x="132" y="169"/>
                  </a:cubicBezTo>
                  <a:cubicBezTo>
                    <a:pt x="135" y="237"/>
                    <a:pt x="135" y="237"/>
                    <a:pt x="135" y="237"/>
                  </a:cubicBezTo>
                  <a:cubicBezTo>
                    <a:pt x="201" y="185"/>
                    <a:pt x="201" y="185"/>
                    <a:pt x="201" y="185"/>
                  </a:cubicBezTo>
                  <a:cubicBezTo>
                    <a:pt x="136" y="261"/>
                    <a:pt x="136" y="261"/>
                    <a:pt x="136" y="261"/>
                  </a:cubicBezTo>
                  <a:cubicBezTo>
                    <a:pt x="139" y="331"/>
                    <a:pt x="139" y="331"/>
                    <a:pt x="139" y="331"/>
                  </a:cubicBezTo>
                  <a:cubicBezTo>
                    <a:pt x="220" y="264"/>
                    <a:pt x="220" y="264"/>
                    <a:pt x="220" y="264"/>
                  </a:cubicBezTo>
                  <a:cubicBezTo>
                    <a:pt x="140" y="354"/>
                    <a:pt x="140" y="354"/>
                    <a:pt x="140" y="354"/>
                  </a:cubicBezTo>
                  <a:cubicBezTo>
                    <a:pt x="143" y="409"/>
                    <a:pt x="143" y="409"/>
                    <a:pt x="143" y="409"/>
                  </a:cubicBezTo>
                  <a:cubicBezTo>
                    <a:pt x="204" y="400"/>
                    <a:pt x="251" y="348"/>
                    <a:pt x="251" y="285"/>
                  </a:cubicBezTo>
                  <a:cubicBezTo>
                    <a:pt x="251" y="187"/>
                    <a:pt x="125" y="0"/>
                    <a:pt x="125" y="0"/>
                  </a:cubicBezTo>
                </a:path>
              </a:pathLst>
            </a:custGeom>
            <a:solidFill>
              <a:srgbClr val="19A4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8" name="Freeform 103"/>
            <p:cNvSpPr>
              <a:spLocks/>
            </p:cNvSpPr>
            <p:nvPr userDrawn="1"/>
          </p:nvSpPr>
          <p:spPr bwMode="gray">
            <a:xfrm>
              <a:off x="4378325" y="2578100"/>
              <a:ext cx="120650" cy="1203325"/>
            </a:xfrm>
            <a:custGeom>
              <a:avLst/>
              <a:gdLst>
                <a:gd name="T0" fmla="*/ 18 w 36"/>
                <a:gd name="T1" fmla="*/ 0 h 382"/>
                <a:gd name="T2" fmla="*/ 10 w 36"/>
                <a:gd name="T3" fmla="*/ 159 h 382"/>
                <a:gd name="T4" fmla="*/ 24 w 36"/>
                <a:gd name="T5" fmla="*/ 169 h 382"/>
                <a:gd name="T6" fmla="*/ 18 w 36"/>
                <a:gd name="T7" fmla="*/ 190 h 382"/>
                <a:gd name="T8" fmla="*/ 9 w 36"/>
                <a:gd name="T9" fmla="*/ 179 h 382"/>
                <a:gd name="T10" fmla="*/ 7 w 36"/>
                <a:gd name="T11" fmla="*/ 231 h 382"/>
                <a:gd name="T12" fmla="*/ 21 w 36"/>
                <a:gd name="T13" fmla="*/ 242 h 382"/>
                <a:gd name="T14" fmla="*/ 18 w 36"/>
                <a:gd name="T15" fmla="*/ 266 h 382"/>
                <a:gd name="T16" fmla="*/ 6 w 36"/>
                <a:gd name="T17" fmla="*/ 252 h 382"/>
                <a:gd name="T18" fmla="*/ 2 w 36"/>
                <a:gd name="T19" fmla="*/ 329 h 382"/>
                <a:gd name="T20" fmla="*/ 18 w 36"/>
                <a:gd name="T21" fmla="*/ 342 h 382"/>
                <a:gd name="T22" fmla="*/ 18 w 36"/>
                <a:gd name="T23" fmla="*/ 369 h 382"/>
                <a:gd name="T24" fmla="*/ 1 w 36"/>
                <a:gd name="T25" fmla="*/ 350 h 382"/>
                <a:gd name="T26" fmla="*/ 0 w 36"/>
                <a:gd name="T27" fmla="*/ 381 h 382"/>
                <a:gd name="T28" fmla="*/ 18 w 36"/>
                <a:gd name="T29" fmla="*/ 382 h 382"/>
                <a:gd name="T30" fmla="*/ 36 w 36"/>
                <a:gd name="T31" fmla="*/ 381 h 382"/>
                <a:gd name="T32" fmla="*/ 33 w 36"/>
                <a:gd name="T33" fmla="*/ 326 h 382"/>
                <a:gd name="T34" fmla="*/ 24 w 36"/>
                <a:gd name="T35" fmla="*/ 337 h 382"/>
                <a:gd name="T36" fmla="*/ 24 w 36"/>
                <a:gd name="T37" fmla="*/ 309 h 382"/>
                <a:gd name="T38" fmla="*/ 32 w 36"/>
                <a:gd name="T39" fmla="*/ 303 h 382"/>
                <a:gd name="T40" fmla="*/ 29 w 36"/>
                <a:gd name="T41" fmla="*/ 233 h 382"/>
                <a:gd name="T42" fmla="*/ 24 w 36"/>
                <a:gd name="T43" fmla="*/ 239 h 382"/>
                <a:gd name="T44" fmla="*/ 21 w 36"/>
                <a:gd name="T45" fmla="*/ 215 h 382"/>
                <a:gd name="T46" fmla="*/ 28 w 36"/>
                <a:gd name="T47" fmla="*/ 209 h 382"/>
                <a:gd name="T48" fmla="*/ 25 w 36"/>
                <a:gd name="T49" fmla="*/ 141 h 382"/>
                <a:gd name="T50" fmla="*/ 24 w 36"/>
                <a:gd name="T51" fmla="*/ 142 h 382"/>
                <a:gd name="T52" fmla="*/ 15 w 36"/>
                <a:gd name="T53" fmla="*/ 123 h 382"/>
                <a:gd name="T54" fmla="*/ 24 w 36"/>
                <a:gd name="T55" fmla="*/ 118 h 382"/>
                <a:gd name="T56" fmla="*/ 18 w 36"/>
                <a:gd name="T57" fmla="*/ 0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82">
                  <a:moveTo>
                    <a:pt x="18" y="0"/>
                  </a:moveTo>
                  <a:cubicBezTo>
                    <a:pt x="10" y="159"/>
                    <a:pt x="10" y="159"/>
                    <a:pt x="10" y="159"/>
                  </a:cubicBezTo>
                  <a:cubicBezTo>
                    <a:pt x="24" y="169"/>
                    <a:pt x="24" y="169"/>
                    <a:pt x="24" y="169"/>
                  </a:cubicBezTo>
                  <a:cubicBezTo>
                    <a:pt x="18" y="190"/>
                    <a:pt x="18" y="190"/>
                    <a:pt x="18" y="190"/>
                  </a:cubicBezTo>
                  <a:cubicBezTo>
                    <a:pt x="9" y="179"/>
                    <a:pt x="9" y="179"/>
                    <a:pt x="9" y="179"/>
                  </a:cubicBezTo>
                  <a:cubicBezTo>
                    <a:pt x="7" y="231"/>
                    <a:pt x="7" y="231"/>
                    <a:pt x="7" y="231"/>
                  </a:cubicBezTo>
                  <a:cubicBezTo>
                    <a:pt x="21" y="242"/>
                    <a:pt x="21" y="242"/>
                    <a:pt x="21" y="242"/>
                  </a:cubicBezTo>
                  <a:cubicBezTo>
                    <a:pt x="18" y="266"/>
                    <a:pt x="18" y="266"/>
                    <a:pt x="18" y="266"/>
                  </a:cubicBezTo>
                  <a:cubicBezTo>
                    <a:pt x="6" y="252"/>
                    <a:pt x="6" y="252"/>
                    <a:pt x="6" y="252"/>
                  </a:cubicBezTo>
                  <a:cubicBezTo>
                    <a:pt x="2" y="329"/>
                    <a:pt x="2" y="329"/>
                    <a:pt x="2" y="329"/>
                  </a:cubicBezTo>
                  <a:cubicBezTo>
                    <a:pt x="18" y="342"/>
                    <a:pt x="18" y="342"/>
                    <a:pt x="18" y="342"/>
                  </a:cubicBezTo>
                  <a:cubicBezTo>
                    <a:pt x="18" y="369"/>
                    <a:pt x="18" y="369"/>
                    <a:pt x="18" y="369"/>
                  </a:cubicBezTo>
                  <a:cubicBezTo>
                    <a:pt x="1" y="350"/>
                    <a:pt x="1" y="350"/>
                    <a:pt x="1" y="350"/>
                  </a:cubicBezTo>
                  <a:cubicBezTo>
                    <a:pt x="0" y="381"/>
                    <a:pt x="0" y="381"/>
                    <a:pt x="0" y="381"/>
                  </a:cubicBezTo>
                  <a:cubicBezTo>
                    <a:pt x="6" y="382"/>
                    <a:pt x="12" y="382"/>
                    <a:pt x="18" y="382"/>
                  </a:cubicBezTo>
                  <a:cubicBezTo>
                    <a:pt x="24" y="382"/>
                    <a:pt x="30" y="382"/>
                    <a:pt x="36" y="381"/>
                  </a:cubicBezTo>
                  <a:cubicBezTo>
                    <a:pt x="33" y="326"/>
                    <a:pt x="33" y="326"/>
                    <a:pt x="33" y="326"/>
                  </a:cubicBezTo>
                  <a:cubicBezTo>
                    <a:pt x="24" y="337"/>
                    <a:pt x="24" y="337"/>
                    <a:pt x="24" y="337"/>
                  </a:cubicBezTo>
                  <a:cubicBezTo>
                    <a:pt x="24" y="309"/>
                    <a:pt x="24" y="309"/>
                    <a:pt x="24" y="309"/>
                  </a:cubicBezTo>
                  <a:cubicBezTo>
                    <a:pt x="32" y="303"/>
                    <a:pt x="32" y="303"/>
                    <a:pt x="32" y="303"/>
                  </a:cubicBezTo>
                  <a:cubicBezTo>
                    <a:pt x="29" y="233"/>
                    <a:pt x="29" y="233"/>
                    <a:pt x="29" y="233"/>
                  </a:cubicBezTo>
                  <a:cubicBezTo>
                    <a:pt x="24" y="239"/>
                    <a:pt x="24" y="239"/>
                    <a:pt x="24" y="239"/>
                  </a:cubicBezTo>
                  <a:cubicBezTo>
                    <a:pt x="21" y="215"/>
                    <a:pt x="21" y="215"/>
                    <a:pt x="21" y="215"/>
                  </a:cubicBezTo>
                  <a:cubicBezTo>
                    <a:pt x="28" y="209"/>
                    <a:pt x="28" y="209"/>
                    <a:pt x="28" y="209"/>
                  </a:cubicBezTo>
                  <a:cubicBezTo>
                    <a:pt x="25" y="141"/>
                    <a:pt x="25" y="141"/>
                    <a:pt x="25" y="141"/>
                  </a:cubicBezTo>
                  <a:cubicBezTo>
                    <a:pt x="24" y="142"/>
                    <a:pt x="24" y="142"/>
                    <a:pt x="24" y="142"/>
                  </a:cubicBezTo>
                  <a:cubicBezTo>
                    <a:pt x="15" y="123"/>
                    <a:pt x="15" y="123"/>
                    <a:pt x="15" y="123"/>
                  </a:cubicBezTo>
                  <a:cubicBezTo>
                    <a:pt x="24" y="118"/>
                    <a:pt x="24" y="118"/>
                    <a:pt x="24" y="118"/>
                  </a:cubicBezTo>
                  <a:cubicBezTo>
                    <a:pt x="18" y="0"/>
                    <a:pt x="18" y="0"/>
                    <a:pt x="18" y="0"/>
                  </a:cubicBezTo>
                </a:path>
              </a:pathLst>
            </a:custGeom>
            <a:solidFill>
              <a:srgbClr val="0F8A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9" name="Freeform 104"/>
            <p:cNvSpPr>
              <a:spLocks/>
            </p:cNvSpPr>
            <p:nvPr userDrawn="1"/>
          </p:nvSpPr>
          <p:spPr bwMode="gray">
            <a:xfrm>
              <a:off x="4140200" y="3422650"/>
              <a:ext cx="298450" cy="317500"/>
            </a:xfrm>
            <a:custGeom>
              <a:avLst/>
              <a:gdLst>
                <a:gd name="T0" fmla="*/ 0 w 188"/>
                <a:gd name="T1" fmla="*/ 0 h 200"/>
                <a:gd name="T2" fmla="*/ 152 w 188"/>
                <a:gd name="T3" fmla="*/ 162 h 200"/>
                <a:gd name="T4" fmla="*/ 188 w 188"/>
                <a:gd name="T5" fmla="*/ 200 h 200"/>
                <a:gd name="T6" fmla="*/ 188 w 188"/>
                <a:gd name="T7" fmla="*/ 146 h 200"/>
                <a:gd name="T8" fmla="*/ 154 w 188"/>
                <a:gd name="T9" fmla="*/ 121 h 200"/>
                <a:gd name="T10" fmla="*/ 0 w 188"/>
                <a:gd name="T11" fmla="*/ 0 h 200"/>
              </a:gdLst>
              <a:ahLst/>
              <a:cxnLst>
                <a:cxn ang="0">
                  <a:pos x="T0" y="T1"/>
                </a:cxn>
                <a:cxn ang="0">
                  <a:pos x="T2" y="T3"/>
                </a:cxn>
                <a:cxn ang="0">
                  <a:pos x="T4" y="T5"/>
                </a:cxn>
                <a:cxn ang="0">
                  <a:pos x="T6" y="T7"/>
                </a:cxn>
                <a:cxn ang="0">
                  <a:pos x="T8" y="T9"/>
                </a:cxn>
                <a:cxn ang="0">
                  <a:pos x="T10" y="T11"/>
                </a:cxn>
              </a:cxnLst>
              <a:rect l="0" t="0" r="r" b="b"/>
              <a:pathLst>
                <a:path w="188" h="200">
                  <a:moveTo>
                    <a:pt x="0" y="0"/>
                  </a:moveTo>
                  <a:lnTo>
                    <a:pt x="152" y="162"/>
                  </a:lnTo>
                  <a:lnTo>
                    <a:pt x="188" y="200"/>
                  </a:lnTo>
                  <a:lnTo>
                    <a:pt x="188" y="146"/>
                  </a:lnTo>
                  <a:lnTo>
                    <a:pt x="154" y="121"/>
                  </a:lnTo>
                  <a:lnTo>
                    <a:pt x="0" y="0"/>
                  </a:lnTo>
                  <a:close/>
                </a:path>
              </a:pathLst>
            </a:custGeom>
            <a:solidFill>
              <a:srgbClr val="0F8A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0" name="Freeform 105"/>
            <p:cNvSpPr>
              <a:spLocks/>
            </p:cNvSpPr>
            <p:nvPr userDrawn="1"/>
          </p:nvSpPr>
          <p:spPr bwMode="gray">
            <a:xfrm>
              <a:off x="4140200" y="3422650"/>
              <a:ext cx="298450" cy="317500"/>
            </a:xfrm>
            <a:custGeom>
              <a:avLst/>
              <a:gdLst>
                <a:gd name="T0" fmla="*/ 0 w 188"/>
                <a:gd name="T1" fmla="*/ 0 h 200"/>
                <a:gd name="T2" fmla="*/ 152 w 188"/>
                <a:gd name="T3" fmla="*/ 162 h 200"/>
                <a:gd name="T4" fmla="*/ 188 w 188"/>
                <a:gd name="T5" fmla="*/ 200 h 200"/>
                <a:gd name="T6" fmla="*/ 188 w 188"/>
                <a:gd name="T7" fmla="*/ 146 h 200"/>
                <a:gd name="T8" fmla="*/ 154 w 188"/>
                <a:gd name="T9" fmla="*/ 121 h 200"/>
                <a:gd name="T10" fmla="*/ 0 w 188"/>
                <a:gd name="T11" fmla="*/ 0 h 200"/>
              </a:gdLst>
              <a:ahLst/>
              <a:cxnLst>
                <a:cxn ang="0">
                  <a:pos x="T0" y="T1"/>
                </a:cxn>
                <a:cxn ang="0">
                  <a:pos x="T2" y="T3"/>
                </a:cxn>
                <a:cxn ang="0">
                  <a:pos x="T4" y="T5"/>
                </a:cxn>
                <a:cxn ang="0">
                  <a:pos x="T6" y="T7"/>
                </a:cxn>
                <a:cxn ang="0">
                  <a:pos x="T8" y="T9"/>
                </a:cxn>
                <a:cxn ang="0">
                  <a:pos x="T10" y="T11"/>
                </a:cxn>
              </a:cxnLst>
              <a:rect l="0" t="0" r="r" b="b"/>
              <a:pathLst>
                <a:path w="188" h="200">
                  <a:moveTo>
                    <a:pt x="0" y="0"/>
                  </a:moveTo>
                  <a:lnTo>
                    <a:pt x="152" y="162"/>
                  </a:lnTo>
                  <a:lnTo>
                    <a:pt x="188" y="200"/>
                  </a:lnTo>
                  <a:lnTo>
                    <a:pt x="188" y="146"/>
                  </a:lnTo>
                  <a:lnTo>
                    <a:pt x="154" y="12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1" name="Freeform 106"/>
            <p:cNvSpPr>
              <a:spLocks/>
            </p:cNvSpPr>
            <p:nvPr userDrawn="1"/>
          </p:nvSpPr>
          <p:spPr bwMode="gray">
            <a:xfrm>
              <a:off x="4203700" y="3157538"/>
              <a:ext cx="244475" cy="258762"/>
            </a:xfrm>
            <a:custGeom>
              <a:avLst/>
              <a:gdLst>
                <a:gd name="T0" fmla="*/ 0 w 154"/>
                <a:gd name="T1" fmla="*/ 0 h 163"/>
                <a:gd name="T2" fmla="*/ 122 w 154"/>
                <a:gd name="T3" fmla="*/ 135 h 163"/>
                <a:gd name="T4" fmla="*/ 148 w 154"/>
                <a:gd name="T5" fmla="*/ 163 h 163"/>
                <a:gd name="T6" fmla="*/ 154 w 154"/>
                <a:gd name="T7" fmla="*/ 115 h 163"/>
                <a:gd name="T8" fmla="*/ 124 w 154"/>
                <a:gd name="T9" fmla="*/ 93 h 163"/>
                <a:gd name="T10" fmla="*/ 0 w 154"/>
                <a:gd name="T11" fmla="*/ 0 h 163"/>
              </a:gdLst>
              <a:ahLst/>
              <a:cxnLst>
                <a:cxn ang="0">
                  <a:pos x="T0" y="T1"/>
                </a:cxn>
                <a:cxn ang="0">
                  <a:pos x="T2" y="T3"/>
                </a:cxn>
                <a:cxn ang="0">
                  <a:pos x="T4" y="T5"/>
                </a:cxn>
                <a:cxn ang="0">
                  <a:pos x="T6" y="T7"/>
                </a:cxn>
                <a:cxn ang="0">
                  <a:pos x="T8" y="T9"/>
                </a:cxn>
                <a:cxn ang="0">
                  <a:pos x="T10" y="T11"/>
                </a:cxn>
              </a:cxnLst>
              <a:rect l="0" t="0" r="r" b="b"/>
              <a:pathLst>
                <a:path w="154" h="163">
                  <a:moveTo>
                    <a:pt x="0" y="0"/>
                  </a:moveTo>
                  <a:lnTo>
                    <a:pt x="122" y="135"/>
                  </a:lnTo>
                  <a:lnTo>
                    <a:pt x="148" y="163"/>
                  </a:lnTo>
                  <a:lnTo>
                    <a:pt x="154" y="115"/>
                  </a:lnTo>
                  <a:lnTo>
                    <a:pt x="124" y="93"/>
                  </a:lnTo>
                  <a:lnTo>
                    <a:pt x="0" y="0"/>
                  </a:lnTo>
                  <a:close/>
                </a:path>
              </a:pathLst>
            </a:custGeom>
            <a:solidFill>
              <a:srgbClr val="0F8A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2" name="Freeform 107"/>
            <p:cNvSpPr>
              <a:spLocks/>
            </p:cNvSpPr>
            <p:nvPr userDrawn="1"/>
          </p:nvSpPr>
          <p:spPr bwMode="gray">
            <a:xfrm>
              <a:off x="4203700" y="3157538"/>
              <a:ext cx="244475" cy="258762"/>
            </a:xfrm>
            <a:custGeom>
              <a:avLst/>
              <a:gdLst>
                <a:gd name="T0" fmla="*/ 0 w 154"/>
                <a:gd name="T1" fmla="*/ 0 h 163"/>
                <a:gd name="T2" fmla="*/ 122 w 154"/>
                <a:gd name="T3" fmla="*/ 135 h 163"/>
                <a:gd name="T4" fmla="*/ 148 w 154"/>
                <a:gd name="T5" fmla="*/ 163 h 163"/>
                <a:gd name="T6" fmla="*/ 154 w 154"/>
                <a:gd name="T7" fmla="*/ 115 h 163"/>
                <a:gd name="T8" fmla="*/ 124 w 154"/>
                <a:gd name="T9" fmla="*/ 93 h 163"/>
                <a:gd name="T10" fmla="*/ 0 w 154"/>
                <a:gd name="T11" fmla="*/ 0 h 163"/>
              </a:gdLst>
              <a:ahLst/>
              <a:cxnLst>
                <a:cxn ang="0">
                  <a:pos x="T0" y="T1"/>
                </a:cxn>
                <a:cxn ang="0">
                  <a:pos x="T2" y="T3"/>
                </a:cxn>
                <a:cxn ang="0">
                  <a:pos x="T4" y="T5"/>
                </a:cxn>
                <a:cxn ang="0">
                  <a:pos x="T6" y="T7"/>
                </a:cxn>
                <a:cxn ang="0">
                  <a:pos x="T8" y="T9"/>
                </a:cxn>
                <a:cxn ang="0">
                  <a:pos x="T10" y="T11"/>
                </a:cxn>
              </a:cxnLst>
              <a:rect l="0" t="0" r="r" b="b"/>
              <a:pathLst>
                <a:path w="154" h="163">
                  <a:moveTo>
                    <a:pt x="0" y="0"/>
                  </a:moveTo>
                  <a:lnTo>
                    <a:pt x="122" y="135"/>
                  </a:lnTo>
                  <a:lnTo>
                    <a:pt x="148" y="163"/>
                  </a:lnTo>
                  <a:lnTo>
                    <a:pt x="154" y="115"/>
                  </a:lnTo>
                  <a:lnTo>
                    <a:pt x="124" y="9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3" name="Freeform 108"/>
            <p:cNvSpPr>
              <a:spLocks/>
            </p:cNvSpPr>
            <p:nvPr userDrawn="1"/>
          </p:nvSpPr>
          <p:spPr bwMode="gray">
            <a:xfrm>
              <a:off x="4279900" y="2990850"/>
              <a:ext cx="177800" cy="185737"/>
            </a:xfrm>
            <a:custGeom>
              <a:avLst/>
              <a:gdLst>
                <a:gd name="T0" fmla="*/ 0 w 112"/>
                <a:gd name="T1" fmla="*/ 0 h 117"/>
                <a:gd name="T2" fmla="*/ 81 w 112"/>
                <a:gd name="T3" fmla="*/ 95 h 117"/>
                <a:gd name="T4" fmla="*/ 100 w 112"/>
                <a:gd name="T5" fmla="*/ 117 h 117"/>
                <a:gd name="T6" fmla="*/ 112 w 112"/>
                <a:gd name="T7" fmla="*/ 75 h 117"/>
                <a:gd name="T8" fmla="*/ 83 w 112"/>
                <a:gd name="T9" fmla="*/ 55 h 117"/>
                <a:gd name="T10" fmla="*/ 0 w 112"/>
                <a:gd name="T11" fmla="*/ 0 h 117"/>
              </a:gdLst>
              <a:ahLst/>
              <a:cxnLst>
                <a:cxn ang="0">
                  <a:pos x="T0" y="T1"/>
                </a:cxn>
                <a:cxn ang="0">
                  <a:pos x="T2" y="T3"/>
                </a:cxn>
                <a:cxn ang="0">
                  <a:pos x="T4" y="T5"/>
                </a:cxn>
                <a:cxn ang="0">
                  <a:pos x="T6" y="T7"/>
                </a:cxn>
                <a:cxn ang="0">
                  <a:pos x="T8" y="T9"/>
                </a:cxn>
                <a:cxn ang="0">
                  <a:pos x="T10" y="T11"/>
                </a:cxn>
              </a:cxnLst>
              <a:rect l="0" t="0" r="r" b="b"/>
              <a:pathLst>
                <a:path w="112" h="117">
                  <a:moveTo>
                    <a:pt x="0" y="0"/>
                  </a:moveTo>
                  <a:lnTo>
                    <a:pt x="81" y="95"/>
                  </a:lnTo>
                  <a:lnTo>
                    <a:pt x="100" y="117"/>
                  </a:lnTo>
                  <a:lnTo>
                    <a:pt x="112" y="75"/>
                  </a:lnTo>
                  <a:lnTo>
                    <a:pt x="83" y="55"/>
                  </a:lnTo>
                  <a:lnTo>
                    <a:pt x="0" y="0"/>
                  </a:lnTo>
                  <a:close/>
                </a:path>
              </a:pathLst>
            </a:custGeom>
            <a:solidFill>
              <a:srgbClr val="0F8A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4" name="Freeform 109"/>
            <p:cNvSpPr>
              <a:spLocks/>
            </p:cNvSpPr>
            <p:nvPr userDrawn="1"/>
          </p:nvSpPr>
          <p:spPr bwMode="gray">
            <a:xfrm>
              <a:off x="4279900" y="2990850"/>
              <a:ext cx="177800" cy="185737"/>
            </a:xfrm>
            <a:custGeom>
              <a:avLst/>
              <a:gdLst>
                <a:gd name="T0" fmla="*/ 0 w 112"/>
                <a:gd name="T1" fmla="*/ 0 h 117"/>
                <a:gd name="T2" fmla="*/ 81 w 112"/>
                <a:gd name="T3" fmla="*/ 95 h 117"/>
                <a:gd name="T4" fmla="*/ 100 w 112"/>
                <a:gd name="T5" fmla="*/ 117 h 117"/>
                <a:gd name="T6" fmla="*/ 112 w 112"/>
                <a:gd name="T7" fmla="*/ 75 h 117"/>
                <a:gd name="T8" fmla="*/ 83 w 112"/>
                <a:gd name="T9" fmla="*/ 55 h 117"/>
                <a:gd name="T10" fmla="*/ 0 w 112"/>
                <a:gd name="T11" fmla="*/ 0 h 117"/>
              </a:gdLst>
              <a:ahLst/>
              <a:cxnLst>
                <a:cxn ang="0">
                  <a:pos x="T0" y="T1"/>
                </a:cxn>
                <a:cxn ang="0">
                  <a:pos x="T2" y="T3"/>
                </a:cxn>
                <a:cxn ang="0">
                  <a:pos x="T4" y="T5"/>
                </a:cxn>
                <a:cxn ang="0">
                  <a:pos x="T6" y="T7"/>
                </a:cxn>
                <a:cxn ang="0">
                  <a:pos x="T8" y="T9"/>
                </a:cxn>
                <a:cxn ang="0">
                  <a:pos x="T10" y="T11"/>
                </a:cxn>
              </a:cxnLst>
              <a:rect l="0" t="0" r="r" b="b"/>
              <a:pathLst>
                <a:path w="112" h="117">
                  <a:moveTo>
                    <a:pt x="0" y="0"/>
                  </a:moveTo>
                  <a:lnTo>
                    <a:pt x="81" y="95"/>
                  </a:lnTo>
                  <a:lnTo>
                    <a:pt x="100" y="117"/>
                  </a:lnTo>
                  <a:lnTo>
                    <a:pt x="112" y="75"/>
                  </a:lnTo>
                  <a:lnTo>
                    <a:pt x="83" y="5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5" name="Freeform 110"/>
            <p:cNvSpPr>
              <a:spLocks/>
            </p:cNvSpPr>
            <p:nvPr userDrawn="1"/>
          </p:nvSpPr>
          <p:spPr bwMode="gray">
            <a:xfrm>
              <a:off x="4457700" y="3321050"/>
              <a:ext cx="298450" cy="317500"/>
            </a:xfrm>
            <a:custGeom>
              <a:avLst/>
              <a:gdLst>
                <a:gd name="T0" fmla="*/ 188 w 188"/>
                <a:gd name="T1" fmla="*/ 0 h 200"/>
                <a:gd name="T2" fmla="*/ 17 w 188"/>
                <a:gd name="T3" fmla="*/ 133 h 200"/>
                <a:gd name="T4" fmla="*/ 0 w 188"/>
                <a:gd name="T5" fmla="*/ 145 h 200"/>
                <a:gd name="T6" fmla="*/ 0 w 188"/>
                <a:gd name="T7" fmla="*/ 200 h 200"/>
                <a:gd name="T8" fmla="*/ 19 w 188"/>
                <a:gd name="T9" fmla="*/ 179 h 200"/>
                <a:gd name="T10" fmla="*/ 188 w 188"/>
                <a:gd name="T11" fmla="*/ 0 h 200"/>
              </a:gdLst>
              <a:ahLst/>
              <a:cxnLst>
                <a:cxn ang="0">
                  <a:pos x="T0" y="T1"/>
                </a:cxn>
                <a:cxn ang="0">
                  <a:pos x="T2" y="T3"/>
                </a:cxn>
                <a:cxn ang="0">
                  <a:pos x="T4" y="T5"/>
                </a:cxn>
                <a:cxn ang="0">
                  <a:pos x="T6" y="T7"/>
                </a:cxn>
                <a:cxn ang="0">
                  <a:pos x="T8" y="T9"/>
                </a:cxn>
                <a:cxn ang="0">
                  <a:pos x="T10" y="T11"/>
                </a:cxn>
              </a:cxnLst>
              <a:rect l="0" t="0" r="r" b="b"/>
              <a:pathLst>
                <a:path w="188" h="200">
                  <a:moveTo>
                    <a:pt x="188" y="0"/>
                  </a:moveTo>
                  <a:lnTo>
                    <a:pt x="17" y="133"/>
                  </a:lnTo>
                  <a:lnTo>
                    <a:pt x="0" y="145"/>
                  </a:lnTo>
                  <a:lnTo>
                    <a:pt x="0" y="200"/>
                  </a:lnTo>
                  <a:lnTo>
                    <a:pt x="19" y="179"/>
                  </a:lnTo>
                  <a:lnTo>
                    <a:pt x="188" y="0"/>
                  </a:lnTo>
                  <a:close/>
                </a:path>
              </a:pathLst>
            </a:custGeom>
            <a:solidFill>
              <a:srgbClr val="0F8A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6" name="Freeform 111"/>
            <p:cNvSpPr>
              <a:spLocks/>
            </p:cNvSpPr>
            <p:nvPr userDrawn="1"/>
          </p:nvSpPr>
          <p:spPr bwMode="gray">
            <a:xfrm>
              <a:off x="4457700" y="3321050"/>
              <a:ext cx="298450" cy="317500"/>
            </a:xfrm>
            <a:custGeom>
              <a:avLst/>
              <a:gdLst>
                <a:gd name="T0" fmla="*/ 188 w 188"/>
                <a:gd name="T1" fmla="*/ 0 h 200"/>
                <a:gd name="T2" fmla="*/ 17 w 188"/>
                <a:gd name="T3" fmla="*/ 133 h 200"/>
                <a:gd name="T4" fmla="*/ 0 w 188"/>
                <a:gd name="T5" fmla="*/ 145 h 200"/>
                <a:gd name="T6" fmla="*/ 0 w 188"/>
                <a:gd name="T7" fmla="*/ 200 h 200"/>
                <a:gd name="T8" fmla="*/ 19 w 188"/>
                <a:gd name="T9" fmla="*/ 179 h 200"/>
                <a:gd name="T10" fmla="*/ 188 w 188"/>
                <a:gd name="T11" fmla="*/ 0 h 200"/>
              </a:gdLst>
              <a:ahLst/>
              <a:cxnLst>
                <a:cxn ang="0">
                  <a:pos x="T0" y="T1"/>
                </a:cxn>
                <a:cxn ang="0">
                  <a:pos x="T2" y="T3"/>
                </a:cxn>
                <a:cxn ang="0">
                  <a:pos x="T4" y="T5"/>
                </a:cxn>
                <a:cxn ang="0">
                  <a:pos x="T6" y="T7"/>
                </a:cxn>
                <a:cxn ang="0">
                  <a:pos x="T8" y="T9"/>
                </a:cxn>
                <a:cxn ang="0">
                  <a:pos x="T10" y="T11"/>
                </a:cxn>
              </a:cxnLst>
              <a:rect l="0" t="0" r="r" b="b"/>
              <a:pathLst>
                <a:path w="188" h="200">
                  <a:moveTo>
                    <a:pt x="188" y="0"/>
                  </a:moveTo>
                  <a:lnTo>
                    <a:pt x="17" y="133"/>
                  </a:lnTo>
                  <a:lnTo>
                    <a:pt x="0" y="145"/>
                  </a:lnTo>
                  <a:lnTo>
                    <a:pt x="0" y="200"/>
                  </a:lnTo>
                  <a:lnTo>
                    <a:pt x="19" y="179"/>
                  </a:lnTo>
                  <a:lnTo>
                    <a:pt x="1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7" name="Freeform 112"/>
            <p:cNvSpPr>
              <a:spLocks/>
            </p:cNvSpPr>
            <p:nvPr userDrawn="1"/>
          </p:nvSpPr>
          <p:spPr bwMode="gray">
            <a:xfrm>
              <a:off x="4448175" y="3071813"/>
              <a:ext cx="244475" cy="258762"/>
            </a:xfrm>
            <a:custGeom>
              <a:avLst/>
              <a:gdLst>
                <a:gd name="T0" fmla="*/ 154 w 154"/>
                <a:gd name="T1" fmla="*/ 0 h 163"/>
                <a:gd name="T2" fmla="*/ 15 w 154"/>
                <a:gd name="T3" fmla="*/ 104 h 163"/>
                <a:gd name="T4" fmla="*/ 0 w 154"/>
                <a:gd name="T5" fmla="*/ 116 h 163"/>
                <a:gd name="T6" fmla="*/ 6 w 154"/>
                <a:gd name="T7" fmla="*/ 163 h 163"/>
                <a:gd name="T8" fmla="*/ 17 w 154"/>
                <a:gd name="T9" fmla="*/ 151 h 163"/>
                <a:gd name="T10" fmla="*/ 154 w 154"/>
                <a:gd name="T11" fmla="*/ 0 h 163"/>
              </a:gdLst>
              <a:ahLst/>
              <a:cxnLst>
                <a:cxn ang="0">
                  <a:pos x="T0" y="T1"/>
                </a:cxn>
                <a:cxn ang="0">
                  <a:pos x="T2" y="T3"/>
                </a:cxn>
                <a:cxn ang="0">
                  <a:pos x="T4" y="T5"/>
                </a:cxn>
                <a:cxn ang="0">
                  <a:pos x="T6" y="T7"/>
                </a:cxn>
                <a:cxn ang="0">
                  <a:pos x="T8" y="T9"/>
                </a:cxn>
                <a:cxn ang="0">
                  <a:pos x="T10" y="T11"/>
                </a:cxn>
              </a:cxnLst>
              <a:rect l="0" t="0" r="r" b="b"/>
              <a:pathLst>
                <a:path w="154" h="163">
                  <a:moveTo>
                    <a:pt x="154" y="0"/>
                  </a:moveTo>
                  <a:lnTo>
                    <a:pt x="15" y="104"/>
                  </a:lnTo>
                  <a:lnTo>
                    <a:pt x="0" y="116"/>
                  </a:lnTo>
                  <a:lnTo>
                    <a:pt x="6" y="163"/>
                  </a:lnTo>
                  <a:lnTo>
                    <a:pt x="17" y="151"/>
                  </a:lnTo>
                  <a:lnTo>
                    <a:pt x="154" y="0"/>
                  </a:lnTo>
                  <a:close/>
                </a:path>
              </a:pathLst>
            </a:custGeom>
            <a:solidFill>
              <a:srgbClr val="0F8A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8" name="Freeform 113"/>
            <p:cNvSpPr>
              <a:spLocks/>
            </p:cNvSpPr>
            <p:nvPr userDrawn="1"/>
          </p:nvSpPr>
          <p:spPr bwMode="gray">
            <a:xfrm>
              <a:off x="4448175" y="3071813"/>
              <a:ext cx="244475" cy="258762"/>
            </a:xfrm>
            <a:custGeom>
              <a:avLst/>
              <a:gdLst>
                <a:gd name="T0" fmla="*/ 154 w 154"/>
                <a:gd name="T1" fmla="*/ 0 h 163"/>
                <a:gd name="T2" fmla="*/ 15 w 154"/>
                <a:gd name="T3" fmla="*/ 104 h 163"/>
                <a:gd name="T4" fmla="*/ 0 w 154"/>
                <a:gd name="T5" fmla="*/ 116 h 163"/>
                <a:gd name="T6" fmla="*/ 6 w 154"/>
                <a:gd name="T7" fmla="*/ 163 h 163"/>
                <a:gd name="T8" fmla="*/ 17 w 154"/>
                <a:gd name="T9" fmla="*/ 151 h 163"/>
                <a:gd name="T10" fmla="*/ 154 w 154"/>
                <a:gd name="T11" fmla="*/ 0 h 163"/>
              </a:gdLst>
              <a:ahLst/>
              <a:cxnLst>
                <a:cxn ang="0">
                  <a:pos x="T0" y="T1"/>
                </a:cxn>
                <a:cxn ang="0">
                  <a:pos x="T2" y="T3"/>
                </a:cxn>
                <a:cxn ang="0">
                  <a:pos x="T4" y="T5"/>
                </a:cxn>
                <a:cxn ang="0">
                  <a:pos x="T6" y="T7"/>
                </a:cxn>
                <a:cxn ang="0">
                  <a:pos x="T8" y="T9"/>
                </a:cxn>
                <a:cxn ang="0">
                  <a:pos x="T10" y="T11"/>
                </a:cxn>
              </a:cxnLst>
              <a:rect l="0" t="0" r="r" b="b"/>
              <a:pathLst>
                <a:path w="154" h="163">
                  <a:moveTo>
                    <a:pt x="154" y="0"/>
                  </a:moveTo>
                  <a:lnTo>
                    <a:pt x="15" y="104"/>
                  </a:lnTo>
                  <a:lnTo>
                    <a:pt x="0" y="116"/>
                  </a:lnTo>
                  <a:lnTo>
                    <a:pt x="6" y="163"/>
                  </a:lnTo>
                  <a:lnTo>
                    <a:pt x="17" y="151"/>
                  </a:lnTo>
                  <a:lnTo>
                    <a:pt x="1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9" name="Freeform 114"/>
            <p:cNvSpPr>
              <a:spLocks/>
            </p:cNvSpPr>
            <p:nvPr userDrawn="1"/>
          </p:nvSpPr>
          <p:spPr bwMode="gray">
            <a:xfrm>
              <a:off x="4427538" y="2895600"/>
              <a:ext cx="128587" cy="130175"/>
            </a:xfrm>
            <a:custGeom>
              <a:avLst/>
              <a:gdLst>
                <a:gd name="T0" fmla="*/ 81 w 81"/>
                <a:gd name="T1" fmla="*/ 0 h 82"/>
                <a:gd name="T2" fmla="*/ 19 w 81"/>
                <a:gd name="T3" fmla="*/ 34 h 82"/>
                <a:gd name="T4" fmla="*/ 0 w 81"/>
                <a:gd name="T5" fmla="*/ 44 h 82"/>
                <a:gd name="T6" fmla="*/ 19 w 81"/>
                <a:gd name="T7" fmla="*/ 82 h 82"/>
                <a:gd name="T8" fmla="*/ 21 w 81"/>
                <a:gd name="T9" fmla="*/ 80 h 82"/>
                <a:gd name="T10" fmla="*/ 81 w 81"/>
                <a:gd name="T11" fmla="*/ 0 h 82"/>
              </a:gdLst>
              <a:ahLst/>
              <a:cxnLst>
                <a:cxn ang="0">
                  <a:pos x="T0" y="T1"/>
                </a:cxn>
                <a:cxn ang="0">
                  <a:pos x="T2" y="T3"/>
                </a:cxn>
                <a:cxn ang="0">
                  <a:pos x="T4" y="T5"/>
                </a:cxn>
                <a:cxn ang="0">
                  <a:pos x="T6" y="T7"/>
                </a:cxn>
                <a:cxn ang="0">
                  <a:pos x="T8" y="T9"/>
                </a:cxn>
                <a:cxn ang="0">
                  <a:pos x="T10" y="T11"/>
                </a:cxn>
              </a:cxnLst>
              <a:rect l="0" t="0" r="r" b="b"/>
              <a:pathLst>
                <a:path w="81" h="82">
                  <a:moveTo>
                    <a:pt x="81" y="0"/>
                  </a:moveTo>
                  <a:lnTo>
                    <a:pt x="19" y="34"/>
                  </a:lnTo>
                  <a:lnTo>
                    <a:pt x="0" y="44"/>
                  </a:lnTo>
                  <a:lnTo>
                    <a:pt x="19" y="82"/>
                  </a:lnTo>
                  <a:lnTo>
                    <a:pt x="21" y="80"/>
                  </a:lnTo>
                  <a:lnTo>
                    <a:pt x="81" y="0"/>
                  </a:lnTo>
                  <a:close/>
                </a:path>
              </a:pathLst>
            </a:custGeom>
            <a:solidFill>
              <a:srgbClr val="0F8A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0" name="Freeform 115"/>
            <p:cNvSpPr>
              <a:spLocks/>
            </p:cNvSpPr>
            <p:nvPr userDrawn="1"/>
          </p:nvSpPr>
          <p:spPr bwMode="gray">
            <a:xfrm>
              <a:off x="4427538" y="2895600"/>
              <a:ext cx="128587" cy="130175"/>
            </a:xfrm>
            <a:custGeom>
              <a:avLst/>
              <a:gdLst>
                <a:gd name="T0" fmla="*/ 81 w 81"/>
                <a:gd name="T1" fmla="*/ 0 h 82"/>
                <a:gd name="T2" fmla="*/ 19 w 81"/>
                <a:gd name="T3" fmla="*/ 34 h 82"/>
                <a:gd name="T4" fmla="*/ 0 w 81"/>
                <a:gd name="T5" fmla="*/ 44 h 82"/>
                <a:gd name="T6" fmla="*/ 19 w 81"/>
                <a:gd name="T7" fmla="*/ 82 h 82"/>
                <a:gd name="T8" fmla="*/ 21 w 81"/>
                <a:gd name="T9" fmla="*/ 80 h 82"/>
                <a:gd name="T10" fmla="*/ 81 w 81"/>
                <a:gd name="T11" fmla="*/ 0 h 82"/>
              </a:gdLst>
              <a:ahLst/>
              <a:cxnLst>
                <a:cxn ang="0">
                  <a:pos x="T0" y="T1"/>
                </a:cxn>
                <a:cxn ang="0">
                  <a:pos x="T2" y="T3"/>
                </a:cxn>
                <a:cxn ang="0">
                  <a:pos x="T4" y="T5"/>
                </a:cxn>
                <a:cxn ang="0">
                  <a:pos x="T6" y="T7"/>
                </a:cxn>
                <a:cxn ang="0">
                  <a:pos x="T8" y="T9"/>
                </a:cxn>
                <a:cxn ang="0">
                  <a:pos x="T10" y="T11"/>
                </a:cxn>
              </a:cxnLst>
              <a:rect l="0" t="0" r="r" b="b"/>
              <a:pathLst>
                <a:path w="81" h="82">
                  <a:moveTo>
                    <a:pt x="81" y="0"/>
                  </a:moveTo>
                  <a:lnTo>
                    <a:pt x="19" y="34"/>
                  </a:lnTo>
                  <a:lnTo>
                    <a:pt x="0" y="44"/>
                  </a:lnTo>
                  <a:lnTo>
                    <a:pt x="19" y="82"/>
                  </a:lnTo>
                  <a:lnTo>
                    <a:pt x="21" y="80"/>
                  </a:lnTo>
                  <a:lnTo>
                    <a:pt x="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1" name="Oval 116"/>
            <p:cNvSpPr>
              <a:spLocks noChangeArrowheads="1"/>
            </p:cNvSpPr>
            <p:nvPr userDrawn="1"/>
          </p:nvSpPr>
          <p:spPr bwMode="gray">
            <a:xfrm>
              <a:off x="5084763" y="2427288"/>
              <a:ext cx="1593850" cy="1495425"/>
            </a:xfrm>
            <a:prstGeom prst="ellipse">
              <a:avLst/>
            </a:prstGeom>
            <a:solidFill>
              <a:srgbClr val="5A82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2" name="Freeform 117"/>
            <p:cNvSpPr>
              <a:spLocks/>
            </p:cNvSpPr>
            <p:nvPr userDrawn="1"/>
          </p:nvSpPr>
          <p:spPr bwMode="gray">
            <a:xfrm>
              <a:off x="5789613" y="2606675"/>
              <a:ext cx="187325" cy="1784350"/>
            </a:xfrm>
            <a:custGeom>
              <a:avLst/>
              <a:gdLst>
                <a:gd name="T0" fmla="*/ 59 w 118"/>
                <a:gd name="T1" fmla="*/ 0 h 1124"/>
                <a:gd name="T2" fmla="*/ 0 w 118"/>
                <a:gd name="T3" fmla="*/ 1124 h 1124"/>
                <a:gd name="T4" fmla="*/ 118 w 118"/>
                <a:gd name="T5" fmla="*/ 1124 h 1124"/>
                <a:gd name="T6" fmla="*/ 59 w 118"/>
                <a:gd name="T7" fmla="*/ 0 h 1124"/>
              </a:gdLst>
              <a:ahLst/>
              <a:cxnLst>
                <a:cxn ang="0">
                  <a:pos x="T0" y="T1"/>
                </a:cxn>
                <a:cxn ang="0">
                  <a:pos x="T2" y="T3"/>
                </a:cxn>
                <a:cxn ang="0">
                  <a:pos x="T4" y="T5"/>
                </a:cxn>
                <a:cxn ang="0">
                  <a:pos x="T6" y="T7"/>
                </a:cxn>
              </a:cxnLst>
              <a:rect l="0" t="0" r="r" b="b"/>
              <a:pathLst>
                <a:path w="118" h="1124">
                  <a:moveTo>
                    <a:pt x="59" y="0"/>
                  </a:moveTo>
                  <a:lnTo>
                    <a:pt x="0" y="1124"/>
                  </a:lnTo>
                  <a:lnTo>
                    <a:pt x="118" y="1124"/>
                  </a:lnTo>
                  <a:lnTo>
                    <a:pt x="59" y="0"/>
                  </a:lnTo>
                  <a:close/>
                </a:path>
              </a:pathLst>
            </a:custGeom>
            <a:solidFill>
              <a:srgbClr val="6A50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3" name="Freeform 118"/>
            <p:cNvSpPr>
              <a:spLocks/>
            </p:cNvSpPr>
            <p:nvPr userDrawn="1"/>
          </p:nvSpPr>
          <p:spPr bwMode="gray">
            <a:xfrm>
              <a:off x="5813425" y="2698750"/>
              <a:ext cx="139700" cy="1265237"/>
            </a:xfrm>
            <a:custGeom>
              <a:avLst/>
              <a:gdLst>
                <a:gd name="T0" fmla="*/ 44 w 88"/>
                <a:gd name="T1" fmla="*/ 0 h 797"/>
                <a:gd name="T2" fmla="*/ 0 w 88"/>
                <a:gd name="T3" fmla="*/ 797 h 797"/>
                <a:gd name="T4" fmla="*/ 88 w 88"/>
                <a:gd name="T5" fmla="*/ 797 h 797"/>
                <a:gd name="T6" fmla="*/ 44 w 88"/>
                <a:gd name="T7" fmla="*/ 0 h 797"/>
              </a:gdLst>
              <a:ahLst/>
              <a:cxnLst>
                <a:cxn ang="0">
                  <a:pos x="T0" y="T1"/>
                </a:cxn>
                <a:cxn ang="0">
                  <a:pos x="T2" y="T3"/>
                </a:cxn>
                <a:cxn ang="0">
                  <a:pos x="T4" y="T5"/>
                </a:cxn>
                <a:cxn ang="0">
                  <a:pos x="T6" y="T7"/>
                </a:cxn>
              </a:cxnLst>
              <a:rect l="0" t="0" r="r" b="b"/>
              <a:pathLst>
                <a:path w="88" h="797">
                  <a:moveTo>
                    <a:pt x="44" y="0"/>
                  </a:moveTo>
                  <a:lnTo>
                    <a:pt x="0" y="797"/>
                  </a:lnTo>
                  <a:lnTo>
                    <a:pt x="88" y="797"/>
                  </a:lnTo>
                  <a:lnTo>
                    <a:pt x="44" y="0"/>
                  </a:lnTo>
                  <a:close/>
                </a:path>
              </a:pathLst>
            </a:custGeom>
            <a:solidFill>
              <a:srgbClr val="6A50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4" name="Freeform 119"/>
            <p:cNvSpPr>
              <a:spLocks/>
            </p:cNvSpPr>
            <p:nvPr userDrawn="1"/>
          </p:nvSpPr>
          <p:spPr bwMode="gray">
            <a:xfrm>
              <a:off x="5545138" y="3541713"/>
              <a:ext cx="338137" cy="317500"/>
            </a:xfrm>
            <a:custGeom>
              <a:avLst/>
              <a:gdLst>
                <a:gd name="T0" fmla="*/ 0 w 213"/>
                <a:gd name="T1" fmla="*/ 0 h 200"/>
                <a:gd name="T2" fmla="*/ 177 w 213"/>
                <a:gd name="T3" fmla="*/ 200 h 200"/>
                <a:gd name="T4" fmla="*/ 213 w 213"/>
                <a:gd name="T5" fmla="*/ 167 h 200"/>
                <a:gd name="T6" fmla="*/ 0 w 213"/>
                <a:gd name="T7" fmla="*/ 0 h 200"/>
              </a:gdLst>
              <a:ahLst/>
              <a:cxnLst>
                <a:cxn ang="0">
                  <a:pos x="T0" y="T1"/>
                </a:cxn>
                <a:cxn ang="0">
                  <a:pos x="T2" y="T3"/>
                </a:cxn>
                <a:cxn ang="0">
                  <a:pos x="T4" y="T5"/>
                </a:cxn>
                <a:cxn ang="0">
                  <a:pos x="T6" y="T7"/>
                </a:cxn>
              </a:cxnLst>
              <a:rect l="0" t="0" r="r" b="b"/>
              <a:pathLst>
                <a:path w="213" h="200">
                  <a:moveTo>
                    <a:pt x="0" y="0"/>
                  </a:moveTo>
                  <a:lnTo>
                    <a:pt x="177" y="200"/>
                  </a:lnTo>
                  <a:lnTo>
                    <a:pt x="213" y="167"/>
                  </a:lnTo>
                  <a:lnTo>
                    <a:pt x="0" y="0"/>
                  </a:lnTo>
                  <a:close/>
                </a:path>
              </a:pathLst>
            </a:custGeom>
            <a:solidFill>
              <a:srgbClr val="6A50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5" name="Freeform 120"/>
            <p:cNvSpPr>
              <a:spLocks/>
            </p:cNvSpPr>
            <p:nvPr userDrawn="1"/>
          </p:nvSpPr>
          <p:spPr bwMode="gray">
            <a:xfrm>
              <a:off x="5605463" y="3163888"/>
              <a:ext cx="298450" cy="279400"/>
            </a:xfrm>
            <a:custGeom>
              <a:avLst/>
              <a:gdLst>
                <a:gd name="T0" fmla="*/ 0 w 188"/>
                <a:gd name="T1" fmla="*/ 0 h 176"/>
                <a:gd name="T2" fmla="*/ 152 w 188"/>
                <a:gd name="T3" fmla="*/ 176 h 176"/>
                <a:gd name="T4" fmla="*/ 188 w 188"/>
                <a:gd name="T5" fmla="*/ 143 h 176"/>
                <a:gd name="T6" fmla="*/ 0 w 188"/>
                <a:gd name="T7" fmla="*/ 0 h 176"/>
              </a:gdLst>
              <a:ahLst/>
              <a:cxnLst>
                <a:cxn ang="0">
                  <a:pos x="T0" y="T1"/>
                </a:cxn>
                <a:cxn ang="0">
                  <a:pos x="T2" y="T3"/>
                </a:cxn>
                <a:cxn ang="0">
                  <a:pos x="T4" y="T5"/>
                </a:cxn>
                <a:cxn ang="0">
                  <a:pos x="T6" y="T7"/>
                </a:cxn>
              </a:cxnLst>
              <a:rect l="0" t="0" r="r" b="b"/>
              <a:pathLst>
                <a:path w="188" h="176">
                  <a:moveTo>
                    <a:pt x="0" y="0"/>
                  </a:moveTo>
                  <a:lnTo>
                    <a:pt x="152" y="176"/>
                  </a:lnTo>
                  <a:lnTo>
                    <a:pt x="188" y="143"/>
                  </a:lnTo>
                  <a:lnTo>
                    <a:pt x="0" y="0"/>
                  </a:lnTo>
                  <a:close/>
                </a:path>
              </a:pathLst>
            </a:custGeom>
            <a:solidFill>
              <a:srgbClr val="6A50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6" name="Freeform 121"/>
            <p:cNvSpPr>
              <a:spLocks/>
            </p:cNvSpPr>
            <p:nvPr userDrawn="1"/>
          </p:nvSpPr>
          <p:spPr bwMode="gray">
            <a:xfrm>
              <a:off x="5672138" y="2927350"/>
              <a:ext cx="231775" cy="233362"/>
            </a:xfrm>
            <a:custGeom>
              <a:avLst/>
              <a:gdLst>
                <a:gd name="T0" fmla="*/ 0 w 146"/>
                <a:gd name="T1" fmla="*/ 0 h 147"/>
                <a:gd name="T2" fmla="*/ 120 w 146"/>
                <a:gd name="T3" fmla="*/ 147 h 147"/>
                <a:gd name="T4" fmla="*/ 146 w 146"/>
                <a:gd name="T5" fmla="*/ 105 h 147"/>
                <a:gd name="T6" fmla="*/ 0 w 146"/>
                <a:gd name="T7" fmla="*/ 0 h 147"/>
              </a:gdLst>
              <a:ahLst/>
              <a:cxnLst>
                <a:cxn ang="0">
                  <a:pos x="T0" y="T1"/>
                </a:cxn>
                <a:cxn ang="0">
                  <a:pos x="T2" y="T3"/>
                </a:cxn>
                <a:cxn ang="0">
                  <a:pos x="T4" y="T5"/>
                </a:cxn>
                <a:cxn ang="0">
                  <a:pos x="T6" y="T7"/>
                </a:cxn>
              </a:cxnLst>
              <a:rect l="0" t="0" r="r" b="b"/>
              <a:pathLst>
                <a:path w="146" h="147">
                  <a:moveTo>
                    <a:pt x="0" y="0"/>
                  </a:moveTo>
                  <a:lnTo>
                    <a:pt x="120" y="147"/>
                  </a:lnTo>
                  <a:lnTo>
                    <a:pt x="146" y="105"/>
                  </a:lnTo>
                  <a:lnTo>
                    <a:pt x="0" y="0"/>
                  </a:lnTo>
                  <a:close/>
                </a:path>
              </a:pathLst>
            </a:custGeom>
            <a:solidFill>
              <a:srgbClr val="6A50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7" name="Freeform 122"/>
            <p:cNvSpPr>
              <a:spLocks/>
            </p:cNvSpPr>
            <p:nvPr userDrawn="1"/>
          </p:nvSpPr>
          <p:spPr bwMode="gray">
            <a:xfrm>
              <a:off x="5880100" y="3422650"/>
              <a:ext cx="338137" cy="320675"/>
            </a:xfrm>
            <a:custGeom>
              <a:avLst/>
              <a:gdLst>
                <a:gd name="T0" fmla="*/ 213 w 213"/>
                <a:gd name="T1" fmla="*/ 0 h 202"/>
                <a:gd name="T2" fmla="*/ 36 w 213"/>
                <a:gd name="T3" fmla="*/ 202 h 202"/>
                <a:gd name="T4" fmla="*/ 0 w 213"/>
                <a:gd name="T5" fmla="*/ 168 h 202"/>
                <a:gd name="T6" fmla="*/ 213 w 213"/>
                <a:gd name="T7" fmla="*/ 0 h 202"/>
              </a:gdLst>
              <a:ahLst/>
              <a:cxnLst>
                <a:cxn ang="0">
                  <a:pos x="T0" y="T1"/>
                </a:cxn>
                <a:cxn ang="0">
                  <a:pos x="T2" y="T3"/>
                </a:cxn>
                <a:cxn ang="0">
                  <a:pos x="T4" y="T5"/>
                </a:cxn>
                <a:cxn ang="0">
                  <a:pos x="T6" y="T7"/>
                </a:cxn>
              </a:cxnLst>
              <a:rect l="0" t="0" r="r" b="b"/>
              <a:pathLst>
                <a:path w="213" h="202">
                  <a:moveTo>
                    <a:pt x="213" y="0"/>
                  </a:moveTo>
                  <a:lnTo>
                    <a:pt x="36" y="202"/>
                  </a:lnTo>
                  <a:lnTo>
                    <a:pt x="0" y="168"/>
                  </a:lnTo>
                  <a:lnTo>
                    <a:pt x="213" y="0"/>
                  </a:lnTo>
                  <a:close/>
                </a:path>
              </a:pathLst>
            </a:custGeom>
            <a:solidFill>
              <a:srgbClr val="6A50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8" name="Freeform 123"/>
            <p:cNvSpPr>
              <a:spLocks/>
            </p:cNvSpPr>
            <p:nvPr userDrawn="1"/>
          </p:nvSpPr>
          <p:spPr bwMode="gray">
            <a:xfrm>
              <a:off x="5859463" y="3233738"/>
              <a:ext cx="298450" cy="276225"/>
            </a:xfrm>
            <a:custGeom>
              <a:avLst/>
              <a:gdLst>
                <a:gd name="T0" fmla="*/ 188 w 188"/>
                <a:gd name="T1" fmla="*/ 0 h 174"/>
                <a:gd name="T2" fmla="*/ 36 w 188"/>
                <a:gd name="T3" fmla="*/ 174 h 174"/>
                <a:gd name="T4" fmla="*/ 0 w 188"/>
                <a:gd name="T5" fmla="*/ 140 h 174"/>
                <a:gd name="T6" fmla="*/ 188 w 188"/>
                <a:gd name="T7" fmla="*/ 0 h 174"/>
              </a:gdLst>
              <a:ahLst/>
              <a:cxnLst>
                <a:cxn ang="0">
                  <a:pos x="T0" y="T1"/>
                </a:cxn>
                <a:cxn ang="0">
                  <a:pos x="T2" y="T3"/>
                </a:cxn>
                <a:cxn ang="0">
                  <a:pos x="T4" y="T5"/>
                </a:cxn>
                <a:cxn ang="0">
                  <a:pos x="T6" y="T7"/>
                </a:cxn>
              </a:cxnLst>
              <a:rect l="0" t="0" r="r" b="b"/>
              <a:pathLst>
                <a:path w="188" h="174">
                  <a:moveTo>
                    <a:pt x="188" y="0"/>
                  </a:moveTo>
                  <a:lnTo>
                    <a:pt x="36" y="174"/>
                  </a:lnTo>
                  <a:lnTo>
                    <a:pt x="0" y="140"/>
                  </a:lnTo>
                  <a:lnTo>
                    <a:pt x="188" y="0"/>
                  </a:lnTo>
                  <a:close/>
                </a:path>
              </a:pathLst>
            </a:custGeom>
            <a:solidFill>
              <a:srgbClr val="6A50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9" name="Freeform 124"/>
            <p:cNvSpPr>
              <a:spLocks/>
            </p:cNvSpPr>
            <p:nvPr userDrawn="1"/>
          </p:nvSpPr>
          <p:spPr bwMode="gray">
            <a:xfrm>
              <a:off x="5883275" y="2830513"/>
              <a:ext cx="130175" cy="160337"/>
            </a:xfrm>
            <a:custGeom>
              <a:avLst/>
              <a:gdLst>
                <a:gd name="T0" fmla="*/ 82 w 82"/>
                <a:gd name="T1" fmla="*/ 0 h 101"/>
                <a:gd name="T2" fmla="*/ 8 w 82"/>
                <a:gd name="T3" fmla="*/ 101 h 101"/>
                <a:gd name="T4" fmla="*/ 0 w 82"/>
                <a:gd name="T5" fmla="*/ 61 h 101"/>
                <a:gd name="T6" fmla="*/ 82 w 82"/>
                <a:gd name="T7" fmla="*/ 0 h 101"/>
              </a:gdLst>
              <a:ahLst/>
              <a:cxnLst>
                <a:cxn ang="0">
                  <a:pos x="T0" y="T1"/>
                </a:cxn>
                <a:cxn ang="0">
                  <a:pos x="T2" y="T3"/>
                </a:cxn>
                <a:cxn ang="0">
                  <a:pos x="T4" y="T5"/>
                </a:cxn>
                <a:cxn ang="0">
                  <a:pos x="T6" y="T7"/>
                </a:cxn>
              </a:cxnLst>
              <a:rect l="0" t="0" r="r" b="b"/>
              <a:pathLst>
                <a:path w="82" h="101">
                  <a:moveTo>
                    <a:pt x="82" y="0"/>
                  </a:moveTo>
                  <a:lnTo>
                    <a:pt x="8" y="101"/>
                  </a:lnTo>
                  <a:lnTo>
                    <a:pt x="0" y="61"/>
                  </a:lnTo>
                  <a:lnTo>
                    <a:pt x="82" y="0"/>
                  </a:lnTo>
                  <a:close/>
                </a:path>
              </a:pathLst>
            </a:custGeom>
            <a:solidFill>
              <a:srgbClr val="6A50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0" name="Freeform 125"/>
            <p:cNvSpPr>
              <a:spLocks/>
            </p:cNvSpPr>
            <p:nvPr userDrawn="1"/>
          </p:nvSpPr>
          <p:spPr bwMode="gray">
            <a:xfrm>
              <a:off x="3894138" y="3362325"/>
              <a:ext cx="98425" cy="966787"/>
            </a:xfrm>
            <a:custGeom>
              <a:avLst/>
              <a:gdLst>
                <a:gd name="T0" fmla="*/ 62 w 62"/>
                <a:gd name="T1" fmla="*/ 609 h 609"/>
                <a:gd name="T2" fmla="*/ 30 w 62"/>
                <a:gd name="T3" fmla="*/ 0 h 609"/>
                <a:gd name="T4" fmla="*/ 0 w 62"/>
                <a:gd name="T5" fmla="*/ 609 h 609"/>
                <a:gd name="T6" fmla="*/ 62 w 62"/>
                <a:gd name="T7" fmla="*/ 609 h 609"/>
              </a:gdLst>
              <a:ahLst/>
              <a:cxnLst>
                <a:cxn ang="0">
                  <a:pos x="T0" y="T1"/>
                </a:cxn>
                <a:cxn ang="0">
                  <a:pos x="T2" y="T3"/>
                </a:cxn>
                <a:cxn ang="0">
                  <a:pos x="T4" y="T5"/>
                </a:cxn>
                <a:cxn ang="0">
                  <a:pos x="T6" y="T7"/>
                </a:cxn>
              </a:cxnLst>
              <a:rect l="0" t="0" r="r" b="b"/>
              <a:pathLst>
                <a:path w="62" h="609">
                  <a:moveTo>
                    <a:pt x="62" y="609"/>
                  </a:moveTo>
                  <a:lnTo>
                    <a:pt x="30" y="0"/>
                  </a:lnTo>
                  <a:lnTo>
                    <a:pt x="0" y="609"/>
                  </a:lnTo>
                  <a:lnTo>
                    <a:pt x="62" y="609"/>
                  </a:lnTo>
                  <a:close/>
                </a:path>
              </a:pathLst>
            </a:custGeom>
            <a:solidFill>
              <a:srgbClr val="493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1" name="Freeform 126"/>
            <p:cNvSpPr>
              <a:spLocks/>
            </p:cNvSpPr>
            <p:nvPr userDrawn="1"/>
          </p:nvSpPr>
          <p:spPr bwMode="gray">
            <a:xfrm>
              <a:off x="3894138" y="3362325"/>
              <a:ext cx="98425" cy="966787"/>
            </a:xfrm>
            <a:custGeom>
              <a:avLst/>
              <a:gdLst>
                <a:gd name="T0" fmla="*/ 62 w 62"/>
                <a:gd name="T1" fmla="*/ 609 h 609"/>
                <a:gd name="T2" fmla="*/ 30 w 62"/>
                <a:gd name="T3" fmla="*/ 0 h 609"/>
                <a:gd name="T4" fmla="*/ 0 w 62"/>
                <a:gd name="T5" fmla="*/ 609 h 609"/>
                <a:gd name="T6" fmla="*/ 62 w 62"/>
                <a:gd name="T7" fmla="*/ 609 h 609"/>
              </a:gdLst>
              <a:ahLst/>
              <a:cxnLst>
                <a:cxn ang="0">
                  <a:pos x="T0" y="T1"/>
                </a:cxn>
                <a:cxn ang="0">
                  <a:pos x="T2" y="T3"/>
                </a:cxn>
                <a:cxn ang="0">
                  <a:pos x="T4" y="T5"/>
                </a:cxn>
                <a:cxn ang="0">
                  <a:pos x="T6" y="T7"/>
                </a:cxn>
              </a:cxnLst>
              <a:rect l="0" t="0" r="r" b="b"/>
              <a:pathLst>
                <a:path w="62" h="609">
                  <a:moveTo>
                    <a:pt x="62" y="609"/>
                  </a:moveTo>
                  <a:lnTo>
                    <a:pt x="30" y="0"/>
                  </a:lnTo>
                  <a:lnTo>
                    <a:pt x="0" y="609"/>
                  </a:lnTo>
                  <a:lnTo>
                    <a:pt x="62" y="60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2" name="Freeform 127"/>
            <p:cNvSpPr>
              <a:spLocks/>
            </p:cNvSpPr>
            <p:nvPr userDrawn="1"/>
          </p:nvSpPr>
          <p:spPr bwMode="gray">
            <a:xfrm>
              <a:off x="3941763" y="3900488"/>
              <a:ext cx="187325" cy="198437"/>
            </a:xfrm>
            <a:custGeom>
              <a:avLst/>
              <a:gdLst>
                <a:gd name="T0" fmla="*/ 0 w 118"/>
                <a:gd name="T1" fmla="*/ 125 h 125"/>
                <a:gd name="T2" fmla="*/ 118 w 118"/>
                <a:gd name="T3" fmla="*/ 0 h 125"/>
                <a:gd name="T4" fmla="*/ 0 w 118"/>
                <a:gd name="T5" fmla="*/ 91 h 125"/>
                <a:gd name="T6" fmla="*/ 0 w 118"/>
                <a:gd name="T7" fmla="*/ 125 h 125"/>
              </a:gdLst>
              <a:ahLst/>
              <a:cxnLst>
                <a:cxn ang="0">
                  <a:pos x="T0" y="T1"/>
                </a:cxn>
                <a:cxn ang="0">
                  <a:pos x="T2" y="T3"/>
                </a:cxn>
                <a:cxn ang="0">
                  <a:pos x="T4" y="T5"/>
                </a:cxn>
                <a:cxn ang="0">
                  <a:pos x="T6" y="T7"/>
                </a:cxn>
              </a:cxnLst>
              <a:rect l="0" t="0" r="r" b="b"/>
              <a:pathLst>
                <a:path w="118" h="125">
                  <a:moveTo>
                    <a:pt x="0" y="125"/>
                  </a:moveTo>
                  <a:lnTo>
                    <a:pt x="118" y="0"/>
                  </a:lnTo>
                  <a:lnTo>
                    <a:pt x="0" y="91"/>
                  </a:lnTo>
                  <a:lnTo>
                    <a:pt x="0" y="125"/>
                  </a:lnTo>
                  <a:close/>
                </a:path>
              </a:pathLst>
            </a:custGeom>
            <a:solidFill>
              <a:srgbClr val="493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3" name="Freeform 128"/>
            <p:cNvSpPr>
              <a:spLocks/>
            </p:cNvSpPr>
            <p:nvPr userDrawn="1"/>
          </p:nvSpPr>
          <p:spPr bwMode="gray">
            <a:xfrm>
              <a:off x="3941763" y="3900488"/>
              <a:ext cx="187325" cy="198437"/>
            </a:xfrm>
            <a:custGeom>
              <a:avLst/>
              <a:gdLst>
                <a:gd name="T0" fmla="*/ 0 w 118"/>
                <a:gd name="T1" fmla="*/ 125 h 125"/>
                <a:gd name="T2" fmla="*/ 118 w 118"/>
                <a:gd name="T3" fmla="*/ 0 h 125"/>
                <a:gd name="T4" fmla="*/ 0 w 118"/>
                <a:gd name="T5" fmla="*/ 91 h 125"/>
                <a:gd name="T6" fmla="*/ 0 w 118"/>
                <a:gd name="T7" fmla="*/ 125 h 125"/>
              </a:gdLst>
              <a:ahLst/>
              <a:cxnLst>
                <a:cxn ang="0">
                  <a:pos x="T0" y="T1"/>
                </a:cxn>
                <a:cxn ang="0">
                  <a:pos x="T2" y="T3"/>
                </a:cxn>
                <a:cxn ang="0">
                  <a:pos x="T4" y="T5"/>
                </a:cxn>
                <a:cxn ang="0">
                  <a:pos x="T6" y="T7"/>
                </a:cxn>
              </a:cxnLst>
              <a:rect l="0" t="0" r="r" b="b"/>
              <a:pathLst>
                <a:path w="118" h="125">
                  <a:moveTo>
                    <a:pt x="0" y="125"/>
                  </a:moveTo>
                  <a:lnTo>
                    <a:pt x="118" y="0"/>
                  </a:lnTo>
                  <a:lnTo>
                    <a:pt x="0" y="91"/>
                  </a:lnTo>
                  <a:lnTo>
                    <a:pt x="0" y="1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4" name="Freeform 129"/>
            <p:cNvSpPr>
              <a:spLocks/>
            </p:cNvSpPr>
            <p:nvPr userDrawn="1"/>
          </p:nvSpPr>
          <p:spPr bwMode="gray">
            <a:xfrm>
              <a:off x="3935413" y="3730625"/>
              <a:ext cx="153987" cy="163512"/>
            </a:xfrm>
            <a:custGeom>
              <a:avLst/>
              <a:gdLst>
                <a:gd name="T0" fmla="*/ 4 w 97"/>
                <a:gd name="T1" fmla="*/ 103 h 103"/>
                <a:gd name="T2" fmla="*/ 97 w 97"/>
                <a:gd name="T3" fmla="*/ 0 h 103"/>
                <a:gd name="T4" fmla="*/ 0 w 97"/>
                <a:gd name="T5" fmla="*/ 73 h 103"/>
                <a:gd name="T6" fmla="*/ 4 w 97"/>
                <a:gd name="T7" fmla="*/ 103 h 103"/>
              </a:gdLst>
              <a:ahLst/>
              <a:cxnLst>
                <a:cxn ang="0">
                  <a:pos x="T0" y="T1"/>
                </a:cxn>
                <a:cxn ang="0">
                  <a:pos x="T2" y="T3"/>
                </a:cxn>
                <a:cxn ang="0">
                  <a:pos x="T4" y="T5"/>
                </a:cxn>
                <a:cxn ang="0">
                  <a:pos x="T6" y="T7"/>
                </a:cxn>
              </a:cxnLst>
              <a:rect l="0" t="0" r="r" b="b"/>
              <a:pathLst>
                <a:path w="97" h="103">
                  <a:moveTo>
                    <a:pt x="4" y="103"/>
                  </a:moveTo>
                  <a:lnTo>
                    <a:pt x="97" y="0"/>
                  </a:lnTo>
                  <a:lnTo>
                    <a:pt x="0" y="73"/>
                  </a:lnTo>
                  <a:lnTo>
                    <a:pt x="4" y="103"/>
                  </a:lnTo>
                  <a:close/>
                </a:path>
              </a:pathLst>
            </a:custGeom>
            <a:solidFill>
              <a:srgbClr val="493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5" name="Freeform 130"/>
            <p:cNvSpPr>
              <a:spLocks/>
            </p:cNvSpPr>
            <p:nvPr userDrawn="1"/>
          </p:nvSpPr>
          <p:spPr bwMode="gray">
            <a:xfrm>
              <a:off x="3935413" y="3730625"/>
              <a:ext cx="153987" cy="163512"/>
            </a:xfrm>
            <a:custGeom>
              <a:avLst/>
              <a:gdLst>
                <a:gd name="T0" fmla="*/ 4 w 97"/>
                <a:gd name="T1" fmla="*/ 103 h 103"/>
                <a:gd name="T2" fmla="*/ 97 w 97"/>
                <a:gd name="T3" fmla="*/ 0 h 103"/>
                <a:gd name="T4" fmla="*/ 0 w 97"/>
                <a:gd name="T5" fmla="*/ 73 h 103"/>
                <a:gd name="T6" fmla="*/ 4 w 97"/>
                <a:gd name="T7" fmla="*/ 103 h 103"/>
              </a:gdLst>
              <a:ahLst/>
              <a:cxnLst>
                <a:cxn ang="0">
                  <a:pos x="T0" y="T1"/>
                </a:cxn>
                <a:cxn ang="0">
                  <a:pos x="T2" y="T3"/>
                </a:cxn>
                <a:cxn ang="0">
                  <a:pos x="T4" y="T5"/>
                </a:cxn>
                <a:cxn ang="0">
                  <a:pos x="T6" y="T7"/>
                </a:cxn>
              </a:cxnLst>
              <a:rect l="0" t="0" r="r" b="b"/>
              <a:pathLst>
                <a:path w="97" h="103">
                  <a:moveTo>
                    <a:pt x="4" y="103"/>
                  </a:moveTo>
                  <a:lnTo>
                    <a:pt x="97" y="0"/>
                  </a:lnTo>
                  <a:lnTo>
                    <a:pt x="0" y="73"/>
                  </a:lnTo>
                  <a:lnTo>
                    <a:pt x="4" y="1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6" name="Freeform 131"/>
            <p:cNvSpPr>
              <a:spLocks/>
            </p:cNvSpPr>
            <p:nvPr userDrawn="1"/>
          </p:nvSpPr>
          <p:spPr bwMode="gray">
            <a:xfrm>
              <a:off x="3929063" y="3625850"/>
              <a:ext cx="112712" cy="117475"/>
            </a:xfrm>
            <a:custGeom>
              <a:avLst/>
              <a:gdLst>
                <a:gd name="T0" fmla="*/ 8 w 71"/>
                <a:gd name="T1" fmla="*/ 74 h 74"/>
                <a:gd name="T2" fmla="*/ 71 w 71"/>
                <a:gd name="T3" fmla="*/ 0 h 74"/>
                <a:gd name="T4" fmla="*/ 0 w 71"/>
                <a:gd name="T5" fmla="*/ 48 h 74"/>
                <a:gd name="T6" fmla="*/ 8 w 71"/>
                <a:gd name="T7" fmla="*/ 74 h 74"/>
              </a:gdLst>
              <a:ahLst/>
              <a:cxnLst>
                <a:cxn ang="0">
                  <a:pos x="T0" y="T1"/>
                </a:cxn>
                <a:cxn ang="0">
                  <a:pos x="T2" y="T3"/>
                </a:cxn>
                <a:cxn ang="0">
                  <a:pos x="T4" y="T5"/>
                </a:cxn>
                <a:cxn ang="0">
                  <a:pos x="T6" y="T7"/>
                </a:cxn>
              </a:cxnLst>
              <a:rect l="0" t="0" r="r" b="b"/>
              <a:pathLst>
                <a:path w="71" h="74">
                  <a:moveTo>
                    <a:pt x="8" y="74"/>
                  </a:moveTo>
                  <a:lnTo>
                    <a:pt x="71" y="0"/>
                  </a:lnTo>
                  <a:lnTo>
                    <a:pt x="0" y="48"/>
                  </a:lnTo>
                  <a:lnTo>
                    <a:pt x="8" y="74"/>
                  </a:lnTo>
                  <a:close/>
                </a:path>
              </a:pathLst>
            </a:custGeom>
            <a:solidFill>
              <a:srgbClr val="493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7" name="Freeform 132"/>
            <p:cNvSpPr>
              <a:spLocks/>
            </p:cNvSpPr>
            <p:nvPr userDrawn="1"/>
          </p:nvSpPr>
          <p:spPr bwMode="gray">
            <a:xfrm>
              <a:off x="3929063" y="3625850"/>
              <a:ext cx="112712" cy="117475"/>
            </a:xfrm>
            <a:custGeom>
              <a:avLst/>
              <a:gdLst>
                <a:gd name="T0" fmla="*/ 8 w 71"/>
                <a:gd name="T1" fmla="*/ 74 h 74"/>
                <a:gd name="T2" fmla="*/ 71 w 71"/>
                <a:gd name="T3" fmla="*/ 0 h 74"/>
                <a:gd name="T4" fmla="*/ 0 w 71"/>
                <a:gd name="T5" fmla="*/ 48 h 74"/>
                <a:gd name="T6" fmla="*/ 8 w 71"/>
                <a:gd name="T7" fmla="*/ 74 h 74"/>
              </a:gdLst>
              <a:ahLst/>
              <a:cxnLst>
                <a:cxn ang="0">
                  <a:pos x="T0" y="T1"/>
                </a:cxn>
                <a:cxn ang="0">
                  <a:pos x="T2" y="T3"/>
                </a:cxn>
                <a:cxn ang="0">
                  <a:pos x="T4" y="T5"/>
                </a:cxn>
                <a:cxn ang="0">
                  <a:pos x="T6" y="T7"/>
                </a:cxn>
              </a:cxnLst>
              <a:rect l="0" t="0" r="r" b="b"/>
              <a:pathLst>
                <a:path w="71" h="74">
                  <a:moveTo>
                    <a:pt x="8" y="74"/>
                  </a:moveTo>
                  <a:lnTo>
                    <a:pt x="71" y="0"/>
                  </a:lnTo>
                  <a:lnTo>
                    <a:pt x="0" y="48"/>
                  </a:lnTo>
                  <a:lnTo>
                    <a:pt x="8" y="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8" name="Freeform 133"/>
            <p:cNvSpPr>
              <a:spLocks/>
            </p:cNvSpPr>
            <p:nvPr userDrawn="1"/>
          </p:nvSpPr>
          <p:spPr bwMode="gray">
            <a:xfrm>
              <a:off x="3740150" y="3833813"/>
              <a:ext cx="188912" cy="201612"/>
            </a:xfrm>
            <a:custGeom>
              <a:avLst/>
              <a:gdLst>
                <a:gd name="T0" fmla="*/ 119 w 119"/>
                <a:gd name="T1" fmla="*/ 127 h 127"/>
                <a:gd name="T2" fmla="*/ 0 w 119"/>
                <a:gd name="T3" fmla="*/ 0 h 127"/>
                <a:gd name="T4" fmla="*/ 119 w 119"/>
                <a:gd name="T5" fmla="*/ 94 h 127"/>
                <a:gd name="T6" fmla="*/ 119 w 119"/>
                <a:gd name="T7" fmla="*/ 127 h 127"/>
              </a:gdLst>
              <a:ahLst/>
              <a:cxnLst>
                <a:cxn ang="0">
                  <a:pos x="T0" y="T1"/>
                </a:cxn>
                <a:cxn ang="0">
                  <a:pos x="T2" y="T3"/>
                </a:cxn>
                <a:cxn ang="0">
                  <a:pos x="T4" y="T5"/>
                </a:cxn>
                <a:cxn ang="0">
                  <a:pos x="T6" y="T7"/>
                </a:cxn>
              </a:cxnLst>
              <a:rect l="0" t="0" r="r" b="b"/>
              <a:pathLst>
                <a:path w="119" h="127">
                  <a:moveTo>
                    <a:pt x="119" y="127"/>
                  </a:moveTo>
                  <a:lnTo>
                    <a:pt x="0" y="0"/>
                  </a:lnTo>
                  <a:lnTo>
                    <a:pt x="119" y="94"/>
                  </a:lnTo>
                  <a:lnTo>
                    <a:pt x="119" y="127"/>
                  </a:lnTo>
                  <a:close/>
                </a:path>
              </a:pathLst>
            </a:custGeom>
            <a:solidFill>
              <a:srgbClr val="493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9" name="Freeform 134"/>
            <p:cNvSpPr>
              <a:spLocks/>
            </p:cNvSpPr>
            <p:nvPr userDrawn="1"/>
          </p:nvSpPr>
          <p:spPr bwMode="gray">
            <a:xfrm>
              <a:off x="3740150" y="3833813"/>
              <a:ext cx="188912" cy="201612"/>
            </a:xfrm>
            <a:custGeom>
              <a:avLst/>
              <a:gdLst>
                <a:gd name="T0" fmla="*/ 119 w 119"/>
                <a:gd name="T1" fmla="*/ 127 h 127"/>
                <a:gd name="T2" fmla="*/ 0 w 119"/>
                <a:gd name="T3" fmla="*/ 0 h 127"/>
                <a:gd name="T4" fmla="*/ 119 w 119"/>
                <a:gd name="T5" fmla="*/ 94 h 127"/>
                <a:gd name="T6" fmla="*/ 119 w 119"/>
                <a:gd name="T7" fmla="*/ 127 h 127"/>
              </a:gdLst>
              <a:ahLst/>
              <a:cxnLst>
                <a:cxn ang="0">
                  <a:pos x="T0" y="T1"/>
                </a:cxn>
                <a:cxn ang="0">
                  <a:pos x="T2" y="T3"/>
                </a:cxn>
                <a:cxn ang="0">
                  <a:pos x="T4" y="T5"/>
                </a:cxn>
                <a:cxn ang="0">
                  <a:pos x="T6" y="T7"/>
                </a:cxn>
              </a:cxnLst>
              <a:rect l="0" t="0" r="r" b="b"/>
              <a:pathLst>
                <a:path w="119" h="127">
                  <a:moveTo>
                    <a:pt x="119" y="127"/>
                  </a:moveTo>
                  <a:lnTo>
                    <a:pt x="0" y="0"/>
                  </a:lnTo>
                  <a:lnTo>
                    <a:pt x="119" y="94"/>
                  </a:lnTo>
                  <a:lnTo>
                    <a:pt x="119" y="12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0" name="Freeform 135"/>
            <p:cNvSpPr>
              <a:spLocks/>
            </p:cNvSpPr>
            <p:nvPr userDrawn="1"/>
          </p:nvSpPr>
          <p:spPr bwMode="gray">
            <a:xfrm>
              <a:off x="3781425" y="3676650"/>
              <a:ext cx="153987" cy="163512"/>
            </a:xfrm>
            <a:custGeom>
              <a:avLst/>
              <a:gdLst>
                <a:gd name="T0" fmla="*/ 93 w 97"/>
                <a:gd name="T1" fmla="*/ 103 h 103"/>
                <a:gd name="T2" fmla="*/ 0 w 97"/>
                <a:gd name="T3" fmla="*/ 0 h 103"/>
                <a:gd name="T4" fmla="*/ 97 w 97"/>
                <a:gd name="T5" fmla="*/ 74 h 103"/>
                <a:gd name="T6" fmla="*/ 93 w 97"/>
                <a:gd name="T7" fmla="*/ 103 h 103"/>
              </a:gdLst>
              <a:ahLst/>
              <a:cxnLst>
                <a:cxn ang="0">
                  <a:pos x="T0" y="T1"/>
                </a:cxn>
                <a:cxn ang="0">
                  <a:pos x="T2" y="T3"/>
                </a:cxn>
                <a:cxn ang="0">
                  <a:pos x="T4" y="T5"/>
                </a:cxn>
                <a:cxn ang="0">
                  <a:pos x="T6" y="T7"/>
                </a:cxn>
              </a:cxnLst>
              <a:rect l="0" t="0" r="r" b="b"/>
              <a:pathLst>
                <a:path w="97" h="103">
                  <a:moveTo>
                    <a:pt x="93" y="103"/>
                  </a:moveTo>
                  <a:lnTo>
                    <a:pt x="0" y="0"/>
                  </a:lnTo>
                  <a:lnTo>
                    <a:pt x="97" y="74"/>
                  </a:lnTo>
                  <a:lnTo>
                    <a:pt x="93" y="103"/>
                  </a:lnTo>
                  <a:close/>
                </a:path>
              </a:pathLst>
            </a:custGeom>
            <a:solidFill>
              <a:srgbClr val="493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1" name="Freeform 136"/>
            <p:cNvSpPr>
              <a:spLocks/>
            </p:cNvSpPr>
            <p:nvPr userDrawn="1"/>
          </p:nvSpPr>
          <p:spPr bwMode="gray">
            <a:xfrm>
              <a:off x="3781425" y="3676650"/>
              <a:ext cx="153987" cy="163512"/>
            </a:xfrm>
            <a:custGeom>
              <a:avLst/>
              <a:gdLst>
                <a:gd name="T0" fmla="*/ 93 w 97"/>
                <a:gd name="T1" fmla="*/ 103 h 103"/>
                <a:gd name="T2" fmla="*/ 0 w 97"/>
                <a:gd name="T3" fmla="*/ 0 h 103"/>
                <a:gd name="T4" fmla="*/ 97 w 97"/>
                <a:gd name="T5" fmla="*/ 74 h 103"/>
                <a:gd name="T6" fmla="*/ 93 w 97"/>
                <a:gd name="T7" fmla="*/ 103 h 103"/>
              </a:gdLst>
              <a:ahLst/>
              <a:cxnLst>
                <a:cxn ang="0">
                  <a:pos x="T0" y="T1"/>
                </a:cxn>
                <a:cxn ang="0">
                  <a:pos x="T2" y="T3"/>
                </a:cxn>
                <a:cxn ang="0">
                  <a:pos x="T4" y="T5"/>
                </a:cxn>
                <a:cxn ang="0">
                  <a:pos x="T6" y="T7"/>
                </a:cxn>
              </a:cxnLst>
              <a:rect l="0" t="0" r="r" b="b"/>
              <a:pathLst>
                <a:path w="97" h="103">
                  <a:moveTo>
                    <a:pt x="93" y="103"/>
                  </a:moveTo>
                  <a:lnTo>
                    <a:pt x="0" y="0"/>
                  </a:lnTo>
                  <a:lnTo>
                    <a:pt x="97" y="74"/>
                  </a:lnTo>
                  <a:lnTo>
                    <a:pt x="93" y="1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2" name="Freeform 137"/>
            <p:cNvSpPr>
              <a:spLocks/>
            </p:cNvSpPr>
            <p:nvPr userDrawn="1"/>
          </p:nvSpPr>
          <p:spPr bwMode="gray">
            <a:xfrm>
              <a:off x="3868738" y="3567113"/>
              <a:ext cx="79375" cy="77787"/>
            </a:xfrm>
            <a:custGeom>
              <a:avLst/>
              <a:gdLst>
                <a:gd name="T0" fmla="*/ 38 w 50"/>
                <a:gd name="T1" fmla="*/ 49 h 49"/>
                <a:gd name="T2" fmla="*/ 0 w 50"/>
                <a:gd name="T3" fmla="*/ 0 h 49"/>
                <a:gd name="T4" fmla="*/ 50 w 50"/>
                <a:gd name="T5" fmla="*/ 28 h 49"/>
                <a:gd name="T6" fmla="*/ 38 w 50"/>
                <a:gd name="T7" fmla="*/ 49 h 49"/>
              </a:gdLst>
              <a:ahLst/>
              <a:cxnLst>
                <a:cxn ang="0">
                  <a:pos x="T0" y="T1"/>
                </a:cxn>
                <a:cxn ang="0">
                  <a:pos x="T2" y="T3"/>
                </a:cxn>
                <a:cxn ang="0">
                  <a:pos x="T4" y="T5"/>
                </a:cxn>
                <a:cxn ang="0">
                  <a:pos x="T6" y="T7"/>
                </a:cxn>
              </a:cxnLst>
              <a:rect l="0" t="0" r="r" b="b"/>
              <a:pathLst>
                <a:path w="50" h="49">
                  <a:moveTo>
                    <a:pt x="38" y="49"/>
                  </a:moveTo>
                  <a:lnTo>
                    <a:pt x="0" y="0"/>
                  </a:lnTo>
                  <a:lnTo>
                    <a:pt x="50" y="28"/>
                  </a:lnTo>
                  <a:lnTo>
                    <a:pt x="38" y="49"/>
                  </a:lnTo>
                  <a:close/>
                </a:path>
              </a:pathLst>
            </a:custGeom>
            <a:solidFill>
              <a:srgbClr val="493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3" name="Freeform 138"/>
            <p:cNvSpPr>
              <a:spLocks/>
            </p:cNvSpPr>
            <p:nvPr userDrawn="1"/>
          </p:nvSpPr>
          <p:spPr bwMode="gray">
            <a:xfrm>
              <a:off x="3868738" y="3567113"/>
              <a:ext cx="79375" cy="77787"/>
            </a:xfrm>
            <a:custGeom>
              <a:avLst/>
              <a:gdLst>
                <a:gd name="T0" fmla="*/ 38 w 50"/>
                <a:gd name="T1" fmla="*/ 49 h 49"/>
                <a:gd name="T2" fmla="*/ 0 w 50"/>
                <a:gd name="T3" fmla="*/ 0 h 49"/>
                <a:gd name="T4" fmla="*/ 50 w 50"/>
                <a:gd name="T5" fmla="*/ 28 h 49"/>
                <a:gd name="T6" fmla="*/ 38 w 50"/>
                <a:gd name="T7" fmla="*/ 49 h 49"/>
              </a:gdLst>
              <a:ahLst/>
              <a:cxnLst>
                <a:cxn ang="0">
                  <a:pos x="T0" y="T1"/>
                </a:cxn>
                <a:cxn ang="0">
                  <a:pos x="T2" y="T3"/>
                </a:cxn>
                <a:cxn ang="0">
                  <a:pos x="T4" y="T5"/>
                </a:cxn>
                <a:cxn ang="0">
                  <a:pos x="T6" y="T7"/>
                </a:cxn>
              </a:cxnLst>
              <a:rect l="0" t="0" r="r" b="b"/>
              <a:pathLst>
                <a:path w="50" h="49">
                  <a:moveTo>
                    <a:pt x="38" y="49"/>
                  </a:moveTo>
                  <a:lnTo>
                    <a:pt x="0" y="0"/>
                  </a:lnTo>
                  <a:lnTo>
                    <a:pt x="50" y="28"/>
                  </a:lnTo>
                  <a:lnTo>
                    <a:pt x="38" y="4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4" name="Freeform 139"/>
            <p:cNvSpPr>
              <a:spLocks/>
            </p:cNvSpPr>
            <p:nvPr userDrawn="1"/>
          </p:nvSpPr>
          <p:spPr bwMode="gray">
            <a:xfrm>
              <a:off x="3676650" y="3308350"/>
              <a:ext cx="533400" cy="755650"/>
            </a:xfrm>
            <a:custGeom>
              <a:avLst/>
              <a:gdLst>
                <a:gd name="T0" fmla="*/ 79 w 159"/>
                <a:gd name="T1" fmla="*/ 0 h 240"/>
                <a:gd name="T2" fmla="*/ 0 w 159"/>
                <a:gd name="T3" fmla="*/ 180 h 240"/>
                <a:gd name="T4" fmla="*/ 27 w 159"/>
                <a:gd name="T5" fmla="*/ 240 h 240"/>
                <a:gd name="T6" fmla="*/ 67 w 159"/>
                <a:gd name="T7" fmla="*/ 222 h 240"/>
                <a:gd name="T8" fmla="*/ 19 w 159"/>
                <a:gd name="T9" fmla="*/ 167 h 240"/>
                <a:gd name="T10" fmla="*/ 70 w 159"/>
                <a:gd name="T11" fmla="*/ 209 h 240"/>
                <a:gd name="T12" fmla="*/ 72 w 159"/>
                <a:gd name="T13" fmla="*/ 165 h 240"/>
                <a:gd name="T14" fmla="*/ 31 w 159"/>
                <a:gd name="T15" fmla="*/ 117 h 240"/>
                <a:gd name="T16" fmla="*/ 73 w 159"/>
                <a:gd name="T17" fmla="*/ 150 h 240"/>
                <a:gd name="T18" fmla="*/ 75 w 159"/>
                <a:gd name="T19" fmla="*/ 107 h 240"/>
                <a:gd name="T20" fmla="*/ 57 w 159"/>
                <a:gd name="T21" fmla="*/ 82 h 240"/>
                <a:gd name="T22" fmla="*/ 76 w 159"/>
                <a:gd name="T23" fmla="*/ 93 h 240"/>
                <a:gd name="T24" fmla="*/ 79 w 159"/>
                <a:gd name="T25" fmla="*/ 17 h 240"/>
                <a:gd name="T26" fmla="*/ 84 w 159"/>
                <a:gd name="T27" fmla="*/ 119 h 240"/>
                <a:gd name="T28" fmla="*/ 109 w 159"/>
                <a:gd name="T29" fmla="*/ 101 h 240"/>
                <a:gd name="T30" fmla="*/ 85 w 159"/>
                <a:gd name="T31" fmla="*/ 131 h 240"/>
                <a:gd name="T32" fmla="*/ 86 w 159"/>
                <a:gd name="T33" fmla="*/ 164 h 240"/>
                <a:gd name="T34" fmla="*/ 123 w 159"/>
                <a:gd name="T35" fmla="*/ 134 h 240"/>
                <a:gd name="T36" fmla="*/ 87 w 159"/>
                <a:gd name="T37" fmla="*/ 177 h 240"/>
                <a:gd name="T38" fmla="*/ 89 w 159"/>
                <a:gd name="T39" fmla="*/ 213 h 240"/>
                <a:gd name="T40" fmla="*/ 119 w 159"/>
                <a:gd name="T41" fmla="*/ 201 h 240"/>
                <a:gd name="T42" fmla="*/ 135 w 159"/>
                <a:gd name="T43" fmla="*/ 188 h 240"/>
                <a:gd name="T44" fmla="*/ 126 w 159"/>
                <a:gd name="T45" fmla="*/ 199 h 240"/>
                <a:gd name="T46" fmla="*/ 158 w 159"/>
                <a:gd name="T47" fmla="*/ 188 h 240"/>
                <a:gd name="T48" fmla="*/ 159 w 159"/>
                <a:gd name="T49" fmla="*/ 180 h 240"/>
                <a:gd name="T50" fmla="*/ 143 w 159"/>
                <a:gd name="T51" fmla="*/ 118 h 240"/>
                <a:gd name="T52" fmla="*/ 102 w 159"/>
                <a:gd name="T53" fmla="*/ 37 h 240"/>
                <a:gd name="T54" fmla="*/ 79 w 159"/>
                <a:gd name="T5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9" h="240">
                  <a:moveTo>
                    <a:pt x="79" y="0"/>
                  </a:moveTo>
                  <a:cubicBezTo>
                    <a:pt x="79" y="0"/>
                    <a:pt x="0" y="118"/>
                    <a:pt x="0" y="180"/>
                  </a:cubicBezTo>
                  <a:cubicBezTo>
                    <a:pt x="0" y="204"/>
                    <a:pt x="10" y="226"/>
                    <a:pt x="27" y="240"/>
                  </a:cubicBezTo>
                  <a:cubicBezTo>
                    <a:pt x="40" y="234"/>
                    <a:pt x="54" y="228"/>
                    <a:pt x="67" y="222"/>
                  </a:cubicBezTo>
                  <a:cubicBezTo>
                    <a:pt x="19" y="167"/>
                    <a:pt x="19" y="167"/>
                    <a:pt x="19" y="167"/>
                  </a:cubicBezTo>
                  <a:cubicBezTo>
                    <a:pt x="70" y="209"/>
                    <a:pt x="70" y="209"/>
                    <a:pt x="70" y="209"/>
                  </a:cubicBezTo>
                  <a:cubicBezTo>
                    <a:pt x="72" y="165"/>
                    <a:pt x="72" y="165"/>
                    <a:pt x="72" y="165"/>
                  </a:cubicBezTo>
                  <a:cubicBezTo>
                    <a:pt x="31" y="117"/>
                    <a:pt x="31" y="117"/>
                    <a:pt x="31" y="117"/>
                  </a:cubicBezTo>
                  <a:cubicBezTo>
                    <a:pt x="73" y="150"/>
                    <a:pt x="73" y="150"/>
                    <a:pt x="73" y="150"/>
                  </a:cubicBezTo>
                  <a:cubicBezTo>
                    <a:pt x="75" y="107"/>
                    <a:pt x="75" y="107"/>
                    <a:pt x="75" y="107"/>
                  </a:cubicBezTo>
                  <a:cubicBezTo>
                    <a:pt x="57" y="82"/>
                    <a:pt x="57" y="82"/>
                    <a:pt x="57" y="82"/>
                  </a:cubicBezTo>
                  <a:cubicBezTo>
                    <a:pt x="76" y="93"/>
                    <a:pt x="76" y="93"/>
                    <a:pt x="76" y="93"/>
                  </a:cubicBezTo>
                  <a:cubicBezTo>
                    <a:pt x="79" y="17"/>
                    <a:pt x="79" y="17"/>
                    <a:pt x="79" y="17"/>
                  </a:cubicBezTo>
                  <a:cubicBezTo>
                    <a:pt x="84" y="119"/>
                    <a:pt x="84" y="119"/>
                    <a:pt x="84" y="119"/>
                  </a:cubicBezTo>
                  <a:cubicBezTo>
                    <a:pt x="109" y="101"/>
                    <a:pt x="109" y="101"/>
                    <a:pt x="109" y="101"/>
                  </a:cubicBezTo>
                  <a:cubicBezTo>
                    <a:pt x="85" y="131"/>
                    <a:pt x="85" y="131"/>
                    <a:pt x="85" y="131"/>
                  </a:cubicBezTo>
                  <a:cubicBezTo>
                    <a:pt x="86" y="164"/>
                    <a:pt x="86" y="164"/>
                    <a:pt x="86" y="164"/>
                  </a:cubicBezTo>
                  <a:cubicBezTo>
                    <a:pt x="123" y="134"/>
                    <a:pt x="123" y="134"/>
                    <a:pt x="123" y="134"/>
                  </a:cubicBezTo>
                  <a:cubicBezTo>
                    <a:pt x="87" y="177"/>
                    <a:pt x="87" y="177"/>
                    <a:pt x="87" y="177"/>
                  </a:cubicBezTo>
                  <a:cubicBezTo>
                    <a:pt x="89" y="213"/>
                    <a:pt x="89" y="213"/>
                    <a:pt x="89" y="213"/>
                  </a:cubicBezTo>
                  <a:cubicBezTo>
                    <a:pt x="99" y="209"/>
                    <a:pt x="109" y="205"/>
                    <a:pt x="119" y="201"/>
                  </a:cubicBezTo>
                  <a:cubicBezTo>
                    <a:pt x="135" y="188"/>
                    <a:pt x="135" y="188"/>
                    <a:pt x="135" y="188"/>
                  </a:cubicBezTo>
                  <a:cubicBezTo>
                    <a:pt x="126" y="199"/>
                    <a:pt x="126" y="199"/>
                    <a:pt x="126" y="199"/>
                  </a:cubicBezTo>
                  <a:cubicBezTo>
                    <a:pt x="136" y="195"/>
                    <a:pt x="147" y="191"/>
                    <a:pt x="158" y="188"/>
                  </a:cubicBezTo>
                  <a:cubicBezTo>
                    <a:pt x="158" y="185"/>
                    <a:pt x="159" y="183"/>
                    <a:pt x="159" y="180"/>
                  </a:cubicBezTo>
                  <a:cubicBezTo>
                    <a:pt x="159" y="163"/>
                    <a:pt x="152" y="140"/>
                    <a:pt x="143" y="118"/>
                  </a:cubicBezTo>
                  <a:cubicBezTo>
                    <a:pt x="121" y="97"/>
                    <a:pt x="105" y="69"/>
                    <a:pt x="102" y="37"/>
                  </a:cubicBezTo>
                  <a:cubicBezTo>
                    <a:pt x="89" y="15"/>
                    <a:pt x="79" y="0"/>
                    <a:pt x="79" y="0"/>
                  </a:cubicBezTo>
                </a:path>
              </a:pathLst>
            </a:custGeom>
            <a:solidFill>
              <a:srgbClr val="A7CD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5" name="Freeform 140"/>
            <p:cNvSpPr>
              <a:spLocks noEditPoints="1"/>
            </p:cNvSpPr>
            <p:nvPr userDrawn="1"/>
          </p:nvSpPr>
          <p:spPr bwMode="gray">
            <a:xfrm>
              <a:off x="3767138" y="3900488"/>
              <a:ext cx="439737" cy="223837"/>
            </a:xfrm>
            <a:custGeom>
              <a:avLst/>
              <a:gdLst>
                <a:gd name="T0" fmla="*/ 40 w 131"/>
                <a:gd name="T1" fmla="*/ 34 h 71"/>
                <a:gd name="T2" fmla="*/ 0 w 131"/>
                <a:gd name="T3" fmla="*/ 52 h 71"/>
                <a:gd name="T4" fmla="*/ 41 w 131"/>
                <a:gd name="T5" fmla="*/ 71 h 71"/>
                <a:gd name="T6" fmla="*/ 42 w 131"/>
                <a:gd name="T7" fmla="*/ 36 h 71"/>
                <a:gd name="T8" fmla="*/ 40 w 131"/>
                <a:gd name="T9" fmla="*/ 34 h 71"/>
                <a:gd name="T10" fmla="*/ 92 w 131"/>
                <a:gd name="T11" fmla="*/ 13 h 71"/>
                <a:gd name="T12" fmla="*/ 62 w 131"/>
                <a:gd name="T13" fmla="*/ 25 h 71"/>
                <a:gd name="T14" fmla="*/ 62 w 131"/>
                <a:gd name="T15" fmla="*/ 38 h 71"/>
                <a:gd name="T16" fmla="*/ 92 w 131"/>
                <a:gd name="T17" fmla="*/ 13 h 71"/>
                <a:gd name="T18" fmla="*/ 131 w 131"/>
                <a:gd name="T19" fmla="*/ 0 h 71"/>
                <a:gd name="T20" fmla="*/ 99 w 131"/>
                <a:gd name="T21" fmla="*/ 11 h 71"/>
                <a:gd name="T22" fmla="*/ 63 w 131"/>
                <a:gd name="T23" fmla="*/ 51 h 71"/>
                <a:gd name="T24" fmla="*/ 64 w 131"/>
                <a:gd name="T25" fmla="*/ 71 h 71"/>
                <a:gd name="T26" fmla="*/ 131 w 131"/>
                <a:gd name="T2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71">
                  <a:moveTo>
                    <a:pt x="40" y="34"/>
                  </a:moveTo>
                  <a:cubicBezTo>
                    <a:pt x="27" y="40"/>
                    <a:pt x="13" y="46"/>
                    <a:pt x="0" y="52"/>
                  </a:cubicBezTo>
                  <a:cubicBezTo>
                    <a:pt x="11" y="62"/>
                    <a:pt x="25" y="69"/>
                    <a:pt x="41" y="71"/>
                  </a:cubicBezTo>
                  <a:cubicBezTo>
                    <a:pt x="42" y="36"/>
                    <a:pt x="42" y="36"/>
                    <a:pt x="42" y="36"/>
                  </a:cubicBezTo>
                  <a:cubicBezTo>
                    <a:pt x="40" y="34"/>
                    <a:pt x="40" y="34"/>
                    <a:pt x="40" y="34"/>
                  </a:cubicBezTo>
                  <a:moveTo>
                    <a:pt x="92" y="13"/>
                  </a:moveTo>
                  <a:cubicBezTo>
                    <a:pt x="82" y="17"/>
                    <a:pt x="72" y="21"/>
                    <a:pt x="62" y="25"/>
                  </a:cubicBezTo>
                  <a:cubicBezTo>
                    <a:pt x="62" y="38"/>
                    <a:pt x="62" y="38"/>
                    <a:pt x="62" y="38"/>
                  </a:cubicBezTo>
                  <a:cubicBezTo>
                    <a:pt x="92" y="13"/>
                    <a:pt x="92" y="13"/>
                    <a:pt x="92" y="13"/>
                  </a:cubicBezTo>
                  <a:moveTo>
                    <a:pt x="131" y="0"/>
                  </a:moveTo>
                  <a:cubicBezTo>
                    <a:pt x="120" y="3"/>
                    <a:pt x="109" y="7"/>
                    <a:pt x="99" y="11"/>
                  </a:cubicBezTo>
                  <a:cubicBezTo>
                    <a:pt x="63" y="51"/>
                    <a:pt x="63" y="51"/>
                    <a:pt x="63" y="51"/>
                  </a:cubicBezTo>
                  <a:cubicBezTo>
                    <a:pt x="64" y="71"/>
                    <a:pt x="64" y="71"/>
                    <a:pt x="64" y="71"/>
                  </a:cubicBezTo>
                  <a:cubicBezTo>
                    <a:pt x="100" y="66"/>
                    <a:pt x="128" y="36"/>
                    <a:pt x="131" y="0"/>
                  </a:cubicBezTo>
                </a:path>
              </a:pathLst>
            </a:custGeom>
            <a:solidFill>
              <a:srgbClr val="98CA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6" name="Freeform 141"/>
            <p:cNvSpPr>
              <a:spLocks/>
            </p:cNvSpPr>
            <p:nvPr userDrawn="1"/>
          </p:nvSpPr>
          <p:spPr bwMode="gray">
            <a:xfrm>
              <a:off x="4019550" y="3425825"/>
              <a:ext cx="136525" cy="254000"/>
            </a:xfrm>
            <a:custGeom>
              <a:avLst/>
              <a:gdLst>
                <a:gd name="T0" fmla="*/ 0 w 41"/>
                <a:gd name="T1" fmla="*/ 0 h 81"/>
                <a:gd name="T2" fmla="*/ 41 w 41"/>
                <a:gd name="T3" fmla="*/ 81 h 81"/>
                <a:gd name="T4" fmla="*/ 0 w 41"/>
                <a:gd name="T5" fmla="*/ 0 h 81"/>
              </a:gdLst>
              <a:ahLst/>
              <a:cxnLst>
                <a:cxn ang="0">
                  <a:pos x="T0" y="T1"/>
                </a:cxn>
                <a:cxn ang="0">
                  <a:pos x="T2" y="T3"/>
                </a:cxn>
                <a:cxn ang="0">
                  <a:pos x="T4" y="T5"/>
                </a:cxn>
              </a:cxnLst>
              <a:rect l="0" t="0" r="r" b="b"/>
              <a:pathLst>
                <a:path w="41" h="81">
                  <a:moveTo>
                    <a:pt x="0" y="0"/>
                  </a:moveTo>
                  <a:cubicBezTo>
                    <a:pt x="3" y="32"/>
                    <a:pt x="19" y="60"/>
                    <a:pt x="41" y="81"/>
                  </a:cubicBezTo>
                  <a:cubicBezTo>
                    <a:pt x="29" y="52"/>
                    <a:pt x="13" y="23"/>
                    <a:pt x="0" y="0"/>
                  </a:cubicBezTo>
                </a:path>
              </a:pathLst>
            </a:custGeom>
            <a:solidFill>
              <a:srgbClr val="89C6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7" name="Freeform 142"/>
            <p:cNvSpPr>
              <a:spLocks/>
            </p:cNvSpPr>
            <p:nvPr userDrawn="1"/>
          </p:nvSpPr>
          <p:spPr bwMode="gray">
            <a:xfrm>
              <a:off x="3905250" y="3362325"/>
              <a:ext cx="76200" cy="765175"/>
            </a:xfrm>
            <a:custGeom>
              <a:avLst/>
              <a:gdLst>
                <a:gd name="T0" fmla="*/ 11 w 23"/>
                <a:gd name="T1" fmla="*/ 0 h 243"/>
                <a:gd name="T2" fmla="*/ 8 w 23"/>
                <a:gd name="T3" fmla="*/ 76 h 243"/>
                <a:gd name="T4" fmla="*/ 13 w 23"/>
                <a:gd name="T5" fmla="*/ 79 h 243"/>
                <a:gd name="T6" fmla="*/ 7 w 23"/>
                <a:gd name="T7" fmla="*/ 90 h 243"/>
                <a:gd name="T8" fmla="*/ 7 w 23"/>
                <a:gd name="T9" fmla="*/ 90 h 243"/>
                <a:gd name="T10" fmla="*/ 5 w 23"/>
                <a:gd name="T11" fmla="*/ 133 h 243"/>
                <a:gd name="T12" fmla="*/ 9 w 23"/>
                <a:gd name="T13" fmla="*/ 137 h 243"/>
                <a:gd name="T14" fmla="*/ 7 w 23"/>
                <a:gd name="T15" fmla="*/ 152 h 243"/>
                <a:gd name="T16" fmla="*/ 4 w 23"/>
                <a:gd name="T17" fmla="*/ 148 h 243"/>
                <a:gd name="T18" fmla="*/ 2 w 23"/>
                <a:gd name="T19" fmla="*/ 192 h 243"/>
                <a:gd name="T20" fmla="*/ 7 w 23"/>
                <a:gd name="T21" fmla="*/ 197 h 243"/>
                <a:gd name="T22" fmla="*/ 7 w 23"/>
                <a:gd name="T23" fmla="*/ 214 h 243"/>
                <a:gd name="T24" fmla="*/ 1 w 23"/>
                <a:gd name="T25" fmla="*/ 207 h 243"/>
                <a:gd name="T26" fmla="*/ 0 w 23"/>
                <a:gd name="T27" fmla="*/ 242 h 243"/>
                <a:gd name="T28" fmla="*/ 11 w 23"/>
                <a:gd name="T29" fmla="*/ 243 h 243"/>
                <a:gd name="T30" fmla="*/ 23 w 23"/>
                <a:gd name="T31" fmla="*/ 242 h 243"/>
                <a:gd name="T32" fmla="*/ 22 w 23"/>
                <a:gd name="T33" fmla="*/ 222 h 243"/>
                <a:gd name="T34" fmla="*/ 11 w 23"/>
                <a:gd name="T35" fmla="*/ 234 h 243"/>
                <a:gd name="T36" fmla="*/ 11 w 23"/>
                <a:gd name="T37" fmla="*/ 217 h 243"/>
                <a:gd name="T38" fmla="*/ 21 w 23"/>
                <a:gd name="T39" fmla="*/ 209 h 243"/>
                <a:gd name="T40" fmla="*/ 21 w 23"/>
                <a:gd name="T41" fmla="*/ 196 h 243"/>
                <a:gd name="T42" fmla="*/ 19 w 23"/>
                <a:gd name="T43" fmla="*/ 160 h 243"/>
                <a:gd name="T44" fmla="*/ 11 w 23"/>
                <a:gd name="T45" fmla="*/ 169 h 243"/>
                <a:gd name="T46" fmla="*/ 9 w 23"/>
                <a:gd name="T47" fmla="*/ 154 h 243"/>
                <a:gd name="T48" fmla="*/ 18 w 23"/>
                <a:gd name="T49" fmla="*/ 147 h 243"/>
                <a:gd name="T50" fmla="*/ 17 w 23"/>
                <a:gd name="T51" fmla="*/ 114 h 243"/>
                <a:gd name="T52" fmla="*/ 11 w 23"/>
                <a:gd name="T53" fmla="*/ 121 h 243"/>
                <a:gd name="T54" fmla="*/ 7 w 23"/>
                <a:gd name="T55" fmla="*/ 108 h 243"/>
                <a:gd name="T56" fmla="*/ 16 w 23"/>
                <a:gd name="T57" fmla="*/ 102 h 243"/>
                <a:gd name="T58" fmla="*/ 11 w 23"/>
                <a:gd name="T59"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 h="243">
                  <a:moveTo>
                    <a:pt x="11" y="0"/>
                  </a:moveTo>
                  <a:cubicBezTo>
                    <a:pt x="8" y="76"/>
                    <a:pt x="8" y="76"/>
                    <a:pt x="8" y="76"/>
                  </a:cubicBezTo>
                  <a:cubicBezTo>
                    <a:pt x="13" y="79"/>
                    <a:pt x="13" y="79"/>
                    <a:pt x="13" y="79"/>
                  </a:cubicBezTo>
                  <a:cubicBezTo>
                    <a:pt x="7" y="90"/>
                    <a:pt x="7" y="90"/>
                    <a:pt x="7" y="90"/>
                  </a:cubicBezTo>
                  <a:cubicBezTo>
                    <a:pt x="7" y="90"/>
                    <a:pt x="7" y="90"/>
                    <a:pt x="7" y="90"/>
                  </a:cubicBezTo>
                  <a:cubicBezTo>
                    <a:pt x="5" y="133"/>
                    <a:pt x="5" y="133"/>
                    <a:pt x="5" y="133"/>
                  </a:cubicBezTo>
                  <a:cubicBezTo>
                    <a:pt x="9" y="137"/>
                    <a:pt x="9" y="137"/>
                    <a:pt x="9" y="137"/>
                  </a:cubicBezTo>
                  <a:cubicBezTo>
                    <a:pt x="7" y="152"/>
                    <a:pt x="7" y="152"/>
                    <a:pt x="7" y="152"/>
                  </a:cubicBezTo>
                  <a:cubicBezTo>
                    <a:pt x="4" y="148"/>
                    <a:pt x="4" y="148"/>
                    <a:pt x="4" y="148"/>
                  </a:cubicBezTo>
                  <a:cubicBezTo>
                    <a:pt x="2" y="192"/>
                    <a:pt x="2" y="192"/>
                    <a:pt x="2" y="192"/>
                  </a:cubicBezTo>
                  <a:cubicBezTo>
                    <a:pt x="7" y="197"/>
                    <a:pt x="7" y="197"/>
                    <a:pt x="7" y="197"/>
                  </a:cubicBezTo>
                  <a:cubicBezTo>
                    <a:pt x="7" y="214"/>
                    <a:pt x="7" y="214"/>
                    <a:pt x="7" y="214"/>
                  </a:cubicBezTo>
                  <a:cubicBezTo>
                    <a:pt x="1" y="207"/>
                    <a:pt x="1" y="207"/>
                    <a:pt x="1" y="207"/>
                  </a:cubicBezTo>
                  <a:cubicBezTo>
                    <a:pt x="0" y="242"/>
                    <a:pt x="0" y="242"/>
                    <a:pt x="0" y="242"/>
                  </a:cubicBezTo>
                  <a:cubicBezTo>
                    <a:pt x="3" y="242"/>
                    <a:pt x="7" y="243"/>
                    <a:pt x="11" y="243"/>
                  </a:cubicBezTo>
                  <a:cubicBezTo>
                    <a:pt x="15" y="243"/>
                    <a:pt x="19" y="242"/>
                    <a:pt x="23" y="242"/>
                  </a:cubicBezTo>
                  <a:cubicBezTo>
                    <a:pt x="22" y="222"/>
                    <a:pt x="22" y="222"/>
                    <a:pt x="22" y="222"/>
                  </a:cubicBezTo>
                  <a:cubicBezTo>
                    <a:pt x="11" y="234"/>
                    <a:pt x="11" y="234"/>
                    <a:pt x="11" y="234"/>
                  </a:cubicBezTo>
                  <a:cubicBezTo>
                    <a:pt x="11" y="217"/>
                    <a:pt x="11" y="217"/>
                    <a:pt x="11" y="217"/>
                  </a:cubicBezTo>
                  <a:cubicBezTo>
                    <a:pt x="21" y="209"/>
                    <a:pt x="21" y="209"/>
                    <a:pt x="21" y="209"/>
                  </a:cubicBezTo>
                  <a:cubicBezTo>
                    <a:pt x="21" y="196"/>
                    <a:pt x="21" y="196"/>
                    <a:pt x="21" y="196"/>
                  </a:cubicBezTo>
                  <a:cubicBezTo>
                    <a:pt x="19" y="160"/>
                    <a:pt x="19" y="160"/>
                    <a:pt x="19" y="160"/>
                  </a:cubicBezTo>
                  <a:cubicBezTo>
                    <a:pt x="11" y="169"/>
                    <a:pt x="11" y="169"/>
                    <a:pt x="11" y="169"/>
                  </a:cubicBezTo>
                  <a:cubicBezTo>
                    <a:pt x="9" y="154"/>
                    <a:pt x="9" y="154"/>
                    <a:pt x="9" y="154"/>
                  </a:cubicBezTo>
                  <a:cubicBezTo>
                    <a:pt x="18" y="147"/>
                    <a:pt x="18" y="147"/>
                    <a:pt x="18" y="147"/>
                  </a:cubicBezTo>
                  <a:cubicBezTo>
                    <a:pt x="17" y="114"/>
                    <a:pt x="17" y="114"/>
                    <a:pt x="17" y="114"/>
                  </a:cubicBezTo>
                  <a:cubicBezTo>
                    <a:pt x="11" y="121"/>
                    <a:pt x="11" y="121"/>
                    <a:pt x="11" y="121"/>
                  </a:cubicBezTo>
                  <a:cubicBezTo>
                    <a:pt x="7" y="108"/>
                    <a:pt x="7" y="108"/>
                    <a:pt x="7" y="108"/>
                  </a:cubicBezTo>
                  <a:cubicBezTo>
                    <a:pt x="16" y="102"/>
                    <a:pt x="16" y="102"/>
                    <a:pt x="16" y="102"/>
                  </a:cubicBezTo>
                  <a:cubicBezTo>
                    <a:pt x="11" y="0"/>
                    <a:pt x="11" y="0"/>
                    <a:pt x="11" y="0"/>
                  </a:cubicBezTo>
                </a:path>
              </a:pathLst>
            </a:custGeom>
            <a:solidFill>
              <a:srgbClr val="97A6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8" name="Freeform 143"/>
            <p:cNvSpPr>
              <a:spLocks/>
            </p:cNvSpPr>
            <p:nvPr userDrawn="1"/>
          </p:nvSpPr>
          <p:spPr bwMode="gray">
            <a:xfrm>
              <a:off x="3941763" y="3900488"/>
              <a:ext cx="187325" cy="198437"/>
            </a:xfrm>
            <a:custGeom>
              <a:avLst/>
              <a:gdLst>
                <a:gd name="T0" fmla="*/ 118 w 118"/>
                <a:gd name="T1" fmla="*/ 0 h 125"/>
                <a:gd name="T2" fmla="*/ 84 w 118"/>
                <a:gd name="T3" fmla="*/ 26 h 125"/>
                <a:gd name="T4" fmla="*/ 21 w 118"/>
                <a:gd name="T5" fmla="*/ 75 h 125"/>
                <a:gd name="T6" fmla="*/ 0 w 118"/>
                <a:gd name="T7" fmla="*/ 91 h 125"/>
                <a:gd name="T8" fmla="*/ 0 w 118"/>
                <a:gd name="T9" fmla="*/ 125 h 125"/>
                <a:gd name="T10" fmla="*/ 23 w 118"/>
                <a:gd name="T11" fmla="*/ 101 h 125"/>
                <a:gd name="T12" fmla="*/ 99 w 118"/>
                <a:gd name="T13" fmla="*/ 22 h 125"/>
                <a:gd name="T14" fmla="*/ 118 w 118"/>
                <a:gd name="T15" fmla="*/ 0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25">
                  <a:moveTo>
                    <a:pt x="118" y="0"/>
                  </a:moveTo>
                  <a:lnTo>
                    <a:pt x="84" y="26"/>
                  </a:lnTo>
                  <a:lnTo>
                    <a:pt x="21" y="75"/>
                  </a:lnTo>
                  <a:lnTo>
                    <a:pt x="0" y="91"/>
                  </a:lnTo>
                  <a:lnTo>
                    <a:pt x="0" y="125"/>
                  </a:lnTo>
                  <a:lnTo>
                    <a:pt x="23" y="101"/>
                  </a:lnTo>
                  <a:lnTo>
                    <a:pt x="99" y="22"/>
                  </a:lnTo>
                  <a:lnTo>
                    <a:pt x="118" y="0"/>
                  </a:lnTo>
                  <a:close/>
                </a:path>
              </a:pathLst>
            </a:custGeom>
            <a:solidFill>
              <a:srgbClr val="97A6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9" name="Freeform 144"/>
            <p:cNvSpPr>
              <a:spLocks/>
            </p:cNvSpPr>
            <p:nvPr userDrawn="1"/>
          </p:nvSpPr>
          <p:spPr bwMode="gray">
            <a:xfrm>
              <a:off x="3941763" y="3900488"/>
              <a:ext cx="187325" cy="198437"/>
            </a:xfrm>
            <a:custGeom>
              <a:avLst/>
              <a:gdLst>
                <a:gd name="T0" fmla="*/ 118 w 118"/>
                <a:gd name="T1" fmla="*/ 0 h 125"/>
                <a:gd name="T2" fmla="*/ 84 w 118"/>
                <a:gd name="T3" fmla="*/ 26 h 125"/>
                <a:gd name="T4" fmla="*/ 21 w 118"/>
                <a:gd name="T5" fmla="*/ 75 h 125"/>
                <a:gd name="T6" fmla="*/ 0 w 118"/>
                <a:gd name="T7" fmla="*/ 91 h 125"/>
                <a:gd name="T8" fmla="*/ 0 w 118"/>
                <a:gd name="T9" fmla="*/ 125 h 125"/>
                <a:gd name="T10" fmla="*/ 23 w 118"/>
                <a:gd name="T11" fmla="*/ 101 h 125"/>
                <a:gd name="T12" fmla="*/ 99 w 118"/>
                <a:gd name="T13" fmla="*/ 22 h 125"/>
                <a:gd name="T14" fmla="*/ 118 w 118"/>
                <a:gd name="T15" fmla="*/ 0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25">
                  <a:moveTo>
                    <a:pt x="118" y="0"/>
                  </a:moveTo>
                  <a:lnTo>
                    <a:pt x="84" y="26"/>
                  </a:lnTo>
                  <a:lnTo>
                    <a:pt x="21" y="75"/>
                  </a:lnTo>
                  <a:lnTo>
                    <a:pt x="0" y="91"/>
                  </a:lnTo>
                  <a:lnTo>
                    <a:pt x="0" y="125"/>
                  </a:lnTo>
                  <a:lnTo>
                    <a:pt x="23" y="101"/>
                  </a:lnTo>
                  <a:lnTo>
                    <a:pt x="99" y="22"/>
                  </a:lnTo>
                  <a:lnTo>
                    <a:pt x="1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50" name="Freeform 145"/>
            <p:cNvSpPr>
              <a:spLocks/>
            </p:cNvSpPr>
            <p:nvPr userDrawn="1"/>
          </p:nvSpPr>
          <p:spPr bwMode="gray">
            <a:xfrm>
              <a:off x="3935413" y="3730625"/>
              <a:ext cx="153987" cy="163512"/>
            </a:xfrm>
            <a:custGeom>
              <a:avLst/>
              <a:gdLst>
                <a:gd name="T0" fmla="*/ 97 w 97"/>
                <a:gd name="T1" fmla="*/ 0 h 103"/>
                <a:gd name="T2" fmla="*/ 19 w 97"/>
                <a:gd name="T3" fmla="*/ 59 h 103"/>
                <a:gd name="T4" fmla="*/ 0 w 97"/>
                <a:gd name="T5" fmla="*/ 73 h 103"/>
                <a:gd name="T6" fmla="*/ 4 w 97"/>
                <a:gd name="T7" fmla="*/ 103 h 103"/>
                <a:gd name="T8" fmla="*/ 21 w 97"/>
                <a:gd name="T9" fmla="*/ 85 h 103"/>
                <a:gd name="T10" fmla="*/ 97 w 97"/>
                <a:gd name="T11" fmla="*/ 0 h 103"/>
              </a:gdLst>
              <a:ahLst/>
              <a:cxnLst>
                <a:cxn ang="0">
                  <a:pos x="T0" y="T1"/>
                </a:cxn>
                <a:cxn ang="0">
                  <a:pos x="T2" y="T3"/>
                </a:cxn>
                <a:cxn ang="0">
                  <a:pos x="T4" y="T5"/>
                </a:cxn>
                <a:cxn ang="0">
                  <a:pos x="T6" y="T7"/>
                </a:cxn>
                <a:cxn ang="0">
                  <a:pos x="T8" y="T9"/>
                </a:cxn>
                <a:cxn ang="0">
                  <a:pos x="T10" y="T11"/>
                </a:cxn>
              </a:cxnLst>
              <a:rect l="0" t="0" r="r" b="b"/>
              <a:pathLst>
                <a:path w="97" h="103">
                  <a:moveTo>
                    <a:pt x="97" y="0"/>
                  </a:moveTo>
                  <a:lnTo>
                    <a:pt x="19" y="59"/>
                  </a:lnTo>
                  <a:lnTo>
                    <a:pt x="0" y="73"/>
                  </a:lnTo>
                  <a:lnTo>
                    <a:pt x="4" y="103"/>
                  </a:lnTo>
                  <a:lnTo>
                    <a:pt x="21" y="85"/>
                  </a:lnTo>
                  <a:lnTo>
                    <a:pt x="97" y="0"/>
                  </a:lnTo>
                  <a:close/>
                </a:path>
              </a:pathLst>
            </a:custGeom>
            <a:solidFill>
              <a:srgbClr val="97A6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51" name="Freeform 146"/>
            <p:cNvSpPr>
              <a:spLocks/>
            </p:cNvSpPr>
            <p:nvPr userDrawn="1"/>
          </p:nvSpPr>
          <p:spPr bwMode="gray">
            <a:xfrm>
              <a:off x="3935413" y="3730625"/>
              <a:ext cx="153987" cy="163512"/>
            </a:xfrm>
            <a:custGeom>
              <a:avLst/>
              <a:gdLst>
                <a:gd name="T0" fmla="*/ 97 w 97"/>
                <a:gd name="T1" fmla="*/ 0 h 103"/>
                <a:gd name="T2" fmla="*/ 19 w 97"/>
                <a:gd name="T3" fmla="*/ 59 h 103"/>
                <a:gd name="T4" fmla="*/ 0 w 97"/>
                <a:gd name="T5" fmla="*/ 73 h 103"/>
                <a:gd name="T6" fmla="*/ 4 w 97"/>
                <a:gd name="T7" fmla="*/ 103 h 103"/>
                <a:gd name="T8" fmla="*/ 21 w 97"/>
                <a:gd name="T9" fmla="*/ 85 h 103"/>
                <a:gd name="T10" fmla="*/ 97 w 97"/>
                <a:gd name="T11" fmla="*/ 0 h 103"/>
              </a:gdLst>
              <a:ahLst/>
              <a:cxnLst>
                <a:cxn ang="0">
                  <a:pos x="T0" y="T1"/>
                </a:cxn>
                <a:cxn ang="0">
                  <a:pos x="T2" y="T3"/>
                </a:cxn>
                <a:cxn ang="0">
                  <a:pos x="T4" y="T5"/>
                </a:cxn>
                <a:cxn ang="0">
                  <a:pos x="T6" y="T7"/>
                </a:cxn>
                <a:cxn ang="0">
                  <a:pos x="T8" y="T9"/>
                </a:cxn>
                <a:cxn ang="0">
                  <a:pos x="T10" y="T11"/>
                </a:cxn>
              </a:cxnLst>
              <a:rect l="0" t="0" r="r" b="b"/>
              <a:pathLst>
                <a:path w="97" h="103">
                  <a:moveTo>
                    <a:pt x="97" y="0"/>
                  </a:moveTo>
                  <a:lnTo>
                    <a:pt x="19" y="59"/>
                  </a:lnTo>
                  <a:lnTo>
                    <a:pt x="0" y="73"/>
                  </a:lnTo>
                  <a:lnTo>
                    <a:pt x="4" y="103"/>
                  </a:lnTo>
                  <a:lnTo>
                    <a:pt x="21" y="85"/>
                  </a:lnTo>
                  <a:lnTo>
                    <a:pt x="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52" name="Freeform 147"/>
            <p:cNvSpPr>
              <a:spLocks/>
            </p:cNvSpPr>
            <p:nvPr userDrawn="1"/>
          </p:nvSpPr>
          <p:spPr bwMode="gray">
            <a:xfrm>
              <a:off x="3929063" y="3625850"/>
              <a:ext cx="112712" cy="117475"/>
            </a:xfrm>
            <a:custGeom>
              <a:avLst/>
              <a:gdLst>
                <a:gd name="T0" fmla="*/ 71 w 71"/>
                <a:gd name="T1" fmla="*/ 0 h 74"/>
                <a:gd name="T2" fmla="*/ 19 w 71"/>
                <a:gd name="T3" fmla="*/ 36 h 74"/>
                <a:gd name="T4" fmla="*/ 0 w 71"/>
                <a:gd name="T5" fmla="*/ 48 h 74"/>
                <a:gd name="T6" fmla="*/ 8 w 71"/>
                <a:gd name="T7" fmla="*/ 74 h 74"/>
                <a:gd name="T8" fmla="*/ 21 w 71"/>
                <a:gd name="T9" fmla="*/ 60 h 74"/>
                <a:gd name="T10" fmla="*/ 71 w 71"/>
                <a:gd name="T11" fmla="*/ 0 h 74"/>
              </a:gdLst>
              <a:ahLst/>
              <a:cxnLst>
                <a:cxn ang="0">
                  <a:pos x="T0" y="T1"/>
                </a:cxn>
                <a:cxn ang="0">
                  <a:pos x="T2" y="T3"/>
                </a:cxn>
                <a:cxn ang="0">
                  <a:pos x="T4" y="T5"/>
                </a:cxn>
                <a:cxn ang="0">
                  <a:pos x="T6" y="T7"/>
                </a:cxn>
                <a:cxn ang="0">
                  <a:pos x="T8" y="T9"/>
                </a:cxn>
                <a:cxn ang="0">
                  <a:pos x="T10" y="T11"/>
                </a:cxn>
              </a:cxnLst>
              <a:rect l="0" t="0" r="r" b="b"/>
              <a:pathLst>
                <a:path w="71" h="74">
                  <a:moveTo>
                    <a:pt x="71" y="0"/>
                  </a:moveTo>
                  <a:lnTo>
                    <a:pt x="19" y="36"/>
                  </a:lnTo>
                  <a:lnTo>
                    <a:pt x="0" y="48"/>
                  </a:lnTo>
                  <a:lnTo>
                    <a:pt x="8" y="74"/>
                  </a:lnTo>
                  <a:lnTo>
                    <a:pt x="21" y="60"/>
                  </a:lnTo>
                  <a:lnTo>
                    <a:pt x="71" y="0"/>
                  </a:lnTo>
                  <a:close/>
                </a:path>
              </a:pathLst>
            </a:custGeom>
            <a:solidFill>
              <a:srgbClr val="97A6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53" name="Freeform 148"/>
            <p:cNvSpPr>
              <a:spLocks/>
            </p:cNvSpPr>
            <p:nvPr userDrawn="1"/>
          </p:nvSpPr>
          <p:spPr bwMode="gray">
            <a:xfrm>
              <a:off x="3929063" y="3625850"/>
              <a:ext cx="112712" cy="117475"/>
            </a:xfrm>
            <a:custGeom>
              <a:avLst/>
              <a:gdLst>
                <a:gd name="T0" fmla="*/ 71 w 71"/>
                <a:gd name="T1" fmla="*/ 0 h 74"/>
                <a:gd name="T2" fmla="*/ 19 w 71"/>
                <a:gd name="T3" fmla="*/ 36 h 74"/>
                <a:gd name="T4" fmla="*/ 0 w 71"/>
                <a:gd name="T5" fmla="*/ 48 h 74"/>
                <a:gd name="T6" fmla="*/ 8 w 71"/>
                <a:gd name="T7" fmla="*/ 74 h 74"/>
                <a:gd name="T8" fmla="*/ 21 w 71"/>
                <a:gd name="T9" fmla="*/ 60 h 74"/>
                <a:gd name="T10" fmla="*/ 71 w 71"/>
                <a:gd name="T11" fmla="*/ 0 h 74"/>
              </a:gdLst>
              <a:ahLst/>
              <a:cxnLst>
                <a:cxn ang="0">
                  <a:pos x="T0" y="T1"/>
                </a:cxn>
                <a:cxn ang="0">
                  <a:pos x="T2" y="T3"/>
                </a:cxn>
                <a:cxn ang="0">
                  <a:pos x="T4" y="T5"/>
                </a:cxn>
                <a:cxn ang="0">
                  <a:pos x="T6" y="T7"/>
                </a:cxn>
                <a:cxn ang="0">
                  <a:pos x="T8" y="T9"/>
                </a:cxn>
                <a:cxn ang="0">
                  <a:pos x="T10" y="T11"/>
                </a:cxn>
              </a:cxnLst>
              <a:rect l="0" t="0" r="r" b="b"/>
              <a:pathLst>
                <a:path w="71" h="74">
                  <a:moveTo>
                    <a:pt x="71" y="0"/>
                  </a:moveTo>
                  <a:lnTo>
                    <a:pt x="19" y="36"/>
                  </a:lnTo>
                  <a:lnTo>
                    <a:pt x="0" y="48"/>
                  </a:lnTo>
                  <a:lnTo>
                    <a:pt x="8" y="74"/>
                  </a:lnTo>
                  <a:lnTo>
                    <a:pt x="21" y="60"/>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54" name="Freeform 149"/>
            <p:cNvSpPr>
              <a:spLocks/>
            </p:cNvSpPr>
            <p:nvPr userDrawn="1"/>
          </p:nvSpPr>
          <p:spPr bwMode="gray">
            <a:xfrm>
              <a:off x="3740150" y="3833813"/>
              <a:ext cx="188912" cy="201612"/>
            </a:xfrm>
            <a:custGeom>
              <a:avLst/>
              <a:gdLst>
                <a:gd name="T0" fmla="*/ 0 w 119"/>
                <a:gd name="T1" fmla="*/ 0 h 127"/>
                <a:gd name="T2" fmla="*/ 102 w 119"/>
                <a:gd name="T3" fmla="*/ 109 h 127"/>
                <a:gd name="T4" fmla="*/ 106 w 119"/>
                <a:gd name="T5" fmla="*/ 113 h 127"/>
                <a:gd name="T6" fmla="*/ 119 w 119"/>
                <a:gd name="T7" fmla="*/ 127 h 127"/>
                <a:gd name="T8" fmla="*/ 119 w 119"/>
                <a:gd name="T9" fmla="*/ 94 h 127"/>
                <a:gd name="T10" fmla="*/ 108 w 119"/>
                <a:gd name="T11" fmla="*/ 84 h 127"/>
                <a:gd name="T12" fmla="*/ 0 w 119"/>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119" h="127">
                  <a:moveTo>
                    <a:pt x="0" y="0"/>
                  </a:moveTo>
                  <a:lnTo>
                    <a:pt x="102" y="109"/>
                  </a:lnTo>
                  <a:lnTo>
                    <a:pt x="106" y="113"/>
                  </a:lnTo>
                  <a:lnTo>
                    <a:pt x="119" y="127"/>
                  </a:lnTo>
                  <a:lnTo>
                    <a:pt x="119" y="94"/>
                  </a:lnTo>
                  <a:lnTo>
                    <a:pt x="108" y="84"/>
                  </a:lnTo>
                  <a:lnTo>
                    <a:pt x="0" y="0"/>
                  </a:lnTo>
                  <a:close/>
                </a:path>
              </a:pathLst>
            </a:custGeom>
            <a:solidFill>
              <a:srgbClr val="97A6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55" name="Freeform 150"/>
            <p:cNvSpPr>
              <a:spLocks/>
            </p:cNvSpPr>
            <p:nvPr userDrawn="1"/>
          </p:nvSpPr>
          <p:spPr bwMode="gray">
            <a:xfrm>
              <a:off x="3740150" y="3833813"/>
              <a:ext cx="188912" cy="201612"/>
            </a:xfrm>
            <a:custGeom>
              <a:avLst/>
              <a:gdLst>
                <a:gd name="T0" fmla="*/ 0 w 119"/>
                <a:gd name="T1" fmla="*/ 0 h 127"/>
                <a:gd name="T2" fmla="*/ 102 w 119"/>
                <a:gd name="T3" fmla="*/ 109 h 127"/>
                <a:gd name="T4" fmla="*/ 106 w 119"/>
                <a:gd name="T5" fmla="*/ 113 h 127"/>
                <a:gd name="T6" fmla="*/ 119 w 119"/>
                <a:gd name="T7" fmla="*/ 127 h 127"/>
                <a:gd name="T8" fmla="*/ 119 w 119"/>
                <a:gd name="T9" fmla="*/ 94 h 127"/>
                <a:gd name="T10" fmla="*/ 108 w 119"/>
                <a:gd name="T11" fmla="*/ 84 h 127"/>
                <a:gd name="T12" fmla="*/ 0 w 119"/>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119" h="127">
                  <a:moveTo>
                    <a:pt x="0" y="0"/>
                  </a:moveTo>
                  <a:lnTo>
                    <a:pt x="102" y="109"/>
                  </a:lnTo>
                  <a:lnTo>
                    <a:pt x="106" y="113"/>
                  </a:lnTo>
                  <a:lnTo>
                    <a:pt x="119" y="127"/>
                  </a:lnTo>
                  <a:lnTo>
                    <a:pt x="119" y="94"/>
                  </a:lnTo>
                  <a:lnTo>
                    <a:pt x="108" y="8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56" name="Freeform 151"/>
            <p:cNvSpPr>
              <a:spLocks/>
            </p:cNvSpPr>
            <p:nvPr userDrawn="1"/>
          </p:nvSpPr>
          <p:spPr bwMode="gray">
            <a:xfrm>
              <a:off x="3781425" y="3676650"/>
              <a:ext cx="153987" cy="163512"/>
            </a:xfrm>
            <a:custGeom>
              <a:avLst/>
              <a:gdLst>
                <a:gd name="T0" fmla="*/ 0 w 97"/>
                <a:gd name="T1" fmla="*/ 0 h 103"/>
                <a:gd name="T2" fmla="*/ 86 w 97"/>
                <a:gd name="T3" fmla="*/ 95 h 103"/>
                <a:gd name="T4" fmla="*/ 93 w 97"/>
                <a:gd name="T5" fmla="*/ 103 h 103"/>
                <a:gd name="T6" fmla="*/ 97 w 97"/>
                <a:gd name="T7" fmla="*/ 74 h 103"/>
                <a:gd name="T8" fmla="*/ 88 w 97"/>
                <a:gd name="T9" fmla="*/ 66 h 103"/>
                <a:gd name="T10" fmla="*/ 0 w 97"/>
                <a:gd name="T11" fmla="*/ 0 h 103"/>
              </a:gdLst>
              <a:ahLst/>
              <a:cxnLst>
                <a:cxn ang="0">
                  <a:pos x="T0" y="T1"/>
                </a:cxn>
                <a:cxn ang="0">
                  <a:pos x="T2" y="T3"/>
                </a:cxn>
                <a:cxn ang="0">
                  <a:pos x="T4" y="T5"/>
                </a:cxn>
                <a:cxn ang="0">
                  <a:pos x="T6" y="T7"/>
                </a:cxn>
                <a:cxn ang="0">
                  <a:pos x="T8" y="T9"/>
                </a:cxn>
                <a:cxn ang="0">
                  <a:pos x="T10" y="T11"/>
                </a:cxn>
              </a:cxnLst>
              <a:rect l="0" t="0" r="r" b="b"/>
              <a:pathLst>
                <a:path w="97" h="103">
                  <a:moveTo>
                    <a:pt x="0" y="0"/>
                  </a:moveTo>
                  <a:lnTo>
                    <a:pt x="86" y="95"/>
                  </a:lnTo>
                  <a:lnTo>
                    <a:pt x="93" y="103"/>
                  </a:lnTo>
                  <a:lnTo>
                    <a:pt x="97" y="74"/>
                  </a:lnTo>
                  <a:lnTo>
                    <a:pt x="88" y="66"/>
                  </a:lnTo>
                  <a:lnTo>
                    <a:pt x="0" y="0"/>
                  </a:lnTo>
                  <a:close/>
                </a:path>
              </a:pathLst>
            </a:custGeom>
            <a:solidFill>
              <a:srgbClr val="97A6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57" name="Freeform 152"/>
            <p:cNvSpPr>
              <a:spLocks/>
            </p:cNvSpPr>
            <p:nvPr userDrawn="1"/>
          </p:nvSpPr>
          <p:spPr bwMode="gray">
            <a:xfrm>
              <a:off x="3781425" y="3676650"/>
              <a:ext cx="153987" cy="163512"/>
            </a:xfrm>
            <a:custGeom>
              <a:avLst/>
              <a:gdLst>
                <a:gd name="T0" fmla="*/ 0 w 97"/>
                <a:gd name="T1" fmla="*/ 0 h 103"/>
                <a:gd name="T2" fmla="*/ 86 w 97"/>
                <a:gd name="T3" fmla="*/ 95 h 103"/>
                <a:gd name="T4" fmla="*/ 93 w 97"/>
                <a:gd name="T5" fmla="*/ 103 h 103"/>
                <a:gd name="T6" fmla="*/ 97 w 97"/>
                <a:gd name="T7" fmla="*/ 74 h 103"/>
                <a:gd name="T8" fmla="*/ 88 w 97"/>
                <a:gd name="T9" fmla="*/ 66 h 103"/>
                <a:gd name="T10" fmla="*/ 0 w 97"/>
                <a:gd name="T11" fmla="*/ 0 h 103"/>
              </a:gdLst>
              <a:ahLst/>
              <a:cxnLst>
                <a:cxn ang="0">
                  <a:pos x="T0" y="T1"/>
                </a:cxn>
                <a:cxn ang="0">
                  <a:pos x="T2" y="T3"/>
                </a:cxn>
                <a:cxn ang="0">
                  <a:pos x="T4" y="T5"/>
                </a:cxn>
                <a:cxn ang="0">
                  <a:pos x="T6" y="T7"/>
                </a:cxn>
                <a:cxn ang="0">
                  <a:pos x="T8" y="T9"/>
                </a:cxn>
                <a:cxn ang="0">
                  <a:pos x="T10" y="T11"/>
                </a:cxn>
              </a:cxnLst>
              <a:rect l="0" t="0" r="r" b="b"/>
              <a:pathLst>
                <a:path w="97" h="103">
                  <a:moveTo>
                    <a:pt x="0" y="0"/>
                  </a:moveTo>
                  <a:lnTo>
                    <a:pt x="86" y="95"/>
                  </a:lnTo>
                  <a:lnTo>
                    <a:pt x="93" y="103"/>
                  </a:lnTo>
                  <a:lnTo>
                    <a:pt x="97" y="74"/>
                  </a:lnTo>
                  <a:lnTo>
                    <a:pt x="88" y="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58" name="Freeform 153"/>
            <p:cNvSpPr>
              <a:spLocks/>
            </p:cNvSpPr>
            <p:nvPr userDrawn="1"/>
          </p:nvSpPr>
          <p:spPr bwMode="gray">
            <a:xfrm>
              <a:off x="3868738" y="3567113"/>
              <a:ext cx="79375" cy="77787"/>
            </a:xfrm>
            <a:custGeom>
              <a:avLst/>
              <a:gdLst>
                <a:gd name="T0" fmla="*/ 0 w 50"/>
                <a:gd name="T1" fmla="*/ 0 h 49"/>
                <a:gd name="T2" fmla="*/ 38 w 50"/>
                <a:gd name="T3" fmla="*/ 49 h 49"/>
                <a:gd name="T4" fmla="*/ 38 w 50"/>
                <a:gd name="T5" fmla="*/ 49 h 49"/>
                <a:gd name="T6" fmla="*/ 50 w 50"/>
                <a:gd name="T7" fmla="*/ 28 h 49"/>
                <a:gd name="T8" fmla="*/ 40 w 50"/>
                <a:gd name="T9" fmla="*/ 22 h 49"/>
                <a:gd name="T10" fmla="*/ 0 w 50"/>
                <a:gd name="T11" fmla="*/ 0 h 49"/>
              </a:gdLst>
              <a:ahLst/>
              <a:cxnLst>
                <a:cxn ang="0">
                  <a:pos x="T0" y="T1"/>
                </a:cxn>
                <a:cxn ang="0">
                  <a:pos x="T2" y="T3"/>
                </a:cxn>
                <a:cxn ang="0">
                  <a:pos x="T4" y="T5"/>
                </a:cxn>
                <a:cxn ang="0">
                  <a:pos x="T6" y="T7"/>
                </a:cxn>
                <a:cxn ang="0">
                  <a:pos x="T8" y="T9"/>
                </a:cxn>
                <a:cxn ang="0">
                  <a:pos x="T10" y="T11"/>
                </a:cxn>
              </a:cxnLst>
              <a:rect l="0" t="0" r="r" b="b"/>
              <a:pathLst>
                <a:path w="50" h="49">
                  <a:moveTo>
                    <a:pt x="0" y="0"/>
                  </a:moveTo>
                  <a:lnTo>
                    <a:pt x="38" y="49"/>
                  </a:lnTo>
                  <a:lnTo>
                    <a:pt x="38" y="49"/>
                  </a:lnTo>
                  <a:lnTo>
                    <a:pt x="50" y="28"/>
                  </a:lnTo>
                  <a:lnTo>
                    <a:pt x="40" y="22"/>
                  </a:lnTo>
                  <a:lnTo>
                    <a:pt x="0" y="0"/>
                  </a:lnTo>
                  <a:close/>
                </a:path>
              </a:pathLst>
            </a:custGeom>
            <a:solidFill>
              <a:srgbClr val="97A6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59" name="Freeform 154"/>
            <p:cNvSpPr>
              <a:spLocks/>
            </p:cNvSpPr>
            <p:nvPr userDrawn="1"/>
          </p:nvSpPr>
          <p:spPr bwMode="gray">
            <a:xfrm>
              <a:off x="3868738" y="3567113"/>
              <a:ext cx="79375" cy="77787"/>
            </a:xfrm>
            <a:custGeom>
              <a:avLst/>
              <a:gdLst>
                <a:gd name="T0" fmla="*/ 0 w 50"/>
                <a:gd name="T1" fmla="*/ 0 h 49"/>
                <a:gd name="T2" fmla="*/ 38 w 50"/>
                <a:gd name="T3" fmla="*/ 49 h 49"/>
                <a:gd name="T4" fmla="*/ 38 w 50"/>
                <a:gd name="T5" fmla="*/ 49 h 49"/>
                <a:gd name="T6" fmla="*/ 50 w 50"/>
                <a:gd name="T7" fmla="*/ 28 h 49"/>
                <a:gd name="T8" fmla="*/ 40 w 50"/>
                <a:gd name="T9" fmla="*/ 22 h 49"/>
                <a:gd name="T10" fmla="*/ 0 w 50"/>
                <a:gd name="T11" fmla="*/ 0 h 49"/>
              </a:gdLst>
              <a:ahLst/>
              <a:cxnLst>
                <a:cxn ang="0">
                  <a:pos x="T0" y="T1"/>
                </a:cxn>
                <a:cxn ang="0">
                  <a:pos x="T2" y="T3"/>
                </a:cxn>
                <a:cxn ang="0">
                  <a:pos x="T4" y="T5"/>
                </a:cxn>
                <a:cxn ang="0">
                  <a:pos x="T6" y="T7"/>
                </a:cxn>
                <a:cxn ang="0">
                  <a:pos x="T8" y="T9"/>
                </a:cxn>
                <a:cxn ang="0">
                  <a:pos x="T10" y="T11"/>
                </a:cxn>
              </a:cxnLst>
              <a:rect l="0" t="0" r="r" b="b"/>
              <a:pathLst>
                <a:path w="50" h="49">
                  <a:moveTo>
                    <a:pt x="0" y="0"/>
                  </a:moveTo>
                  <a:lnTo>
                    <a:pt x="38" y="49"/>
                  </a:lnTo>
                  <a:lnTo>
                    <a:pt x="38" y="49"/>
                  </a:lnTo>
                  <a:lnTo>
                    <a:pt x="50" y="28"/>
                  </a:lnTo>
                  <a:lnTo>
                    <a:pt x="40" y="2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60" name="Freeform 159"/>
            <p:cNvSpPr>
              <a:spLocks/>
            </p:cNvSpPr>
            <p:nvPr userDrawn="1"/>
          </p:nvSpPr>
          <p:spPr bwMode="gray">
            <a:xfrm>
              <a:off x="10409238" y="4048254"/>
              <a:ext cx="2076448" cy="1139697"/>
            </a:xfrm>
            <a:custGeom>
              <a:avLst/>
              <a:gdLst>
                <a:gd name="connsiteX0" fmla="*/ 2076448 w 2076448"/>
                <a:gd name="connsiteY0" fmla="*/ 0 h 1139697"/>
                <a:gd name="connsiteX1" fmla="*/ 2076448 w 2076448"/>
                <a:gd name="connsiteY1" fmla="*/ 1139697 h 1139697"/>
                <a:gd name="connsiteX2" fmla="*/ 2025476 w 2076448"/>
                <a:gd name="connsiteY2" fmla="*/ 1139697 h 1139697"/>
                <a:gd name="connsiteX3" fmla="*/ 0 w 2076448"/>
                <a:gd name="connsiteY3" fmla="*/ 1139697 h 1139697"/>
                <a:gd name="connsiteX4" fmla="*/ 2011236 w 2076448"/>
                <a:gd name="connsiteY4" fmla="*/ 2027 h 1139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6448" h="1139697">
                  <a:moveTo>
                    <a:pt x="2076448" y="0"/>
                  </a:moveTo>
                  <a:lnTo>
                    <a:pt x="2076448" y="1139697"/>
                  </a:lnTo>
                  <a:lnTo>
                    <a:pt x="2025476" y="1139697"/>
                  </a:lnTo>
                  <a:cubicBezTo>
                    <a:pt x="1484709" y="1139697"/>
                    <a:pt x="819150" y="1139697"/>
                    <a:pt x="0" y="1139697"/>
                  </a:cubicBezTo>
                  <a:cubicBezTo>
                    <a:pt x="424349" y="499121"/>
                    <a:pt x="1161065" y="55035"/>
                    <a:pt x="2011236" y="2027"/>
                  </a:cubicBezTo>
                  <a:close/>
                </a:path>
              </a:pathLst>
            </a:custGeom>
            <a:solidFill>
              <a:srgbClr val="6ABE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sz="1765"/>
            </a:p>
          </p:txBody>
        </p:sp>
        <p:sp>
          <p:nvSpPr>
            <p:cNvPr id="161" name="Freeform 227"/>
            <p:cNvSpPr>
              <a:spLocks/>
            </p:cNvSpPr>
            <p:nvPr userDrawn="1"/>
          </p:nvSpPr>
          <p:spPr bwMode="gray">
            <a:xfrm>
              <a:off x="11530013" y="3944938"/>
              <a:ext cx="79375" cy="788987"/>
            </a:xfrm>
            <a:custGeom>
              <a:avLst/>
              <a:gdLst>
                <a:gd name="T0" fmla="*/ 50 w 50"/>
                <a:gd name="T1" fmla="*/ 497 h 497"/>
                <a:gd name="T2" fmla="*/ 25 w 50"/>
                <a:gd name="T3" fmla="*/ 0 h 497"/>
                <a:gd name="T4" fmla="*/ 0 w 50"/>
                <a:gd name="T5" fmla="*/ 497 h 497"/>
                <a:gd name="T6" fmla="*/ 50 w 50"/>
                <a:gd name="T7" fmla="*/ 497 h 497"/>
              </a:gdLst>
              <a:ahLst/>
              <a:cxnLst>
                <a:cxn ang="0">
                  <a:pos x="T0" y="T1"/>
                </a:cxn>
                <a:cxn ang="0">
                  <a:pos x="T2" y="T3"/>
                </a:cxn>
                <a:cxn ang="0">
                  <a:pos x="T4" y="T5"/>
                </a:cxn>
                <a:cxn ang="0">
                  <a:pos x="T6" y="T7"/>
                </a:cxn>
              </a:cxnLst>
              <a:rect l="0" t="0" r="r" b="b"/>
              <a:pathLst>
                <a:path w="50" h="497">
                  <a:moveTo>
                    <a:pt x="50" y="497"/>
                  </a:moveTo>
                  <a:lnTo>
                    <a:pt x="25" y="0"/>
                  </a:lnTo>
                  <a:lnTo>
                    <a:pt x="0" y="497"/>
                  </a:lnTo>
                  <a:lnTo>
                    <a:pt x="50" y="497"/>
                  </a:lnTo>
                  <a:close/>
                </a:path>
              </a:pathLst>
            </a:custGeom>
            <a:solidFill>
              <a:srgbClr val="493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62" name="Freeform 228"/>
            <p:cNvSpPr>
              <a:spLocks/>
            </p:cNvSpPr>
            <p:nvPr userDrawn="1"/>
          </p:nvSpPr>
          <p:spPr bwMode="gray">
            <a:xfrm>
              <a:off x="11530013" y="3944938"/>
              <a:ext cx="79375" cy="788987"/>
            </a:xfrm>
            <a:custGeom>
              <a:avLst/>
              <a:gdLst>
                <a:gd name="T0" fmla="*/ 50 w 50"/>
                <a:gd name="T1" fmla="*/ 497 h 497"/>
                <a:gd name="T2" fmla="*/ 25 w 50"/>
                <a:gd name="T3" fmla="*/ 0 h 497"/>
                <a:gd name="T4" fmla="*/ 0 w 50"/>
                <a:gd name="T5" fmla="*/ 497 h 497"/>
                <a:gd name="T6" fmla="*/ 50 w 50"/>
                <a:gd name="T7" fmla="*/ 497 h 497"/>
              </a:gdLst>
              <a:ahLst/>
              <a:cxnLst>
                <a:cxn ang="0">
                  <a:pos x="T0" y="T1"/>
                </a:cxn>
                <a:cxn ang="0">
                  <a:pos x="T2" y="T3"/>
                </a:cxn>
                <a:cxn ang="0">
                  <a:pos x="T4" y="T5"/>
                </a:cxn>
                <a:cxn ang="0">
                  <a:pos x="T6" y="T7"/>
                </a:cxn>
              </a:cxnLst>
              <a:rect l="0" t="0" r="r" b="b"/>
              <a:pathLst>
                <a:path w="50" h="497">
                  <a:moveTo>
                    <a:pt x="50" y="497"/>
                  </a:moveTo>
                  <a:lnTo>
                    <a:pt x="25" y="0"/>
                  </a:lnTo>
                  <a:lnTo>
                    <a:pt x="0" y="497"/>
                  </a:lnTo>
                  <a:lnTo>
                    <a:pt x="50" y="49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63" name="Freeform 229"/>
            <p:cNvSpPr>
              <a:spLocks/>
            </p:cNvSpPr>
            <p:nvPr userDrawn="1"/>
          </p:nvSpPr>
          <p:spPr bwMode="gray">
            <a:xfrm>
              <a:off x="11569700" y="4381500"/>
              <a:ext cx="153987" cy="163512"/>
            </a:xfrm>
            <a:custGeom>
              <a:avLst/>
              <a:gdLst>
                <a:gd name="T0" fmla="*/ 0 w 97"/>
                <a:gd name="T1" fmla="*/ 103 h 103"/>
                <a:gd name="T2" fmla="*/ 97 w 97"/>
                <a:gd name="T3" fmla="*/ 0 h 103"/>
                <a:gd name="T4" fmla="*/ 0 w 97"/>
                <a:gd name="T5" fmla="*/ 76 h 103"/>
                <a:gd name="T6" fmla="*/ 0 w 97"/>
                <a:gd name="T7" fmla="*/ 103 h 103"/>
              </a:gdLst>
              <a:ahLst/>
              <a:cxnLst>
                <a:cxn ang="0">
                  <a:pos x="T0" y="T1"/>
                </a:cxn>
                <a:cxn ang="0">
                  <a:pos x="T2" y="T3"/>
                </a:cxn>
                <a:cxn ang="0">
                  <a:pos x="T4" y="T5"/>
                </a:cxn>
                <a:cxn ang="0">
                  <a:pos x="T6" y="T7"/>
                </a:cxn>
              </a:cxnLst>
              <a:rect l="0" t="0" r="r" b="b"/>
              <a:pathLst>
                <a:path w="97" h="103">
                  <a:moveTo>
                    <a:pt x="0" y="103"/>
                  </a:moveTo>
                  <a:lnTo>
                    <a:pt x="97" y="0"/>
                  </a:lnTo>
                  <a:lnTo>
                    <a:pt x="0" y="76"/>
                  </a:lnTo>
                  <a:lnTo>
                    <a:pt x="0" y="103"/>
                  </a:lnTo>
                  <a:close/>
                </a:path>
              </a:pathLst>
            </a:custGeom>
            <a:solidFill>
              <a:srgbClr val="493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64" name="Freeform 230"/>
            <p:cNvSpPr>
              <a:spLocks/>
            </p:cNvSpPr>
            <p:nvPr userDrawn="1"/>
          </p:nvSpPr>
          <p:spPr bwMode="gray">
            <a:xfrm>
              <a:off x="11569700" y="4381500"/>
              <a:ext cx="153987" cy="163512"/>
            </a:xfrm>
            <a:custGeom>
              <a:avLst/>
              <a:gdLst>
                <a:gd name="T0" fmla="*/ 0 w 97"/>
                <a:gd name="T1" fmla="*/ 103 h 103"/>
                <a:gd name="T2" fmla="*/ 97 w 97"/>
                <a:gd name="T3" fmla="*/ 0 h 103"/>
                <a:gd name="T4" fmla="*/ 0 w 97"/>
                <a:gd name="T5" fmla="*/ 76 h 103"/>
                <a:gd name="T6" fmla="*/ 0 w 97"/>
                <a:gd name="T7" fmla="*/ 103 h 103"/>
              </a:gdLst>
              <a:ahLst/>
              <a:cxnLst>
                <a:cxn ang="0">
                  <a:pos x="T0" y="T1"/>
                </a:cxn>
                <a:cxn ang="0">
                  <a:pos x="T2" y="T3"/>
                </a:cxn>
                <a:cxn ang="0">
                  <a:pos x="T4" y="T5"/>
                </a:cxn>
                <a:cxn ang="0">
                  <a:pos x="T6" y="T7"/>
                </a:cxn>
              </a:cxnLst>
              <a:rect l="0" t="0" r="r" b="b"/>
              <a:pathLst>
                <a:path w="97" h="103">
                  <a:moveTo>
                    <a:pt x="0" y="103"/>
                  </a:moveTo>
                  <a:lnTo>
                    <a:pt x="97" y="0"/>
                  </a:lnTo>
                  <a:lnTo>
                    <a:pt x="0" y="76"/>
                  </a:lnTo>
                  <a:lnTo>
                    <a:pt x="0" y="1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65" name="Freeform 231"/>
            <p:cNvSpPr>
              <a:spLocks/>
            </p:cNvSpPr>
            <p:nvPr userDrawn="1"/>
          </p:nvSpPr>
          <p:spPr bwMode="gray">
            <a:xfrm>
              <a:off x="11563350" y="4246563"/>
              <a:ext cx="127000" cy="131762"/>
            </a:xfrm>
            <a:custGeom>
              <a:avLst/>
              <a:gdLst>
                <a:gd name="T0" fmla="*/ 4 w 80"/>
                <a:gd name="T1" fmla="*/ 83 h 83"/>
                <a:gd name="T2" fmla="*/ 80 w 80"/>
                <a:gd name="T3" fmla="*/ 0 h 83"/>
                <a:gd name="T4" fmla="*/ 0 w 80"/>
                <a:gd name="T5" fmla="*/ 58 h 83"/>
                <a:gd name="T6" fmla="*/ 4 w 80"/>
                <a:gd name="T7" fmla="*/ 83 h 83"/>
              </a:gdLst>
              <a:ahLst/>
              <a:cxnLst>
                <a:cxn ang="0">
                  <a:pos x="T0" y="T1"/>
                </a:cxn>
                <a:cxn ang="0">
                  <a:pos x="T2" y="T3"/>
                </a:cxn>
                <a:cxn ang="0">
                  <a:pos x="T4" y="T5"/>
                </a:cxn>
                <a:cxn ang="0">
                  <a:pos x="T6" y="T7"/>
                </a:cxn>
              </a:cxnLst>
              <a:rect l="0" t="0" r="r" b="b"/>
              <a:pathLst>
                <a:path w="80" h="83">
                  <a:moveTo>
                    <a:pt x="4" y="83"/>
                  </a:moveTo>
                  <a:lnTo>
                    <a:pt x="80" y="0"/>
                  </a:lnTo>
                  <a:lnTo>
                    <a:pt x="0" y="58"/>
                  </a:lnTo>
                  <a:lnTo>
                    <a:pt x="4" y="83"/>
                  </a:lnTo>
                  <a:close/>
                </a:path>
              </a:pathLst>
            </a:custGeom>
            <a:solidFill>
              <a:srgbClr val="493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66" name="Freeform 232"/>
            <p:cNvSpPr>
              <a:spLocks/>
            </p:cNvSpPr>
            <p:nvPr userDrawn="1"/>
          </p:nvSpPr>
          <p:spPr bwMode="gray">
            <a:xfrm>
              <a:off x="11563350" y="4246563"/>
              <a:ext cx="127000" cy="131762"/>
            </a:xfrm>
            <a:custGeom>
              <a:avLst/>
              <a:gdLst>
                <a:gd name="T0" fmla="*/ 4 w 80"/>
                <a:gd name="T1" fmla="*/ 83 h 83"/>
                <a:gd name="T2" fmla="*/ 80 w 80"/>
                <a:gd name="T3" fmla="*/ 0 h 83"/>
                <a:gd name="T4" fmla="*/ 0 w 80"/>
                <a:gd name="T5" fmla="*/ 58 h 83"/>
                <a:gd name="T6" fmla="*/ 4 w 80"/>
                <a:gd name="T7" fmla="*/ 83 h 83"/>
              </a:gdLst>
              <a:ahLst/>
              <a:cxnLst>
                <a:cxn ang="0">
                  <a:pos x="T0" y="T1"/>
                </a:cxn>
                <a:cxn ang="0">
                  <a:pos x="T2" y="T3"/>
                </a:cxn>
                <a:cxn ang="0">
                  <a:pos x="T4" y="T5"/>
                </a:cxn>
                <a:cxn ang="0">
                  <a:pos x="T6" y="T7"/>
                </a:cxn>
              </a:cxnLst>
              <a:rect l="0" t="0" r="r" b="b"/>
              <a:pathLst>
                <a:path w="80" h="83">
                  <a:moveTo>
                    <a:pt x="4" y="83"/>
                  </a:moveTo>
                  <a:lnTo>
                    <a:pt x="80" y="0"/>
                  </a:lnTo>
                  <a:lnTo>
                    <a:pt x="0" y="58"/>
                  </a:lnTo>
                  <a:lnTo>
                    <a:pt x="4" y="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67" name="Freeform 233"/>
            <p:cNvSpPr>
              <a:spLocks/>
            </p:cNvSpPr>
            <p:nvPr userDrawn="1"/>
          </p:nvSpPr>
          <p:spPr bwMode="gray">
            <a:xfrm>
              <a:off x="11560175" y="4159250"/>
              <a:ext cx="90487" cy="96837"/>
            </a:xfrm>
            <a:custGeom>
              <a:avLst/>
              <a:gdLst>
                <a:gd name="T0" fmla="*/ 6 w 57"/>
                <a:gd name="T1" fmla="*/ 61 h 61"/>
                <a:gd name="T2" fmla="*/ 57 w 57"/>
                <a:gd name="T3" fmla="*/ 0 h 61"/>
                <a:gd name="T4" fmla="*/ 0 w 57"/>
                <a:gd name="T5" fmla="*/ 39 h 61"/>
                <a:gd name="T6" fmla="*/ 6 w 57"/>
                <a:gd name="T7" fmla="*/ 61 h 61"/>
              </a:gdLst>
              <a:ahLst/>
              <a:cxnLst>
                <a:cxn ang="0">
                  <a:pos x="T0" y="T1"/>
                </a:cxn>
                <a:cxn ang="0">
                  <a:pos x="T2" y="T3"/>
                </a:cxn>
                <a:cxn ang="0">
                  <a:pos x="T4" y="T5"/>
                </a:cxn>
                <a:cxn ang="0">
                  <a:pos x="T6" y="T7"/>
                </a:cxn>
              </a:cxnLst>
              <a:rect l="0" t="0" r="r" b="b"/>
              <a:pathLst>
                <a:path w="57" h="61">
                  <a:moveTo>
                    <a:pt x="6" y="61"/>
                  </a:moveTo>
                  <a:lnTo>
                    <a:pt x="57" y="0"/>
                  </a:lnTo>
                  <a:lnTo>
                    <a:pt x="0" y="39"/>
                  </a:lnTo>
                  <a:lnTo>
                    <a:pt x="6" y="61"/>
                  </a:lnTo>
                  <a:close/>
                </a:path>
              </a:pathLst>
            </a:custGeom>
            <a:solidFill>
              <a:srgbClr val="493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68" name="Freeform 234"/>
            <p:cNvSpPr>
              <a:spLocks/>
            </p:cNvSpPr>
            <p:nvPr userDrawn="1"/>
          </p:nvSpPr>
          <p:spPr bwMode="gray">
            <a:xfrm>
              <a:off x="11560175" y="4159250"/>
              <a:ext cx="90487" cy="96837"/>
            </a:xfrm>
            <a:custGeom>
              <a:avLst/>
              <a:gdLst>
                <a:gd name="T0" fmla="*/ 6 w 57"/>
                <a:gd name="T1" fmla="*/ 61 h 61"/>
                <a:gd name="T2" fmla="*/ 57 w 57"/>
                <a:gd name="T3" fmla="*/ 0 h 61"/>
                <a:gd name="T4" fmla="*/ 0 w 57"/>
                <a:gd name="T5" fmla="*/ 39 h 61"/>
                <a:gd name="T6" fmla="*/ 6 w 57"/>
                <a:gd name="T7" fmla="*/ 61 h 61"/>
              </a:gdLst>
              <a:ahLst/>
              <a:cxnLst>
                <a:cxn ang="0">
                  <a:pos x="T0" y="T1"/>
                </a:cxn>
                <a:cxn ang="0">
                  <a:pos x="T2" y="T3"/>
                </a:cxn>
                <a:cxn ang="0">
                  <a:pos x="T4" y="T5"/>
                </a:cxn>
                <a:cxn ang="0">
                  <a:pos x="T6" y="T7"/>
                </a:cxn>
              </a:cxnLst>
              <a:rect l="0" t="0" r="r" b="b"/>
              <a:pathLst>
                <a:path w="57" h="61">
                  <a:moveTo>
                    <a:pt x="6" y="61"/>
                  </a:moveTo>
                  <a:lnTo>
                    <a:pt x="57" y="0"/>
                  </a:lnTo>
                  <a:lnTo>
                    <a:pt x="0" y="39"/>
                  </a:lnTo>
                  <a:lnTo>
                    <a:pt x="6" y="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69" name="Freeform 235"/>
            <p:cNvSpPr>
              <a:spLocks/>
            </p:cNvSpPr>
            <p:nvPr userDrawn="1"/>
          </p:nvSpPr>
          <p:spPr bwMode="gray">
            <a:xfrm>
              <a:off x="11406188" y="4329113"/>
              <a:ext cx="153987" cy="163512"/>
            </a:xfrm>
            <a:custGeom>
              <a:avLst/>
              <a:gdLst>
                <a:gd name="T0" fmla="*/ 97 w 97"/>
                <a:gd name="T1" fmla="*/ 103 h 103"/>
                <a:gd name="T2" fmla="*/ 0 w 97"/>
                <a:gd name="T3" fmla="*/ 0 h 103"/>
                <a:gd name="T4" fmla="*/ 97 w 97"/>
                <a:gd name="T5" fmla="*/ 75 h 103"/>
                <a:gd name="T6" fmla="*/ 97 w 97"/>
                <a:gd name="T7" fmla="*/ 103 h 103"/>
              </a:gdLst>
              <a:ahLst/>
              <a:cxnLst>
                <a:cxn ang="0">
                  <a:pos x="T0" y="T1"/>
                </a:cxn>
                <a:cxn ang="0">
                  <a:pos x="T2" y="T3"/>
                </a:cxn>
                <a:cxn ang="0">
                  <a:pos x="T4" y="T5"/>
                </a:cxn>
                <a:cxn ang="0">
                  <a:pos x="T6" y="T7"/>
                </a:cxn>
              </a:cxnLst>
              <a:rect l="0" t="0" r="r" b="b"/>
              <a:pathLst>
                <a:path w="97" h="103">
                  <a:moveTo>
                    <a:pt x="97" y="103"/>
                  </a:moveTo>
                  <a:lnTo>
                    <a:pt x="0" y="0"/>
                  </a:lnTo>
                  <a:lnTo>
                    <a:pt x="97" y="75"/>
                  </a:lnTo>
                  <a:lnTo>
                    <a:pt x="97" y="103"/>
                  </a:lnTo>
                  <a:close/>
                </a:path>
              </a:pathLst>
            </a:custGeom>
            <a:solidFill>
              <a:srgbClr val="493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70" name="Freeform 236"/>
            <p:cNvSpPr>
              <a:spLocks/>
            </p:cNvSpPr>
            <p:nvPr userDrawn="1"/>
          </p:nvSpPr>
          <p:spPr bwMode="gray">
            <a:xfrm>
              <a:off x="11406188" y="4329113"/>
              <a:ext cx="153987" cy="163512"/>
            </a:xfrm>
            <a:custGeom>
              <a:avLst/>
              <a:gdLst>
                <a:gd name="T0" fmla="*/ 97 w 97"/>
                <a:gd name="T1" fmla="*/ 103 h 103"/>
                <a:gd name="T2" fmla="*/ 0 w 97"/>
                <a:gd name="T3" fmla="*/ 0 h 103"/>
                <a:gd name="T4" fmla="*/ 97 w 97"/>
                <a:gd name="T5" fmla="*/ 75 h 103"/>
                <a:gd name="T6" fmla="*/ 97 w 97"/>
                <a:gd name="T7" fmla="*/ 103 h 103"/>
              </a:gdLst>
              <a:ahLst/>
              <a:cxnLst>
                <a:cxn ang="0">
                  <a:pos x="T0" y="T1"/>
                </a:cxn>
                <a:cxn ang="0">
                  <a:pos x="T2" y="T3"/>
                </a:cxn>
                <a:cxn ang="0">
                  <a:pos x="T4" y="T5"/>
                </a:cxn>
                <a:cxn ang="0">
                  <a:pos x="T6" y="T7"/>
                </a:cxn>
              </a:cxnLst>
              <a:rect l="0" t="0" r="r" b="b"/>
              <a:pathLst>
                <a:path w="97" h="103">
                  <a:moveTo>
                    <a:pt x="97" y="103"/>
                  </a:moveTo>
                  <a:lnTo>
                    <a:pt x="0" y="0"/>
                  </a:lnTo>
                  <a:lnTo>
                    <a:pt x="97" y="75"/>
                  </a:lnTo>
                  <a:lnTo>
                    <a:pt x="97" y="1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71" name="Freeform 237"/>
            <p:cNvSpPr>
              <a:spLocks/>
            </p:cNvSpPr>
            <p:nvPr userDrawn="1"/>
          </p:nvSpPr>
          <p:spPr bwMode="gray">
            <a:xfrm>
              <a:off x="11436350" y="4202113"/>
              <a:ext cx="127000" cy="133350"/>
            </a:xfrm>
            <a:custGeom>
              <a:avLst/>
              <a:gdLst>
                <a:gd name="T0" fmla="*/ 78 w 80"/>
                <a:gd name="T1" fmla="*/ 84 h 84"/>
                <a:gd name="T2" fmla="*/ 0 w 80"/>
                <a:gd name="T3" fmla="*/ 0 h 84"/>
                <a:gd name="T4" fmla="*/ 80 w 80"/>
                <a:gd name="T5" fmla="*/ 58 h 84"/>
                <a:gd name="T6" fmla="*/ 78 w 80"/>
                <a:gd name="T7" fmla="*/ 84 h 84"/>
              </a:gdLst>
              <a:ahLst/>
              <a:cxnLst>
                <a:cxn ang="0">
                  <a:pos x="T0" y="T1"/>
                </a:cxn>
                <a:cxn ang="0">
                  <a:pos x="T2" y="T3"/>
                </a:cxn>
                <a:cxn ang="0">
                  <a:pos x="T4" y="T5"/>
                </a:cxn>
                <a:cxn ang="0">
                  <a:pos x="T6" y="T7"/>
                </a:cxn>
              </a:cxnLst>
              <a:rect l="0" t="0" r="r" b="b"/>
              <a:pathLst>
                <a:path w="80" h="84">
                  <a:moveTo>
                    <a:pt x="78" y="84"/>
                  </a:moveTo>
                  <a:lnTo>
                    <a:pt x="0" y="0"/>
                  </a:lnTo>
                  <a:lnTo>
                    <a:pt x="80" y="58"/>
                  </a:lnTo>
                  <a:lnTo>
                    <a:pt x="78" y="84"/>
                  </a:lnTo>
                  <a:close/>
                </a:path>
              </a:pathLst>
            </a:custGeom>
            <a:solidFill>
              <a:srgbClr val="493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72" name="Freeform 238"/>
            <p:cNvSpPr>
              <a:spLocks/>
            </p:cNvSpPr>
            <p:nvPr userDrawn="1"/>
          </p:nvSpPr>
          <p:spPr bwMode="gray">
            <a:xfrm>
              <a:off x="11436350" y="4202113"/>
              <a:ext cx="127000" cy="133350"/>
            </a:xfrm>
            <a:custGeom>
              <a:avLst/>
              <a:gdLst>
                <a:gd name="T0" fmla="*/ 78 w 80"/>
                <a:gd name="T1" fmla="*/ 84 h 84"/>
                <a:gd name="T2" fmla="*/ 0 w 80"/>
                <a:gd name="T3" fmla="*/ 0 h 84"/>
                <a:gd name="T4" fmla="*/ 80 w 80"/>
                <a:gd name="T5" fmla="*/ 58 h 84"/>
                <a:gd name="T6" fmla="*/ 78 w 80"/>
                <a:gd name="T7" fmla="*/ 84 h 84"/>
              </a:gdLst>
              <a:ahLst/>
              <a:cxnLst>
                <a:cxn ang="0">
                  <a:pos x="T0" y="T1"/>
                </a:cxn>
                <a:cxn ang="0">
                  <a:pos x="T2" y="T3"/>
                </a:cxn>
                <a:cxn ang="0">
                  <a:pos x="T4" y="T5"/>
                </a:cxn>
                <a:cxn ang="0">
                  <a:pos x="T6" y="T7"/>
                </a:cxn>
              </a:cxnLst>
              <a:rect l="0" t="0" r="r" b="b"/>
              <a:pathLst>
                <a:path w="80" h="84">
                  <a:moveTo>
                    <a:pt x="78" y="84"/>
                  </a:moveTo>
                  <a:lnTo>
                    <a:pt x="0" y="0"/>
                  </a:lnTo>
                  <a:lnTo>
                    <a:pt x="80" y="58"/>
                  </a:lnTo>
                  <a:lnTo>
                    <a:pt x="78" y="8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73" name="Freeform 239"/>
            <p:cNvSpPr>
              <a:spLocks/>
            </p:cNvSpPr>
            <p:nvPr userDrawn="1"/>
          </p:nvSpPr>
          <p:spPr bwMode="gray">
            <a:xfrm>
              <a:off x="11509375" y="4108450"/>
              <a:ext cx="63500" cy="66675"/>
            </a:xfrm>
            <a:custGeom>
              <a:avLst/>
              <a:gdLst>
                <a:gd name="T0" fmla="*/ 32 w 40"/>
                <a:gd name="T1" fmla="*/ 42 h 42"/>
                <a:gd name="T2" fmla="*/ 0 w 40"/>
                <a:gd name="T3" fmla="*/ 0 h 42"/>
                <a:gd name="T4" fmla="*/ 40 w 40"/>
                <a:gd name="T5" fmla="*/ 24 h 42"/>
                <a:gd name="T6" fmla="*/ 32 w 40"/>
                <a:gd name="T7" fmla="*/ 42 h 42"/>
              </a:gdLst>
              <a:ahLst/>
              <a:cxnLst>
                <a:cxn ang="0">
                  <a:pos x="T0" y="T1"/>
                </a:cxn>
                <a:cxn ang="0">
                  <a:pos x="T2" y="T3"/>
                </a:cxn>
                <a:cxn ang="0">
                  <a:pos x="T4" y="T5"/>
                </a:cxn>
                <a:cxn ang="0">
                  <a:pos x="T6" y="T7"/>
                </a:cxn>
              </a:cxnLst>
              <a:rect l="0" t="0" r="r" b="b"/>
              <a:pathLst>
                <a:path w="40" h="42">
                  <a:moveTo>
                    <a:pt x="32" y="42"/>
                  </a:moveTo>
                  <a:lnTo>
                    <a:pt x="0" y="0"/>
                  </a:lnTo>
                  <a:lnTo>
                    <a:pt x="40" y="24"/>
                  </a:lnTo>
                  <a:lnTo>
                    <a:pt x="32" y="42"/>
                  </a:lnTo>
                  <a:close/>
                </a:path>
              </a:pathLst>
            </a:custGeom>
            <a:solidFill>
              <a:srgbClr val="493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74" name="Freeform 240"/>
            <p:cNvSpPr>
              <a:spLocks/>
            </p:cNvSpPr>
            <p:nvPr userDrawn="1"/>
          </p:nvSpPr>
          <p:spPr bwMode="gray">
            <a:xfrm>
              <a:off x="11509375" y="4108450"/>
              <a:ext cx="63500" cy="66675"/>
            </a:xfrm>
            <a:custGeom>
              <a:avLst/>
              <a:gdLst>
                <a:gd name="T0" fmla="*/ 32 w 40"/>
                <a:gd name="T1" fmla="*/ 42 h 42"/>
                <a:gd name="T2" fmla="*/ 0 w 40"/>
                <a:gd name="T3" fmla="*/ 0 h 42"/>
                <a:gd name="T4" fmla="*/ 40 w 40"/>
                <a:gd name="T5" fmla="*/ 24 h 42"/>
                <a:gd name="T6" fmla="*/ 32 w 40"/>
                <a:gd name="T7" fmla="*/ 42 h 42"/>
              </a:gdLst>
              <a:ahLst/>
              <a:cxnLst>
                <a:cxn ang="0">
                  <a:pos x="T0" y="T1"/>
                </a:cxn>
                <a:cxn ang="0">
                  <a:pos x="T2" y="T3"/>
                </a:cxn>
                <a:cxn ang="0">
                  <a:pos x="T4" y="T5"/>
                </a:cxn>
                <a:cxn ang="0">
                  <a:pos x="T6" y="T7"/>
                </a:cxn>
              </a:cxnLst>
              <a:rect l="0" t="0" r="r" b="b"/>
              <a:pathLst>
                <a:path w="40" h="42">
                  <a:moveTo>
                    <a:pt x="32" y="42"/>
                  </a:moveTo>
                  <a:lnTo>
                    <a:pt x="0" y="0"/>
                  </a:lnTo>
                  <a:lnTo>
                    <a:pt x="40" y="24"/>
                  </a:lnTo>
                  <a:lnTo>
                    <a:pt x="32" y="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75" name="Freeform 241"/>
            <p:cNvSpPr>
              <a:spLocks noEditPoints="1"/>
            </p:cNvSpPr>
            <p:nvPr userDrawn="1"/>
          </p:nvSpPr>
          <p:spPr bwMode="gray">
            <a:xfrm>
              <a:off x="11352213" y="3989388"/>
              <a:ext cx="382587" cy="358775"/>
            </a:xfrm>
            <a:custGeom>
              <a:avLst/>
              <a:gdLst>
                <a:gd name="T0" fmla="*/ 63 w 114"/>
                <a:gd name="T1" fmla="*/ 11 h 114"/>
                <a:gd name="T2" fmla="*/ 33 w 114"/>
                <a:gd name="T3" fmla="*/ 24 h 114"/>
                <a:gd name="T4" fmla="*/ 0 w 114"/>
                <a:gd name="T5" fmla="*/ 114 h 114"/>
                <a:gd name="T6" fmla="*/ 45 w 114"/>
                <a:gd name="T7" fmla="*/ 91 h 114"/>
                <a:gd name="T8" fmla="*/ 25 w 114"/>
                <a:gd name="T9" fmla="*/ 68 h 114"/>
                <a:gd name="T10" fmla="*/ 51 w 114"/>
                <a:gd name="T11" fmla="*/ 88 h 114"/>
                <a:gd name="T12" fmla="*/ 60 w 114"/>
                <a:gd name="T13" fmla="*/ 84 h 114"/>
                <a:gd name="T14" fmla="*/ 61 w 114"/>
                <a:gd name="T15" fmla="*/ 59 h 114"/>
                <a:gd name="T16" fmla="*/ 47 w 114"/>
                <a:gd name="T17" fmla="*/ 38 h 114"/>
                <a:gd name="T18" fmla="*/ 62 w 114"/>
                <a:gd name="T19" fmla="*/ 47 h 114"/>
                <a:gd name="T20" fmla="*/ 63 w 114"/>
                <a:gd name="T21" fmla="*/ 11 h 114"/>
                <a:gd name="T22" fmla="*/ 83 w 114"/>
                <a:gd name="T23" fmla="*/ 0 h 114"/>
                <a:gd name="T24" fmla="*/ 66 w 114"/>
                <a:gd name="T25" fmla="*/ 10 h 114"/>
                <a:gd name="T26" fmla="*/ 69 w 114"/>
                <a:gd name="T27" fmla="*/ 69 h 114"/>
                <a:gd name="T28" fmla="*/ 89 w 114"/>
                <a:gd name="T29" fmla="*/ 54 h 114"/>
                <a:gd name="T30" fmla="*/ 69 w 114"/>
                <a:gd name="T31" fmla="*/ 79 h 114"/>
                <a:gd name="T32" fmla="*/ 69 w 114"/>
                <a:gd name="T33" fmla="*/ 80 h 114"/>
                <a:gd name="T34" fmla="*/ 114 w 114"/>
                <a:gd name="T35" fmla="*/ 62 h 114"/>
                <a:gd name="T36" fmla="*/ 83 w 114"/>
                <a:gd name="T37"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14">
                  <a:moveTo>
                    <a:pt x="63" y="11"/>
                  </a:moveTo>
                  <a:cubicBezTo>
                    <a:pt x="54" y="16"/>
                    <a:pt x="44" y="21"/>
                    <a:pt x="33" y="24"/>
                  </a:cubicBezTo>
                  <a:cubicBezTo>
                    <a:pt x="18" y="53"/>
                    <a:pt x="2" y="88"/>
                    <a:pt x="0" y="114"/>
                  </a:cubicBezTo>
                  <a:cubicBezTo>
                    <a:pt x="15" y="106"/>
                    <a:pt x="30" y="98"/>
                    <a:pt x="45" y="91"/>
                  </a:cubicBezTo>
                  <a:cubicBezTo>
                    <a:pt x="25" y="68"/>
                    <a:pt x="25" y="68"/>
                    <a:pt x="25" y="68"/>
                  </a:cubicBezTo>
                  <a:cubicBezTo>
                    <a:pt x="51" y="88"/>
                    <a:pt x="51" y="88"/>
                    <a:pt x="51" y="88"/>
                  </a:cubicBezTo>
                  <a:cubicBezTo>
                    <a:pt x="54" y="87"/>
                    <a:pt x="57" y="85"/>
                    <a:pt x="60" y="84"/>
                  </a:cubicBezTo>
                  <a:cubicBezTo>
                    <a:pt x="61" y="59"/>
                    <a:pt x="61" y="59"/>
                    <a:pt x="61" y="59"/>
                  </a:cubicBezTo>
                  <a:cubicBezTo>
                    <a:pt x="47" y="38"/>
                    <a:pt x="47" y="38"/>
                    <a:pt x="47" y="38"/>
                  </a:cubicBezTo>
                  <a:cubicBezTo>
                    <a:pt x="62" y="47"/>
                    <a:pt x="62" y="47"/>
                    <a:pt x="62" y="47"/>
                  </a:cubicBezTo>
                  <a:cubicBezTo>
                    <a:pt x="63" y="11"/>
                    <a:pt x="63" y="11"/>
                    <a:pt x="63" y="11"/>
                  </a:cubicBezTo>
                  <a:moveTo>
                    <a:pt x="83" y="0"/>
                  </a:moveTo>
                  <a:cubicBezTo>
                    <a:pt x="77" y="4"/>
                    <a:pt x="72" y="7"/>
                    <a:pt x="66" y="10"/>
                  </a:cubicBezTo>
                  <a:cubicBezTo>
                    <a:pt x="69" y="69"/>
                    <a:pt x="69" y="69"/>
                    <a:pt x="69" y="69"/>
                  </a:cubicBezTo>
                  <a:cubicBezTo>
                    <a:pt x="89" y="54"/>
                    <a:pt x="89" y="54"/>
                    <a:pt x="89" y="54"/>
                  </a:cubicBezTo>
                  <a:cubicBezTo>
                    <a:pt x="69" y="79"/>
                    <a:pt x="69" y="79"/>
                    <a:pt x="69" y="79"/>
                  </a:cubicBezTo>
                  <a:cubicBezTo>
                    <a:pt x="69" y="80"/>
                    <a:pt x="69" y="80"/>
                    <a:pt x="69" y="80"/>
                  </a:cubicBezTo>
                  <a:cubicBezTo>
                    <a:pt x="84" y="74"/>
                    <a:pt x="99" y="68"/>
                    <a:pt x="114" y="62"/>
                  </a:cubicBezTo>
                  <a:cubicBezTo>
                    <a:pt x="105" y="40"/>
                    <a:pt x="93" y="17"/>
                    <a:pt x="83" y="0"/>
                  </a:cubicBezTo>
                </a:path>
              </a:pathLst>
            </a:custGeom>
            <a:solidFill>
              <a:srgbClr val="A7CD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76" name="Freeform 242"/>
            <p:cNvSpPr>
              <a:spLocks/>
            </p:cNvSpPr>
            <p:nvPr userDrawn="1"/>
          </p:nvSpPr>
          <p:spPr bwMode="gray">
            <a:xfrm>
              <a:off x="11463338" y="3900488"/>
              <a:ext cx="166687" cy="163512"/>
            </a:xfrm>
            <a:custGeom>
              <a:avLst/>
              <a:gdLst>
                <a:gd name="T0" fmla="*/ 32 w 50"/>
                <a:gd name="T1" fmla="*/ 0 h 52"/>
                <a:gd name="T2" fmla="*/ 0 w 50"/>
                <a:gd name="T3" fmla="*/ 52 h 52"/>
                <a:gd name="T4" fmla="*/ 30 w 50"/>
                <a:gd name="T5" fmla="*/ 39 h 52"/>
                <a:gd name="T6" fmla="*/ 32 w 50"/>
                <a:gd name="T7" fmla="*/ 14 h 52"/>
                <a:gd name="T8" fmla="*/ 33 w 50"/>
                <a:gd name="T9" fmla="*/ 38 h 52"/>
                <a:gd name="T10" fmla="*/ 50 w 50"/>
                <a:gd name="T11" fmla="*/ 28 h 52"/>
                <a:gd name="T12" fmla="*/ 32 w 50"/>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0" h="52">
                  <a:moveTo>
                    <a:pt x="32" y="0"/>
                  </a:moveTo>
                  <a:cubicBezTo>
                    <a:pt x="32" y="0"/>
                    <a:pt x="16" y="23"/>
                    <a:pt x="0" y="52"/>
                  </a:cubicBezTo>
                  <a:cubicBezTo>
                    <a:pt x="11" y="49"/>
                    <a:pt x="21" y="44"/>
                    <a:pt x="30" y="39"/>
                  </a:cubicBezTo>
                  <a:cubicBezTo>
                    <a:pt x="32" y="14"/>
                    <a:pt x="32" y="14"/>
                    <a:pt x="32" y="14"/>
                  </a:cubicBezTo>
                  <a:cubicBezTo>
                    <a:pt x="33" y="38"/>
                    <a:pt x="33" y="38"/>
                    <a:pt x="33" y="38"/>
                  </a:cubicBezTo>
                  <a:cubicBezTo>
                    <a:pt x="39" y="35"/>
                    <a:pt x="44" y="32"/>
                    <a:pt x="50" y="28"/>
                  </a:cubicBezTo>
                  <a:cubicBezTo>
                    <a:pt x="39" y="11"/>
                    <a:pt x="32" y="0"/>
                    <a:pt x="32" y="0"/>
                  </a:cubicBezTo>
                </a:path>
              </a:pathLst>
            </a:custGeom>
            <a:solidFill>
              <a:srgbClr val="A4C7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77" name="Freeform 243"/>
            <p:cNvSpPr>
              <a:spLocks noEditPoints="1"/>
            </p:cNvSpPr>
            <p:nvPr userDrawn="1"/>
          </p:nvSpPr>
          <p:spPr bwMode="gray">
            <a:xfrm>
              <a:off x="11352213" y="4183063"/>
              <a:ext cx="434975" cy="381000"/>
            </a:xfrm>
            <a:custGeom>
              <a:avLst/>
              <a:gdLst>
                <a:gd name="T0" fmla="*/ 45 w 130"/>
                <a:gd name="T1" fmla="*/ 29 h 121"/>
                <a:gd name="T2" fmla="*/ 0 w 130"/>
                <a:gd name="T3" fmla="*/ 52 h 121"/>
                <a:gd name="T4" fmla="*/ 0 w 130"/>
                <a:gd name="T5" fmla="*/ 57 h 121"/>
                <a:gd name="T6" fmla="*/ 55 w 130"/>
                <a:gd name="T7" fmla="*/ 121 h 121"/>
                <a:gd name="T8" fmla="*/ 57 w 130"/>
                <a:gd name="T9" fmla="*/ 93 h 121"/>
                <a:gd name="T10" fmla="*/ 16 w 130"/>
                <a:gd name="T11" fmla="*/ 46 h 121"/>
                <a:gd name="T12" fmla="*/ 57 w 130"/>
                <a:gd name="T13" fmla="*/ 81 h 121"/>
                <a:gd name="T14" fmla="*/ 59 w 130"/>
                <a:gd name="T15" fmla="*/ 45 h 121"/>
                <a:gd name="T16" fmla="*/ 45 w 130"/>
                <a:gd name="T17" fmla="*/ 29 h 121"/>
                <a:gd name="T18" fmla="*/ 60 w 130"/>
                <a:gd name="T19" fmla="*/ 22 h 121"/>
                <a:gd name="T20" fmla="*/ 51 w 130"/>
                <a:gd name="T21" fmla="*/ 26 h 121"/>
                <a:gd name="T22" fmla="*/ 60 w 130"/>
                <a:gd name="T23" fmla="*/ 33 h 121"/>
                <a:gd name="T24" fmla="*/ 60 w 130"/>
                <a:gd name="T25" fmla="*/ 22 h 121"/>
                <a:gd name="T26" fmla="*/ 114 w 130"/>
                <a:gd name="T27" fmla="*/ 0 h 121"/>
                <a:gd name="T28" fmla="*/ 69 w 130"/>
                <a:gd name="T29" fmla="*/ 18 h 121"/>
                <a:gd name="T30" fmla="*/ 70 w 130"/>
                <a:gd name="T31" fmla="*/ 44 h 121"/>
                <a:gd name="T32" fmla="*/ 101 w 130"/>
                <a:gd name="T33" fmla="*/ 20 h 121"/>
                <a:gd name="T34" fmla="*/ 71 w 130"/>
                <a:gd name="T35" fmla="*/ 54 h 121"/>
                <a:gd name="T36" fmla="*/ 73 w 130"/>
                <a:gd name="T37" fmla="*/ 94 h 121"/>
                <a:gd name="T38" fmla="*/ 111 w 130"/>
                <a:gd name="T39" fmla="*/ 63 h 121"/>
                <a:gd name="T40" fmla="*/ 73 w 130"/>
                <a:gd name="T41" fmla="*/ 105 h 121"/>
                <a:gd name="T42" fmla="*/ 74 w 130"/>
                <a:gd name="T43" fmla="*/ 121 h 121"/>
                <a:gd name="T44" fmla="*/ 130 w 130"/>
                <a:gd name="T45" fmla="*/ 57 h 121"/>
                <a:gd name="T46" fmla="*/ 114 w 130"/>
                <a:gd name="T4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 h="121">
                  <a:moveTo>
                    <a:pt x="45" y="29"/>
                  </a:moveTo>
                  <a:cubicBezTo>
                    <a:pt x="30" y="36"/>
                    <a:pt x="15" y="44"/>
                    <a:pt x="0" y="52"/>
                  </a:cubicBezTo>
                  <a:cubicBezTo>
                    <a:pt x="0" y="54"/>
                    <a:pt x="0" y="55"/>
                    <a:pt x="0" y="57"/>
                  </a:cubicBezTo>
                  <a:cubicBezTo>
                    <a:pt x="0" y="90"/>
                    <a:pt x="24" y="117"/>
                    <a:pt x="55" y="121"/>
                  </a:cubicBezTo>
                  <a:cubicBezTo>
                    <a:pt x="57" y="93"/>
                    <a:pt x="57" y="93"/>
                    <a:pt x="57" y="93"/>
                  </a:cubicBezTo>
                  <a:cubicBezTo>
                    <a:pt x="16" y="46"/>
                    <a:pt x="16" y="46"/>
                    <a:pt x="16" y="46"/>
                  </a:cubicBezTo>
                  <a:cubicBezTo>
                    <a:pt x="57" y="81"/>
                    <a:pt x="57" y="81"/>
                    <a:pt x="57" y="81"/>
                  </a:cubicBezTo>
                  <a:cubicBezTo>
                    <a:pt x="59" y="45"/>
                    <a:pt x="59" y="45"/>
                    <a:pt x="59" y="45"/>
                  </a:cubicBezTo>
                  <a:cubicBezTo>
                    <a:pt x="45" y="29"/>
                    <a:pt x="45" y="29"/>
                    <a:pt x="45" y="29"/>
                  </a:cubicBezTo>
                  <a:moveTo>
                    <a:pt x="60" y="22"/>
                  </a:moveTo>
                  <a:cubicBezTo>
                    <a:pt x="57" y="23"/>
                    <a:pt x="54" y="25"/>
                    <a:pt x="51" y="26"/>
                  </a:cubicBezTo>
                  <a:cubicBezTo>
                    <a:pt x="60" y="33"/>
                    <a:pt x="60" y="33"/>
                    <a:pt x="60" y="33"/>
                  </a:cubicBezTo>
                  <a:cubicBezTo>
                    <a:pt x="60" y="22"/>
                    <a:pt x="60" y="22"/>
                    <a:pt x="60" y="22"/>
                  </a:cubicBezTo>
                  <a:moveTo>
                    <a:pt x="114" y="0"/>
                  </a:moveTo>
                  <a:cubicBezTo>
                    <a:pt x="99" y="6"/>
                    <a:pt x="84" y="12"/>
                    <a:pt x="69" y="18"/>
                  </a:cubicBezTo>
                  <a:cubicBezTo>
                    <a:pt x="70" y="44"/>
                    <a:pt x="70" y="44"/>
                    <a:pt x="70" y="44"/>
                  </a:cubicBezTo>
                  <a:cubicBezTo>
                    <a:pt x="101" y="20"/>
                    <a:pt x="101" y="20"/>
                    <a:pt x="101" y="20"/>
                  </a:cubicBezTo>
                  <a:cubicBezTo>
                    <a:pt x="71" y="54"/>
                    <a:pt x="71" y="54"/>
                    <a:pt x="71" y="54"/>
                  </a:cubicBezTo>
                  <a:cubicBezTo>
                    <a:pt x="73" y="94"/>
                    <a:pt x="73" y="94"/>
                    <a:pt x="73" y="94"/>
                  </a:cubicBezTo>
                  <a:cubicBezTo>
                    <a:pt x="111" y="63"/>
                    <a:pt x="111" y="63"/>
                    <a:pt x="111" y="63"/>
                  </a:cubicBezTo>
                  <a:cubicBezTo>
                    <a:pt x="73" y="105"/>
                    <a:pt x="73" y="105"/>
                    <a:pt x="73" y="105"/>
                  </a:cubicBezTo>
                  <a:cubicBezTo>
                    <a:pt x="74" y="121"/>
                    <a:pt x="74" y="121"/>
                    <a:pt x="74" y="121"/>
                  </a:cubicBezTo>
                  <a:cubicBezTo>
                    <a:pt x="106" y="117"/>
                    <a:pt x="130" y="90"/>
                    <a:pt x="130" y="57"/>
                  </a:cubicBezTo>
                  <a:cubicBezTo>
                    <a:pt x="130" y="41"/>
                    <a:pt x="123" y="21"/>
                    <a:pt x="114" y="0"/>
                  </a:cubicBezTo>
                </a:path>
              </a:pathLst>
            </a:custGeom>
            <a:solidFill>
              <a:srgbClr val="A1CE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78" name="Freeform 244"/>
            <p:cNvSpPr>
              <a:spLocks/>
            </p:cNvSpPr>
            <p:nvPr userDrawn="1"/>
          </p:nvSpPr>
          <p:spPr bwMode="gray">
            <a:xfrm>
              <a:off x="11536363" y="3944938"/>
              <a:ext cx="63500" cy="622300"/>
            </a:xfrm>
            <a:custGeom>
              <a:avLst/>
              <a:gdLst>
                <a:gd name="T0" fmla="*/ 10 w 19"/>
                <a:gd name="T1" fmla="*/ 0 h 198"/>
                <a:gd name="T2" fmla="*/ 8 w 19"/>
                <a:gd name="T3" fmla="*/ 25 h 198"/>
                <a:gd name="T4" fmla="*/ 7 w 19"/>
                <a:gd name="T5" fmla="*/ 61 h 198"/>
                <a:gd name="T6" fmla="*/ 11 w 19"/>
                <a:gd name="T7" fmla="*/ 64 h 198"/>
                <a:gd name="T8" fmla="*/ 7 w 19"/>
                <a:gd name="T9" fmla="*/ 73 h 198"/>
                <a:gd name="T10" fmla="*/ 6 w 19"/>
                <a:gd name="T11" fmla="*/ 73 h 198"/>
                <a:gd name="T12" fmla="*/ 5 w 19"/>
                <a:gd name="T13" fmla="*/ 98 h 198"/>
                <a:gd name="T14" fmla="*/ 5 w 19"/>
                <a:gd name="T15" fmla="*/ 109 h 198"/>
                <a:gd name="T16" fmla="*/ 8 w 19"/>
                <a:gd name="T17" fmla="*/ 111 h 198"/>
                <a:gd name="T18" fmla="*/ 7 w 19"/>
                <a:gd name="T19" fmla="*/ 124 h 198"/>
                <a:gd name="T20" fmla="*/ 4 w 19"/>
                <a:gd name="T21" fmla="*/ 121 h 198"/>
                <a:gd name="T22" fmla="*/ 2 w 19"/>
                <a:gd name="T23" fmla="*/ 157 h 198"/>
                <a:gd name="T24" fmla="*/ 7 w 19"/>
                <a:gd name="T25" fmla="*/ 160 h 198"/>
                <a:gd name="T26" fmla="*/ 7 w 19"/>
                <a:gd name="T27" fmla="*/ 174 h 198"/>
                <a:gd name="T28" fmla="*/ 2 w 19"/>
                <a:gd name="T29" fmla="*/ 169 h 198"/>
                <a:gd name="T30" fmla="*/ 0 w 19"/>
                <a:gd name="T31" fmla="*/ 197 h 198"/>
                <a:gd name="T32" fmla="*/ 10 w 19"/>
                <a:gd name="T33" fmla="*/ 198 h 198"/>
                <a:gd name="T34" fmla="*/ 19 w 19"/>
                <a:gd name="T35" fmla="*/ 197 h 198"/>
                <a:gd name="T36" fmla="*/ 18 w 19"/>
                <a:gd name="T37" fmla="*/ 181 h 198"/>
                <a:gd name="T38" fmla="*/ 10 w 19"/>
                <a:gd name="T39" fmla="*/ 191 h 198"/>
                <a:gd name="T40" fmla="*/ 10 w 19"/>
                <a:gd name="T41" fmla="*/ 177 h 198"/>
                <a:gd name="T42" fmla="*/ 18 w 19"/>
                <a:gd name="T43" fmla="*/ 170 h 198"/>
                <a:gd name="T44" fmla="*/ 16 w 19"/>
                <a:gd name="T45" fmla="*/ 130 h 198"/>
                <a:gd name="T46" fmla="*/ 10 w 19"/>
                <a:gd name="T47" fmla="*/ 138 h 198"/>
                <a:gd name="T48" fmla="*/ 8 w 19"/>
                <a:gd name="T49" fmla="*/ 125 h 198"/>
                <a:gd name="T50" fmla="*/ 15 w 19"/>
                <a:gd name="T51" fmla="*/ 120 h 198"/>
                <a:gd name="T52" fmla="*/ 14 w 19"/>
                <a:gd name="T53" fmla="*/ 94 h 198"/>
                <a:gd name="T54" fmla="*/ 14 w 19"/>
                <a:gd name="T55" fmla="*/ 93 h 198"/>
                <a:gd name="T56" fmla="*/ 10 w 19"/>
                <a:gd name="T57" fmla="*/ 99 h 198"/>
                <a:gd name="T58" fmla="*/ 7 w 19"/>
                <a:gd name="T59" fmla="*/ 88 h 198"/>
                <a:gd name="T60" fmla="*/ 14 w 19"/>
                <a:gd name="T61" fmla="*/ 83 h 198"/>
                <a:gd name="T62" fmla="*/ 11 w 19"/>
                <a:gd name="T63" fmla="*/ 24 h 198"/>
                <a:gd name="T64" fmla="*/ 10 w 19"/>
                <a:gd name="T6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 h="198">
                  <a:moveTo>
                    <a:pt x="10" y="0"/>
                  </a:moveTo>
                  <a:cubicBezTo>
                    <a:pt x="8" y="25"/>
                    <a:pt x="8" y="25"/>
                    <a:pt x="8" y="25"/>
                  </a:cubicBezTo>
                  <a:cubicBezTo>
                    <a:pt x="7" y="61"/>
                    <a:pt x="7" y="61"/>
                    <a:pt x="7" y="61"/>
                  </a:cubicBezTo>
                  <a:cubicBezTo>
                    <a:pt x="11" y="64"/>
                    <a:pt x="11" y="64"/>
                    <a:pt x="11" y="64"/>
                  </a:cubicBezTo>
                  <a:cubicBezTo>
                    <a:pt x="7" y="73"/>
                    <a:pt x="7" y="73"/>
                    <a:pt x="7" y="73"/>
                  </a:cubicBezTo>
                  <a:cubicBezTo>
                    <a:pt x="6" y="73"/>
                    <a:pt x="6" y="73"/>
                    <a:pt x="6" y="73"/>
                  </a:cubicBezTo>
                  <a:cubicBezTo>
                    <a:pt x="5" y="98"/>
                    <a:pt x="5" y="98"/>
                    <a:pt x="5" y="98"/>
                  </a:cubicBezTo>
                  <a:cubicBezTo>
                    <a:pt x="5" y="109"/>
                    <a:pt x="5" y="109"/>
                    <a:pt x="5" y="109"/>
                  </a:cubicBezTo>
                  <a:cubicBezTo>
                    <a:pt x="8" y="111"/>
                    <a:pt x="8" y="111"/>
                    <a:pt x="8" y="111"/>
                  </a:cubicBezTo>
                  <a:cubicBezTo>
                    <a:pt x="7" y="124"/>
                    <a:pt x="7" y="124"/>
                    <a:pt x="7" y="124"/>
                  </a:cubicBezTo>
                  <a:cubicBezTo>
                    <a:pt x="4" y="121"/>
                    <a:pt x="4" y="121"/>
                    <a:pt x="4" y="121"/>
                  </a:cubicBezTo>
                  <a:cubicBezTo>
                    <a:pt x="2" y="157"/>
                    <a:pt x="2" y="157"/>
                    <a:pt x="2" y="157"/>
                  </a:cubicBezTo>
                  <a:cubicBezTo>
                    <a:pt x="7" y="160"/>
                    <a:pt x="7" y="160"/>
                    <a:pt x="7" y="160"/>
                  </a:cubicBezTo>
                  <a:cubicBezTo>
                    <a:pt x="7" y="174"/>
                    <a:pt x="7" y="174"/>
                    <a:pt x="7" y="174"/>
                  </a:cubicBezTo>
                  <a:cubicBezTo>
                    <a:pt x="2" y="169"/>
                    <a:pt x="2" y="169"/>
                    <a:pt x="2" y="169"/>
                  </a:cubicBezTo>
                  <a:cubicBezTo>
                    <a:pt x="0" y="197"/>
                    <a:pt x="0" y="197"/>
                    <a:pt x="0" y="197"/>
                  </a:cubicBezTo>
                  <a:cubicBezTo>
                    <a:pt x="3" y="198"/>
                    <a:pt x="7" y="198"/>
                    <a:pt x="10" y="198"/>
                  </a:cubicBezTo>
                  <a:cubicBezTo>
                    <a:pt x="13" y="198"/>
                    <a:pt x="16" y="198"/>
                    <a:pt x="19" y="197"/>
                  </a:cubicBezTo>
                  <a:cubicBezTo>
                    <a:pt x="18" y="181"/>
                    <a:pt x="18" y="181"/>
                    <a:pt x="18" y="181"/>
                  </a:cubicBezTo>
                  <a:cubicBezTo>
                    <a:pt x="10" y="191"/>
                    <a:pt x="10" y="191"/>
                    <a:pt x="10" y="191"/>
                  </a:cubicBezTo>
                  <a:cubicBezTo>
                    <a:pt x="10" y="177"/>
                    <a:pt x="10" y="177"/>
                    <a:pt x="10" y="177"/>
                  </a:cubicBezTo>
                  <a:cubicBezTo>
                    <a:pt x="18" y="170"/>
                    <a:pt x="18" y="170"/>
                    <a:pt x="18" y="170"/>
                  </a:cubicBezTo>
                  <a:cubicBezTo>
                    <a:pt x="16" y="130"/>
                    <a:pt x="16" y="130"/>
                    <a:pt x="16" y="130"/>
                  </a:cubicBezTo>
                  <a:cubicBezTo>
                    <a:pt x="10" y="138"/>
                    <a:pt x="10" y="138"/>
                    <a:pt x="10" y="138"/>
                  </a:cubicBezTo>
                  <a:cubicBezTo>
                    <a:pt x="8" y="125"/>
                    <a:pt x="8" y="125"/>
                    <a:pt x="8" y="125"/>
                  </a:cubicBezTo>
                  <a:cubicBezTo>
                    <a:pt x="15" y="120"/>
                    <a:pt x="15" y="120"/>
                    <a:pt x="15" y="120"/>
                  </a:cubicBezTo>
                  <a:cubicBezTo>
                    <a:pt x="14" y="94"/>
                    <a:pt x="14" y="94"/>
                    <a:pt x="14" y="94"/>
                  </a:cubicBezTo>
                  <a:cubicBezTo>
                    <a:pt x="14" y="93"/>
                    <a:pt x="14" y="93"/>
                    <a:pt x="14" y="93"/>
                  </a:cubicBezTo>
                  <a:cubicBezTo>
                    <a:pt x="10" y="99"/>
                    <a:pt x="10" y="99"/>
                    <a:pt x="10" y="99"/>
                  </a:cubicBezTo>
                  <a:cubicBezTo>
                    <a:pt x="7" y="88"/>
                    <a:pt x="7" y="88"/>
                    <a:pt x="7" y="88"/>
                  </a:cubicBezTo>
                  <a:cubicBezTo>
                    <a:pt x="14" y="83"/>
                    <a:pt x="14" y="83"/>
                    <a:pt x="14" y="83"/>
                  </a:cubicBezTo>
                  <a:cubicBezTo>
                    <a:pt x="11" y="24"/>
                    <a:pt x="11" y="24"/>
                    <a:pt x="11" y="24"/>
                  </a:cubicBezTo>
                  <a:cubicBezTo>
                    <a:pt x="10" y="0"/>
                    <a:pt x="10" y="0"/>
                    <a:pt x="10" y="0"/>
                  </a:cubicBezTo>
                </a:path>
              </a:pathLst>
            </a:custGeom>
            <a:solidFill>
              <a:srgbClr val="97A6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79" name="Freeform 245"/>
            <p:cNvSpPr>
              <a:spLocks/>
            </p:cNvSpPr>
            <p:nvPr userDrawn="1"/>
          </p:nvSpPr>
          <p:spPr bwMode="gray">
            <a:xfrm>
              <a:off x="11569700" y="4381500"/>
              <a:ext cx="153987" cy="163512"/>
            </a:xfrm>
            <a:custGeom>
              <a:avLst/>
              <a:gdLst>
                <a:gd name="T0" fmla="*/ 97 w 97"/>
                <a:gd name="T1" fmla="*/ 0 h 103"/>
                <a:gd name="T2" fmla="*/ 17 w 97"/>
                <a:gd name="T3" fmla="*/ 62 h 103"/>
                <a:gd name="T4" fmla="*/ 0 w 97"/>
                <a:gd name="T5" fmla="*/ 76 h 103"/>
                <a:gd name="T6" fmla="*/ 0 w 97"/>
                <a:gd name="T7" fmla="*/ 103 h 103"/>
                <a:gd name="T8" fmla="*/ 17 w 97"/>
                <a:gd name="T9" fmla="*/ 84 h 103"/>
                <a:gd name="T10" fmla="*/ 97 w 97"/>
                <a:gd name="T11" fmla="*/ 0 h 103"/>
              </a:gdLst>
              <a:ahLst/>
              <a:cxnLst>
                <a:cxn ang="0">
                  <a:pos x="T0" y="T1"/>
                </a:cxn>
                <a:cxn ang="0">
                  <a:pos x="T2" y="T3"/>
                </a:cxn>
                <a:cxn ang="0">
                  <a:pos x="T4" y="T5"/>
                </a:cxn>
                <a:cxn ang="0">
                  <a:pos x="T6" y="T7"/>
                </a:cxn>
                <a:cxn ang="0">
                  <a:pos x="T8" y="T9"/>
                </a:cxn>
                <a:cxn ang="0">
                  <a:pos x="T10" y="T11"/>
                </a:cxn>
              </a:cxnLst>
              <a:rect l="0" t="0" r="r" b="b"/>
              <a:pathLst>
                <a:path w="97" h="103">
                  <a:moveTo>
                    <a:pt x="97" y="0"/>
                  </a:moveTo>
                  <a:lnTo>
                    <a:pt x="17" y="62"/>
                  </a:lnTo>
                  <a:lnTo>
                    <a:pt x="0" y="76"/>
                  </a:lnTo>
                  <a:lnTo>
                    <a:pt x="0" y="103"/>
                  </a:lnTo>
                  <a:lnTo>
                    <a:pt x="17" y="84"/>
                  </a:lnTo>
                  <a:lnTo>
                    <a:pt x="97" y="0"/>
                  </a:lnTo>
                  <a:close/>
                </a:path>
              </a:pathLst>
            </a:custGeom>
            <a:solidFill>
              <a:srgbClr val="97A6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80" name="Freeform 246"/>
            <p:cNvSpPr>
              <a:spLocks/>
            </p:cNvSpPr>
            <p:nvPr userDrawn="1"/>
          </p:nvSpPr>
          <p:spPr bwMode="gray">
            <a:xfrm>
              <a:off x="11569700" y="4381500"/>
              <a:ext cx="153987" cy="163512"/>
            </a:xfrm>
            <a:custGeom>
              <a:avLst/>
              <a:gdLst>
                <a:gd name="T0" fmla="*/ 97 w 97"/>
                <a:gd name="T1" fmla="*/ 0 h 103"/>
                <a:gd name="T2" fmla="*/ 17 w 97"/>
                <a:gd name="T3" fmla="*/ 62 h 103"/>
                <a:gd name="T4" fmla="*/ 0 w 97"/>
                <a:gd name="T5" fmla="*/ 76 h 103"/>
                <a:gd name="T6" fmla="*/ 0 w 97"/>
                <a:gd name="T7" fmla="*/ 103 h 103"/>
                <a:gd name="T8" fmla="*/ 17 w 97"/>
                <a:gd name="T9" fmla="*/ 84 h 103"/>
                <a:gd name="T10" fmla="*/ 97 w 97"/>
                <a:gd name="T11" fmla="*/ 0 h 103"/>
              </a:gdLst>
              <a:ahLst/>
              <a:cxnLst>
                <a:cxn ang="0">
                  <a:pos x="T0" y="T1"/>
                </a:cxn>
                <a:cxn ang="0">
                  <a:pos x="T2" y="T3"/>
                </a:cxn>
                <a:cxn ang="0">
                  <a:pos x="T4" y="T5"/>
                </a:cxn>
                <a:cxn ang="0">
                  <a:pos x="T6" y="T7"/>
                </a:cxn>
                <a:cxn ang="0">
                  <a:pos x="T8" y="T9"/>
                </a:cxn>
                <a:cxn ang="0">
                  <a:pos x="T10" y="T11"/>
                </a:cxn>
              </a:cxnLst>
              <a:rect l="0" t="0" r="r" b="b"/>
              <a:pathLst>
                <a:path w="97" h="103">
                  <a:moveTo>
                    <a:pt x="97" y="0"/>
                  </a:moveTo>
                  <a:lnTo>
                    <a:pt x="17" y="62"/>
                  </a:lnTo>
                  <a:lnTo>
                    <a:pt x="0" y="76"/>
                  </a:lnTo>
                  <a:lnTo>
                    <a:pt x="0" y="103"/>
                  </a:lnTo>
                  <a:lnTo>
                    <a:pt x="17" y="84"/>
                  </a:lnTo>
                  <a:lnTo>
                    <a:pt x="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81" name="Freeform 247"/>
            <p:cNvSpPr>
              <a:spLocks/>
            </p:cNvSpPr>
            <p:nvPr userDrawn="1"/>
          </p:nvSpPr>
          <p:spPr bwMode="gray">
            <a:xfrm>
              <a:off x="11563350" y="4246563"/>
              <a:ext cx="127000" cy="131762"/>
            </a:xfrm>
            <a:custGeom>
              <a:avLst/>
              <a:gdLst>
                <a:gd name="T0" fmla="*/ 80 w 80"/>
                <a:gd name="T1" fmla="*/ 0 h 83"/>
                <a:gd name="T2" fmla="*/ 15 w 80"/>
                <a:gd name="T3" fmla="*/ 48 h 83"/>
                <a:gd name="T4" fmla="*/ 0 w 80"/>
                <a:gd name="T5" fmla="*/ 58 h 83"/>
                <a:gd name="T6" fmla="*/ 4 w 80"/>
                <a:gd name="T7" fmla="*/ 83 h 83"/>
                <a:gd name="T8" fmla="*/ 17 w 80"/>
                <a:gd name="T9" fmla="*/ 68 h 83"/>
                <a:gd name="T10" fmla="*/ 80 w 80"/>
                <a:gd name="T11" fmla="*/ 0 h 83"/>
              </a:gdLst>
              <a:ahLst/>
              <a:cxnLst>
                <a:cxn ang="0">
                  <a:pos x="T0" y="T1"/>
                </a:cxn>
                <a:cxn ang="0">
                  <a:pos x="T2" y="T3"/>
                </a:cxn>
                <a:cxn ang="0">
                  <a:pos x="T4" y="T5"/>
                </a:cxn>
                <a:cxn ang="0">
                  <a:pos x="T6" y="T7"/>
                </a:cxn>
                <a:cxn ang="0">
                  <a:pos x="T8" y="T9"/>
                </a:cxn>
                <a:cxn ang="0">
                  <a:pos x="T10" y="T11"/>
                </a:cxn>
              </a:cxnLst>
              <a:rect l="0" t="0" r="r" b="b"/>
              <a:pathLst>
                <a:path w="80" h="83">
                  <a:moveTo>
                    <a:pt x="80" y="0"/>
                  </a:moveTo>
                  <a:lnTo>
                    <a:pt x="15" y="48"/>
                  </a:lnTo>
                  <a:lnTo>
                    <a:pt x="0" y="58"/>
                  </a:lnTo>
                  <a:lnTo>
                    <a:pt x="4" y="83"/>
                  </a:lnTo>
                  <a:lnTo>
                    <a:pt x="17" y="68"/>
                  </a:lnTo>
                  <a:lnTo>
                    <a:pt x="80" y="0"/>
                  </a:lnTo>
                  <a:close/>
                </a:path>
              </a:pathLst>
            </a:custGeom>
            <a:solidFill>
              <a:srgbClr val="97A6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82" name="Freeform 248"/>
            <p:cNvSpPr>
              <a:spLocks/>
            </p:cNvSpPr>
            <p:nvPr userDrawn="1"/>
          </p:nvSpPr>
          <p:spPr bwMode="gray">
            <a:xfrm>
              <a:off x="11563350" y="4246563"/>
              <a:ext cx="127000" cy="131762"/>
            </a:xfrm>
            <a:custGeom>
              <a:avLst/>
              <a:gdLst>
                <a:gd name="T0" fmla="*/ 80 w 80"/>
                <a:gd name="T1" fmla="*/ 0 h 83"/>
                <a:gd name="T2" fmla="*/ 15 w 80"/>
                <a:gd name="T3" fmla="*/ 48 h 83"/>
                <a:gd name="T4" fmla="*/ 0 w 80"/>
                <a:gd name="T5" fmla="*/ 58 h 83"/>
                <a:gd name="T6" fmla="*/ 4 w 80"/>
                <a:gd name="T7" fmla="*/ 83 h 83"/>
                <a:gd name="T8" fmla="*/ 17 w 80"/>
                <a:gd name="T9" fmla="*/ 68 h 83"/>
                <a:gd name="T10" fmla="*/ 80 w 80"/>
                <a:gd name="T11" fmla="*/ 0 h 83"/>
              </a:gdLst>
              <a:ahLst/>
              <a:cxnLst>
                <a:cxn ang="0">
                  <a:pos x="T0" y="T1"/>
                </a:cxn>
                <a:cxn ang="0">
                  <a:pos x="T2" y="T3"/>
                </a:cxn>
                <a:cxn ang="0">
                  <a:pos x="T4" y="T5"/>
                </a:cxn>
                <a:cxn ang="0">
                  <a:pos x="T6" y="T7"/>
                </a:cxn>
                <a:cxn ang="0">
                  <a:pos x="T8" y="T9"/>
                </a:cxn>
                <a:cxn ang="0">
                  <a:pos x="T10" y="T11"/>
                </a:cxn>
              </a:cxnLst>
              <a:rect l="0" t="0" r="r" b="b"/>
              <a:pathLst>
                <a:path w="80" h="83">
                  <a:moveTo>
                    <a:pt x="80" y="0"/>
                  </a:moveTo>
                  <a:lnTo>
                    <a:pt x="15" y="48"/>
                  </a:lnTo>
                  <a:lnTo>
                    <a:pt x="0" y="58"/>
                  </a:lnTo>
                  <a:lnTo>
                    <a:pt x="4" y="83"/>
                  </a:lnTo>
                  <a:lnTo>
                    <a:pt x="17" y="68"/>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83" name="Freeform 249"/>
            <p:cNvSpPr>
              <a:spLocks/>
            </p:cNvSpPr>
            <p:nvPr userDrawn="1"/>
          </p:nvSpPr>
          <p:spPr bwMode="gray">
            <a:xfrm>
              <a:off x="11560175" y="4159250"/>
              <a:ext cx="90487" cy="96837"/>
            </a:xfrm>
            <a:custGeom>
              <a:avLst/>
              <a:gdLst>
                <a:gd name="T0" fmla="*/ 57 w 57"/>
                <a:gd name="T1" fmla="*/ 0 h 61"/>
                <a:gd name="T2" fmla="*/ 15 w 57"/>
                <a:gd name="T3" fmla="*/ 29 h 61"/>
                <a:gd name="T4" fmla="*/ 0 w 57"/>
                <a:gd name="T5" fmla="*/ 39 h 61"/>
                <a:gd name="T6" fmla="*/ 6 w 57"/>
                <a:gd name="T7" fmla="*/ 61 h 61"/>
                <a:gd name="T8" fmla="*/ 15 w 57"/>
                <a:gd name="T9" fmla="*/ 49 h 61"/>
                <a:gd name="T10" fmla="*/ 57 w 57"/>
                <a:gd name="T11" fmla="*/ 0 h 61"/>
              </a:gdLst>
              <a:ahLst/>
              <a:cxnLst>
                <a:cxn ang="0">
                  <a:pos x="T0" y="T1"/>
                </a:cxn>
                <a:cxn ang="0">
                  <a:pos x="T2" y="T3"/>
                </a:cxn>
                <a:cxn ang="0">
                  <a:pos x="T4" y="T5"/>
                </a:cxn>
                <a:cxn ang="0">
                  <a:pos x="T6" y="T7"/>
                </a:cxn>
                <a:cxn ang="0">
                  <a:pos x="T8" y="T9"/>
                </a:cxn>
                <a:cxn ang="0">
                  <a:pos x="T10" y="T11"/>
                </a:cxn>
              </a:cxnLst>
              <a:rect l="0" t="0" r="r" b="b"/>
              <a:pathLst>
                <a:path w="57" h="61">
                  <a:moveTo>
                    <a:pt x="57" y="0"/>
                  </a:moveTo>
                  <a:lnTo>
                    <a:pt x="15" y="29"/>
                  </a:lnTo>
                  <a:lnTo>
                    <a:pt x="0" y="39"/>
                  </a:lnTo>
                  <a:lnTo>
                    <a:pt x="6" y="61"/>
                  </a:lnTo>
                  <a:lnTo>
                    <a:pt x="15" y="49"/>
                  </a:lnTo>
                  <a:lnTo>
                    <a:pt x="57" y="0"/>
                  </a:lnTo>
                  <a:close/>
                </a:path>
              </a:pathLst>
            </a:custGeom>
            <a:solidFill>
              <a:srgbClr val="97A6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84" name="Freeform 250"/>
            <p:cNvSpPr>
              <a:spLocks/>
            </p:cNvSpPr>
            <p:nvPr userDrawn="1"/>
          </p:nvSpPr>
          <p:spPr bwMode="gray">
            <a:xfrm>
              <a:off x="11560175" y="4159250"/>
              <a:ext cx="90487" cy="96837"/>
            </a:xfrm>
            <a:custGeom>
              <a:avLst/>
              <a:gdLst>
                <a:gd name="T0" fmla="*/ 57 w 57"/>
                <a:gd name="T1" fmla="*/ 0 h 61"/>
                <a:gd name="T2" fmla="*/ 15 w 57"/>
                <a:gd name="T3" fmla="*/ 29 h 61"/>
                <a:gd name="T4" fmla="*/ 0 w 57"/>
                <a:gd name="T5" fmla="*/ 39 h 61"/>
                <a:gd name="T6" fmla="*/ 6 w 57"/>
                <a:gd name="T7" fmla="*/ 61 h 61"/>
                <a:gd name="T8" fmla="*/ 15 w 57"/>
                <a:gd name="T9" fmla="*/ 49 h 61"/>
                <a:gd name="T10" fmla="*/ 57 w 57"/>
                <a:gd name="T11" fmla="*/ 0 h 61"/>
              </a:gdLst>
              <a:ahLst/>
              <a:cxnLst>
                <a:cxn ang="0">
                  <a:pos x="T0" y="T1"/>
                </a:cxn>
                <a:cxn ang="0">
                  <a:pos x="T2" y="T3"/>
                </a:cxn>
                <a:cxn ang="0">
                  <a:pos x="T4" y="T5"/>
                </a:cxn>
                <a:cxn ang="0">
                  <a:pos x="T6" y="T7"/>
                </a:cxn>
                <a:cxn ang="0">
                  <a:pos x="T8" y="T9"/>
                </a:cxn>
                <a:cxn ang="0">
                  <a:pos x="T10" y="T11"/>
                </a:cxn>
              </a:cxnLst>
              <a:rect l="0" t="0" r="r" b="b"/>
              <a:pathLst>
                <a:path w="57" h="61">
                  <a:moveTo>
                    <a:pt x="57" y="0"/>
                  </a:moveTo>
                  <a:lnTo>
                    <a:pt x="15" y="29"/>
                  </a:lnTo>
                  <a:lnTo>
                    <a:pt x="0" y="39"/>
                  </a:lnTo>
                  <a:lnTo>
                    <a:pt x="6" y="61"/>
                  </a:lnTo>
                  <a:lnTo>
                    <a:pt x="15" y="49"/>
                  </a:lnTo>
                  <a:lnTo>
                    <a:pt x="5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85" name="Freeform 251"/>
            <p:cNvSpPr>
              <a:spLocks/>
            </p:cNvSpPr>
            <p:nvPr userDrawn="1"/>
          </p:nvSpPr>
          <p:spPr bwMode="gray">
            <a:xfrm>
              <a:off x="11406188" y="4329113"/>
              <a:ext cx="153987" cy="163512"/>
            </a:xfrm>
            <a:custGeom>
              <a:avLst/>
              <a:gdLst>
                <a:gd name="T0" fmla="*/ 0 w 97"/>
                <a:gd name="T1" fmla="*/ 0 h 103"/>
                <a:gd name="T2" fmla="*/ 86 w 97"/>
                <a:gd name="T3" fmla="*/ 93 h 103"/>
                <a:gd name="T4" fmla="*/ 97 w 97"/>
                <a:gd name="T5" fmla="*/ 103 h 103"/>
                <a:gd name="T6" fmla="*/ 97 w 97"/>
                <a:gd name="T7" fmla="*/ 75 h 103"/>
                <a:gd name="T8" fmla="*/ 86 w 97"/>
                <a:gd name="T9" fmla="*/ 69 h 103"/>
                <a:gd name="T10" fmla="*/ 0 w 97"/>
                <a:gd name="T11" fmla="*/ 0 h 103"/>
              </a:gdLst>
              <a:ahLst/>
              <a:cxnLst>
                <a:cxn ang="0">
                  <a:pos x="T0" y="T1"/>
                </a:cxn>
                <a:cxn ang="0">
                  <a:pos x="T2" y="T3"/>
                </a:cxn>
                <a:cxn ang="0">
                  <a:pos x="T4" y="T5"/>
                </a:cxn>
                <a:cxn ang="0">
                  <a:pos x="T6" y="T7"/>
                </a:cxn>
                <a:cxn ang="0">
                  <a:pos x="T8" y="T9"/>
                </a:cxn>
                <a:cxn ang="0">
                  <a:pos x="T10" y="T11"/>
                </a:cxn>
              </a:cxnLst>
              <a:rect l="0" t="0" r="r" b="b"/>
              <a:pathLst>
                <a:path w="97" h="103">
                  <a:moveTo>
                    <a:pt x="0" y="0"/>
                  </a:moveTo>
                  <a:lnTo>
                    <a:pt x="86" y="93"/>
                  </a:lnTo>
                  <a:lnTo>
                    <a:pt x="97" y="103"/>
                  </a:lnTo>
                  <a:lnTo>
                    <a:pt x="97" y="75"/>
                  </a:lnTo>
                  <a:lnTo>
                    <a:pt x="86" y="69"/>
                  </a:lnTo>
                  <a:lnTo>
                    <a:pt x="0" y="0"/>
                  </a:lnTo>
                  <a:close/>
                </a:path>
              </a:pathLst>
            </a:custGeom>
            <a:solidFill>
              <a:srgbClr val="97A6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86" name="Freeform 252"/>
            <p:cNvSpPr>
              <a:spLocks/>
            </p:cNvSpPr>
            <p:nvPr userDrawn="1"/>
          </p:nvSpPr>
          <p:spPr bwMode="gray">
            <a:xfrm>
              <a:off x="11406188" y="4329113"/>
              <a:ext cx="153987" cy="163512"/>
            </a:xfrm>
            <a:custGeom>
              <a:avLst/>
              <a:gdLst>
                <a:gd name="T0" fmla="*/ 0 w 97"/>
                <a:gd name="T1" fmla="*/ 0 h 103"/>
                <a:gd name="T2" fmla="*/ 86 w 97"/>
                <a:gd name="T3" fmla="*/ 93 h 103"/>
                <a:gd name="T4" fmla="*/ 97 w 97"/>
                <a:gd name="T5" fmla="*/ 103 h 103"/>
                <a:gd name="T6" fmla="*/ 97 w 97"/>
                <a:gd name="T7" fmla="*/ 75 h 103"/>
                <a:gd name="T8" fmla="*/ 86 w 97"/>
                <a:gd name="T9" fmla="*/ 69 h 103"/>
                <a:gd name="T10" fmla="*/ 0 w 97"/>
                <a:gd name="T11" fmla="*/ 0 h 103"/>
              </a:gdLst>
              <a:ahLst/>
              <a:cxnLst>
                <a:cxn ang="0">
                  <a:pos x="T0" y="T1"/>
                </a:cxn>
                <a:cxn ang="0">
                  <a:pos x="T2" y="T3"/>
                </a:cxn>
                <a:cxn ang="0">
                  <a:pos x="T4" y="T5"/>
                </a:cxn>
                <a:cxn ang="0">
                  <a:pos x="T6" y="T7"/>
                </a:cxn>
                <a:cxn ang="0">
                  <a:pos x="T8" y="T9"/>
                </a:cxn>
                <a:cxn ang="0">
                  <a:pos x="T10" y="T11"/>
                </a:cxn>
              </a:cxnLst>
              <a:rect l="0" t="0" r="r" b="b"/>
              <a:pathLst>
                <a:path w="97" h="103">
                  <a:moveTo>
                    <a:pt x="0" y="0"/>
                  </a:moveTo>
                  <a:lnTo>
                    <a:pt x="86" y="93"/>
                  </a:lnTo>
                  <a:lnTo>
                    <a:pt x="97" y="103"/>
                  </a:lnTo>
                  <a:lnTo>
                    <a:pt x="97" y="75"/>
                  </a:lnTo>
                  <a:lnTo>
                    <a:pt x="86" y="6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87" name="Freeform 253"/>
            <p:cNvSpPr>
              <a:spLocks/>
            </p:cNvSpPr>
            <p:nvPr userDrawn="1"/>
          </p:nvSpPr>
          <p:spPr bwMode="gray">
            <a:xfrm>
              <a:off x="11436350" y="4202113"/>
              <a:ext cx="127000" cy="133350"/>
            </a:xfrm>
            <a:custGeom>
              <a:avLst/>
              <a:gdLst>
                <a:gd name="T0" fmla="*/ 0 w 80"/>
                <a:gd name="T1" fmla="*/ 0 h 84"/>
                <a:gd name="T2" fmla="*/ 42 w 80"/>
                <a:gd name="T3" fmla="*/ 46 h 84"/>
                <a:gd name="T4" fmla="*/ 71 w 80"/>
                <a:gd name="T5" fmla="*/ 78 h 84"/>
                <a:gd name="T6" fmla="*/ 78 w 80"/>
                <a:gd name="T7" fmla="*/ 84 h 84"/>
                <a:gd name="T8" fmla="*/ 80 w 80"/>
                <a:gd name="T9" fmla="*/ 58 h 84"/>
                <a:gd name="T10" fmla="*/ 74 w 80"/>
                <a:gd name="T11" fmla="*/ 54 h 84"/>
                <a:gd name="T12" fmla="*/ 55 w 80"/>
                <a:gd name="T13" fmla="*/ 40 h 84"/>
                <a:gd name="T14" fmla="*/ 0 w 80"/>
                <a:gd name="T15" fmla="*/ 0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84">
                  <a:moveTo>
                    <a:pt x="0" y="0"/>
                  </a:moveTo>
                  <a:lnTo>
                    <a:pt x="42" y="46"/>
                  </a:lnTo>
                  <a:lnTo>
                    <a:pt x="71" y="78"/>
                  </a:lnTo>
                  <a:lnTo>
                    <a:pt x="78" y="84"/>
                  </a:lnTo>
                  <a:lnTo>
                    <a:pt x="80" y="58"/>
                  </a:lnTo>
                  <a:lnTo>
                    <a:pt x="74" y="54"/>
                  </a:lnTo>
                  <a:lnTo>
                    <a:pt x="55" y="40"/>
                  </a:lnTo>
                  <a:lnTo>
                    <a:pt x="0" y="0"/>
                  </a:lnTo>
                  <a:close/>
                </a:path>
              </a:pathLst>
            </a:custGeom>
            <a:solidFill>
              <a:srgbClr val="97A6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88" name="Freeform 254"/>
            <p:cNvSpPr>
              <a:spLocks/>
            </p:cNvSpPr>
            <p:nvPr userDrawn="1"/>
          </p:nvSpPr>
          <p:spPr bwMode="gray">
            <a:xfrm>
              <a:off x="11436350" y="4202113"/>
              <a:ext cx="127000" cy="133350"/>
            </a:xfrm>
            <a:custGeom>
              <a:avLst/>
              <a:gdLst>
                <a:gd name="T0" fmla="*/ 0 w 80"/>
                <a:gd name="T1" fmla="*/ 0 h 84"/>
                <a:gd name="T2" fmla="*/ 42 w 80"/>
                <a:gd name="T3" fmla="*/ 46 h 84"/>
                <a:gd name="T4" fmla="*/ 71 w 80"/>
                <a:gd name="T5" fmla="*/ 78 h 84"/>
                <a:gd name="T6" fmla="*/ 78 w 80"/>
                <a:gd name="T7" fmla="*/ 84 h 84"/>
                <a:gd name="T8" fmla="*/ 80 w 80"/>
                <a:gd name="T9" fmla="*/ 58 h 84"/>
                <a:gd name="T10" fmla="*/ 74 w 80"/>
                <a:gd name="T11" fmla="*/ 54 h 84"/>
                <a:gd name="T12" fmla="*/ 55 w 80"/>
                <a:gd name="T13" fmla="*/ 40 h 84"/>
                <a:gd name="T14" fmla="*/ 0 w 80"/>
                <a:gd name="T15" fmla="*/ 0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84">
                  <a:moveTo>
                    <a:pt x="0" y="0"/>
                  </a:moveTo>
                  <a:lnTo>
                    <a:pt x="42" y="46"/>
                  </a:lnTo>
                  <a:lnTo>
                    <a:pt x="71" y="78"/>
                  </a:lnTo>
                  <a:lnTo>
                    <a:pt x="78" y="84"/>
                  </a:lnTo>
                  <a:lnTo>
                    <a:pt x="80" y="58"/>
                  </a:lnTo>
                  <a:lnTo>
                    <a:pt x="74" y="54"/>
                  </a:lnTo>
                  <a:lnTo>
                    <a:pt x="55" y="4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89" name="Freeform 255"/>
            <p:cNvSpPr>
              <a:spLocks/>
            </p:cNvSpPr>
            <p:nvPr userDrawn="1"/>
          </p:nvSpPr>
          <p:spPr bwMode="gray">
            <a:xfrm>
              <a:off x="11509375" y="4108450"/>
              <a:ext cx="63500" cy="66675"/>
            </a:xfrm>
            <a:custGeom>
              <a:avLst/>
              <a:gdLst>
                <a:gd name="T0" fmla="*/ 0 w 40"/>
                <a:gd name="T1" fmla="*/ 0 h 42"/>
                <a:gd name="T2" fmla="*/ 30 w 40"/>
                <a:gd name="T3" fmla="*/ 42 h 42"/>
                <a:gd name="T4" fmla="*/ 32 w 40"/>
                <a:gd name="T5" fmla="*/ 42 h 42"/>
                <a:gd name="T6" fmla="*/ 40 w 40"/>
                <a:gd name="T7" fmla="*/ 24 h 42"/>
                <a:gd name="T8" fmla="*/ 32 w 40"/>
                <a:gd name="T9" fmla="*/ 18 h 42"/>
                <a:gd name="T10" fmla="*/ 0 w 40"/>
                <a:gd name="T11" fmla="*/ 0 h 42"/>
              </a:gdLst>
              <a:ahLst/>
              <a:cxnLst>
                <a:cxn ang="0">
                  <a:pos x="T0" y="T1"/>
                </a:cxn>
                <a:cxn ang="0">
                  <a:pos x="T2" y="T3"/>
                </a:cxn>
                <a:cxn ang="0">
                  <a:pos x="T4" y="T5"/>
                </a:cxn>
                <a:cxn ang="0">
                  <a:pos x="T6" y="T7"/>
                </a:cxn>
                <a:cxn ang="0">
                  <a:pos x="T8" y="T9"/>
                </a:cxn>
                <a:cxn ang="0">
                  <a:pos x="T10" y="T11"/>
                </a:cxn>
              </a:cxnLst>
              <a:rect l="0" t="0" r="r" b="b"/>
              <a:pathLst>
                <a:path w="40" h="42">
                  <a:moveTo>
                    <a:pt x="0" y="0"/>
                  </a:moveTo>
                  <a:lnTo>
                    <a:pt x="30" y="42"/>
                  </a:lnTo>
                  <a:lnTo>
                    <a:pt x="32" y="42"/>
                  </a:lnTo>
                  <a:lnTo>
                    <a:pt x="40" y="24"/>
                  </a:lnTo>
                  <a:lnTo>
                    <a:pt x="32" y="18"/>
                  </a:lnTo>
                  <a:lnTo>
                    <a:pt x="0" y="0"/>
                  </a:lnTo>
                  <a:close/>
                </a:path>
              </a:pathLst>
            </a:custGeom>
            <a:solidFill>
              <a:srgbClr val="97A6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90" name="Freeform 256"/>
            <p:cNvSpPr>
              <a:spLocks/>
            </p:cNvSpPr>
            <p:nvPr userDrawn="1"/>
          </p:nvSpPr>
          <p:spPr bwMode="gray">
            <a:xfrm>
              <a:off x="11509375" y="4108450"/>
              <a:ext cx="63500" cy="66675"/>
            </a:xfrm>
            <a:custGeom>
              <a:avLst/>
              <a:gdLst>
                <a:gd name="T0" fmla="*/ 0 w 40"/>
                <a:gd name="T1" fmla="*/ 0 h 42"/>
                <a:gd name="T2" fmla="*/ 30 w 40"/>
                <a:gd name="T3" fmla="*/ 42 h 42"/>
                <a:gd name="T4" fmla="*/ 32 w 40"/>
                <a:gd name="T5" fmla="*/ 42 h 42"/>
                <a:gd name="T6" fmla="*/ 40 w 40"/>
                <a:gd name="T7" fmla="*/ 24 h 42"/>
                <a:gd name="T8" fmla="*/ 32 w 40"/>
                <a:gd name="T9" fmla="*/ 18 h 42"/>
                <a:gd name="T10" fmla="*/ 0 w 40"/>
                <a:gd name="T11" fmla="*/ 0 h 42"/>
              </a:gdLst>
              <a:ahLst/>
              <a:cxnLst>
                <a:cxn ang="0">
                  <a:pos x="T0" y="T1"/>
                </a:cxn>
                <a:cxn ang="0">
                  <a:pos x="T2" y="T3"/>
                </a:cxn>
                <a:cxn ang="0">
                  <a:pos x="T4" y="T5"/>
                </a:cxn>
                <a:cxn ang="0">
                  <a:pos x="T6" y="T7"/>
                </a:cxn>
                <a:cxn ang="0">
                  <a:pos x="T8" y="T9"/>
                </a:cxn>
                <a:cxn ang="0">
                  <a:pos x="T10" y="T11"/>
                </a:cxn>
              </a:cxnLst>
              <a:rect l="0" t="0" r="r" b="b"/>
              <a:pathLst>
                <a:path w="40" h="42">
                  <a:moveTo>
                    <a:pt x="0" y="0"/>
                  </a:moveTo>
                  <a:lnTo>
                    <a:pt x="30" y="42"/>
                  </a:lnTo>
                  <a:lnTo>
                    <a:pt x="32" y="42"/>
                  </a:lnTo>
                  <a:lnTo>
                    <a:pt x="40" y="24"/>
                  </a:lnTo>
                  <a:lnTo>
                    <a:pt x="32" y="1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91" name="Rectangle 257"/>
            <p:cNvSpPr>
              <a:spLocks noChangeArrowheads="1"/>
            </p:cNvSpPr>
            <p:nvPr userDrawn="1"/>
          </p:nvSpPr>
          <p:spPr bwMode="gray">
            <a:xfrm>
              <a:off x="10390188" y="4621213"/>
              <a:ext cx="1085850" cy="82550"/>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92" name="Rectangle 258"/>
            <p:cNvSpPr>
              <a:spLocks noChangeArrowheads="1"/>
            </p:cNvSpPr>
            <p:nvPr userDrawn="1"/>
          </p:nvSpPr>
          <p:spPr bwMode="gray">
            <a:xfrm>
              <a:off x="10390188" y="4746625"/>
              <a:ext cx="1085850" cy="82550"/>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93" name="Rectangle 259"/>
            <p:cNvSpPr>
              <a:spLocks noChangeArrowheads="1"/>
            </p:cNvSpPr>
            <p:nvPr userDrawn="1"/>
          </p:nvSpPr>
          <p:spPr bwMode="gray">
            <a:xfrm>
              <a:off x="10390188" y="4941888"/>
              <a:ext cx="42862" cy="252412"/>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94" name="Rectangle 260"/>
            <p:cNvSpPr>
              <a:spLocks noChangeArrowheads="1"/>
            </p:cNvSpPr>
            <p:nvPr userDrawn="1"/>
          </p:nvSpPr>
          <p:spPr bwMode="gray">
            <a:xfrm>
              <a:off x="10463213" y="4633913"/>
              <a:ext cx="47625" cy="487362"/>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95" name="Rectangle 261"/>
            <p:cNvSpPr>
              <a:spLocks noChangeArrowheads="1"/>
            </p:cNvSpPr>
            <p:nvPr userDrawn="1"/>
          </p:nvSpPr>
          <p:spPr bwMode="gray">
            <a:xfrm>
              <a:off x="11355388" y="4633913"/>
              <a:ext cx="42862" cy="487362"/>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96" name="Rectangle 262"/>
            <p:cNvSpPr>
              <a:spLocks noChangeArrowheads="1"/>
            </p:cNvSpPr>
            <p:nvPr userDrawn="1"/>
          </p:nvSpPr>
          <p:spPr bwMode="gray">
            <a:xfrm>
              <a:off x="11428413" y="4941888"/>
              <a:ext cx="47625" cy="252412"/>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97" name="Rectangle 263"/>
            <p:cNvSpPr>
              <a:spLocks noChangeArrowheads="1"/>
            </p:cNvSpPr>
            <p:nvPr userDrawn="1"/>
          </p:nvSpPr>
          <p:spPr bwMode="gray">
            <a:xfrm>
              <a:off x="10390188" y="4929188"/>
              <a:ext cx="1085850" cy="85725"/>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98" name="Rectangle 264"/>
            <p:cNvSpPr>
              <a:spLocks noChangeArrowheads="1"/>
            </p:cNvSpPr>
            <p:nvPr userDrawn="1"/>
          </p:nvSpPr>
          <p:spPr bwMode="gray">
            <a:xfrm>
              <a:off x="3646488" y="4621213"/>
              <a:ext cx="1085850" cy="82550"/>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99" name="Rectangle 265"/>
            <p:cNvSpPr>
              <a:spLocks noChangeArrowheads="1"/>
            </p:cNvSpPr>
            <p:nvPr userDrawn="1"/>
          </p:nvSpPr>
          <p:spPr bwMode="gray">
            <a:xfrm>
              <a:off x="3646488" y="4746625"/>
              <a:ext cx="1085850" cy="82550"/>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00" name="Rectangle 266"/>
            <p:cNvSpPr>
              <a:spLocks noChangeArrowheads="1"/>
            </p:cNvSpPr>
            <p:nvPr userDrawn="1"/>
          </p:nvSpPr>
          <p:spPr bwMode="gray">
            <a:xfrm>
              <a:off x="3646488" y="4941888"/>
              <a:ext cx="47625" cy="252412"/>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01" name="Rectangle 267"/>
            <p:cNvSpPr>
              <a:spLocks noChangeArrowheads="1"/>
            </p:cNvSpPr>
            <p:nvPr userDrawn="1"/>
          </p:nvSpPr>
          <p:spPr bwMode="gray">
            <a:xfrm>
              <a:off x="3724275" y="4633913"/>
              <a:ext cx="42862" cy="487362"/>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02" name="Rectangle 268"/>
            <p:cNvSpPr>
              <a:spLocks noChangeArrowheads="1"/>
            </p:cNvSpPr>
            <p:nvPr userDrawn="1"/>
          </p:nvSpPr>
          <p:spPr bwMode="gray">
            <a:xfrm>
              <a:off x="4611688" y="4633913"/>
              <a:ext cx="47625" cy="487362"/>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03" name="Rectangle 269"/>
            <p:cNvSpPr>
              <a:spLocks noChangeArrowheads="1"/>
            </p:cNvSpPr>
            <p:nvPr userDrawn="1"/>
          </p:nvSpPr>
          <p:spPr bwMode="gray">
            <a:xfrm>
              <a:off x="4689475" y="4941888"/>
              <a:ext cx="42862" cy="252412"/>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04" name="Rectangle 270"/>
            <p:cNvSpPr>
              <a:spLocks noChangeArrowheads="1"/>
            </p:cNvSpPr>
            <p:nvPr userDrawn="1"/>
          </p:nvSpPr>
          <p:spPr bwMode="gray">
            <a:xfrm>
              <a:off x="3646488" y="4929188"/>
              <a:ext cx="1085850" cy="85725"/>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05" name="Oval 271"/>
            <p:cNvSpPr>
              <a:spLocks noChangeArrowheads="1"/>
            </p:cNvSpPr>
            <p:nvPr userDrawn="1"/>
          </p:nvSpPr>
          <p:spPr bwMode="gray">
            <a:xfrm>
              <a:off x="10329863" y="4186238"/>
              <a:ext cx="100012" cy="920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06" name="Freeform 272"/>
            <p:cNvSpPr>
              <a:spLocks noEditPoints="1"/>
            </p:cNvSpPr>
            <p:nvPr userDrawn="1"/>
          </p:nvSpPr>
          <p:spPr bwMode="gray">
            <a:xfrm>
              <a:off x="10149660" y="3871912"/>
              <a:ext cx="298450" cy="1312862"/>
            </a:xfrm>
            <a:custGeom>
              <a:avLst/>
              <a:gdLst>
                <a:gd name="T0" fmla="*/ 9 w 89"/>
                <a:gd name="T1" fmla="*/ 29 h 417"/>
                <a:gd name="T2" fmla="*/ 67 w 89"/>
                <a:gd name="T3" fmla="*/ 29 h 417"/>
                <a:gd name="T4" fmla="*/ 56 w 89"/>
                <a:gd name="T5" fmla="*/ 53 h 417"/>
                <a:gd name="T6" fmla="*/ 38 w 89"/>
                <a:gd name="T7" fmla="*/ 12 h 417"/>
                <a:gd name="T8" fmla="*/ 86 w 89"/>
                <a:gd name="T9" fmla="*/ 106 h 417"/>
                <a:gd name="T10" fmla="*/ 84 w 89"/>
                <a:gd name="T11" fmla="*/ 103 h 417"/>
                <a:gd name="T12" fmla="*/ 72 w 89"/>
                <a:gd name="T13" fmla="*/ 79 h 417"/>
                <a:gd name="T14" fmla="*/ 77 w 89"/>
                <a:gd name="T15" fmla="*/ 77 h 417"/>
                <a:gd name="T16" fmla="*/ 72 w 89"/>
                <a:gd name="T17" fmla="*/ 74 h 417"/>
                <a:gd name="T18" fmla="*/ 68 w 89"/>
                <a:gd name="T19" fmla="*/ 57 h 417"/>
                <a:gd name="T20" fmla="*/ 50 w 89"/>
                <a:gd name="T21" fmla="*/ 61 h 417"/>
                <a:gd name="T22" fmla="*/ 48 w 89"/>
                <a:gd name="T23" fmla="*/ 74 h 417"/>
                <a:gd name="T24" fmla="*/ 48 w 89"/>
                <a:gd name="T25" fmla="*/ 79 h 417"/>
                <a:gd name="T26" fmla="*/ 50 w 89"/>
                <a:gd name="T27" fmla="*/ 84 h 417"/>
                <a:gd name="T28" fmla="*/ 39 w 89"/>
                <a:gd name="T29" fmla="*/ 106 h 417"/>
                <a:gd name="T30" fmla="*/ 34 w 89"/>
                <a:gd name="T31" fmla="*/ 108 h 417"/>
                <a:gd name="T32" fmla="*/ 86 w 89"/>
                <a:gd name="T33" fmla="*/ 111 h 417"/>
                <a:gd name="T34" fmla="*/ 86 w 89"/>
                <a:gd name="T35" fmla="*/ 106 h 417"/>
                <a:gd name="T36" fmla="*/ 26 w 89"/>
                <a:gd name="T37" fmla="*/ 164 h 417"/>
                <a:gd name="T38" fmla="*/ 20 w 89"/>
                <a:gd name="T39" fmla="*/ 152 h 417"/>
                <a:gd name="T40" fmla="*/ 9 w 89"/>
                <a:gd name="T41" fmla="*/ 33 h 417"/>
                <a:gd name="T42" fmla="*/ 3 w 89"/>
                <a:gd name="T43" fmla="*/ 162 h 417"/>
                <a:gd name="T44" fmla="*/ 1 w 89"/>
                <a:gd name="T45" fmla="*/ 164 h 417"/>
                <a:gd name="T46" fmla="*/ 0 w 89"/>
                <a:gd name="T47" fmla="*/ 165 h 417"/>
                <a:gd name="T48" fmla="*/ 1 w 89"/>
                <a:gd name="T49" fmla="*/ 166 h 417"/>
                <a:gd name="T50" fmla="*/ 2 w 89"/>
                <a:gd name="T51" fmla="*/ 168 h 417"/>
                <a:gd name="T52" fmla="*/ 9 w 89"/>
                <a:gd name="T53" fmla="*/ 347 h 417"/>
                <a:gd name="T54" fmla="*/ 0 w 89"/>
                <a:gd name="T55" fmla="*/ 417 h 417"/>
                <a:gd name="T56" fmla="*/ 20 w 89"/>
                <a:gd name="T57" fmla="*/ 417 h 417"/>
                <a:gd name="T58" fmla="*/ 29 w 89"/>
                <a:gd name="T59" fmla="*/ 347 h 417"/>
                <a:gd name="T60" fmla="*/ 20 w 89"/>
                <a:gd name="T61" fmla="*/ 177 h 417"/>
                <a:gd name="T62" fmla="*/ 26 w 89"/>
                <a:gd name="T63" fmla="*/ 166 h 417"/>
                <a:gd name="T64" fmla="*/ 29 w 89"/>
                <a:gd name="T65" fmla="*/ 165 h 417"/>
                <a:gd name="T66" fmla="*/ 29 w 89"/>
                <a:gd name="T67" fmla="*/ 165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9" h="417">
                  <a:moveTo>
                    <a:pt x="20" y="29"/>
                  </a:moveTo>
                  <a:cubicBezTo>
                    <a:pt x="9" y="29"/>
                    <a:pt x="9" y="29"/>
                    <a:pt x="9" y="29"/>
                  </a:cubicBezTo>
                  <a:cubicBezTo>
                    <a:pt x="9" y="13"/>
                    <a:pt x="22" y="0"/>
                    <a:pt x="38" y="0"/>
                  </a:cubicBezTo>
                  <a:cubicBezTo>
                    <a:pt x="54" y="0"/>
                    <a:pt x="67" y="13"/>
                    <a:pt x="67" y="29"/>
                  </a:cubicBezTo>
                  <a:cubicBezTo>
                    <a:pt x="67" y="53"/>
                    <a:pt x="67" y="53"/>
                    <a:pt x="67" y="53"/>
                  </a:cubicBezTo>
                  <a:cubicBezTo>
                    <a:pt x="56" y="53"/>
                    <a:pt x="56" y="53"/>
                    <a:pt x="56" y="53"/>
                  </a:cubicBezTo>
                  <a:cubicBezTo>
                    <a:pt x="56" y="29"/>
                    <a:pt x="56" y="29"/>
                    <a:pt x="56" y="29"/>
                  </a:cubicBezTo>
                  <a:cubicBezTo>
                    <a:pt x="56" y="20"/>
                    <a:pt x="48" y="12"/>
                    <a:pt x="38" y="12"/>
                  </a:cubicBezTo>
                  <a:cubicBezTo>
                    <a:pt x="28" y="12"/>
                    <a:pt x="20" y="20"/>
                    <a:pt x="20" y="29"/>
                  </a:cubicBezTo>
                  <a:close/>
                  <a:moveTo>
                    <a:pt x="86" y="106"/>
                  </a:moveTo>
                  <a:cubicBezTo>
                    <a:pt x="84" y="106"/>
                    <a:pt x="84" y="106"/>
                    <a:pt x="84" y="106"/>
                  </a:cubicBezTo>
                  <a:cubicBezTo>
                    <a:pt x="84" y="103"/>
                    <a:pt x="84" y="103"/>
                    <a:pt x="84" y="103"/>
                  </a:cubicBezTo>
                  <a:cubicBezTo>
                    <a:pt x="77" y="100"/>
                    <a:pt x="72" y="93"/>
                    <a:pt x="72" y="84"/>
                  </a:cubicBezTo>
                  <a:cubicBezTo>
                    <a:pt x="72" y="79"/>
                    <a:pt x="72" y="79"/>
                    <a:pt x="72" y="79"/>
                  </a:cubicBezTo>
                  <a:cubicBezTo>
                    <a:pt x="75" y="79"/>
                    <a:pt x="75" y="79"/>
                    <a:pt x="75" y="79"/>
                  </a:cubicBezTo>
                  <a:cubicBezTo>
                    <a:pt x="76" y="79"/>
                    <a:pt x="77" y="78"/>
                    <a:pt x="77" y="77"/>
                  </a:cubicBezTo>
                  <a:cubicBezTo>
                    <a:pt x="77" y="75"/>
                    <a:pt x="76" y="74"/>
                    <a:pt x="75" y="74"/>
                  </a:cubicBezTo>
                  <a:cubicBezTo>
                    <a:pt x="72" y="74"/>
                    <a:pt x="72" y="74"/>
                    <a:pt x="72" y="74"/>
                  </a:cubicBezTo>
                  <a:cubicBezTo>
                    <a:pt x="72" y="61"/>
                    <a:pt x="72" y="61"/>
                    <a:pt x="72" y="61"/>
                  </a:cubicBezTo>
                  <a:cubicBezTo>
                    <a:pt x="72" y="59"/>
                    <a:pt x="70" y="57"/>
                    <a:pt x="68" y="57"/>
                  </a:cubicBezTo>
                  <a:cubicBezTo>
                    <a:pt x="54" y="57"/>
                    <a:pt x="54" y="57"/>
                    <a:pt x="54" y="57"/>
                  </a:cubicBezTo>
                  <a:cubicBezTo>
                    <a:pt x="52" y="57"/>
                    <a:pt x="50" y="59"/>
                    <a:pt x="50" y="61"/>
                  </a:cubicBezTo>
                  <a:cubicBezTo>
                    <a:pt x="50" y="74"/>
                    <a:pt x="50" y="74"/>
                    <a:pt x="50" y="74"/>
                  </a:cubicBezTo>
                  <a:cubicBezTo>
                    <a:pt x="48" y="74"/>
                    <a:pt x="48" y="74"/>
                    <a:pt x="48" y="74"/>
                  </a:cubicBezTo>
                  <a:cubicBezTo>
                    <a:pt x="46" y="74"/>
                    <a:pt x="45" y="75"/>
                    <a:pt x="45" y="77"/>
                  </a:cubicBezTo>
                  <a:cubicBezTo>
                    <a:pt x="45" y="78"/>
                    <a:pt x="46" y="79"/>
                    <a:pt x="48" y="79"/>
                  </a:cubicBezTo>
                  <a:cubicBezTo>
                    <a:pt x="50" y="79"/>
                    <a:pt x="50" y="79"/>
                    <a:pt x="50" y="79"/>
                  </a:cubicBezTo>
                  <a:cubicBezTo>
                    <a:pt x="50" y="84"/>
                    <a:pt x="50" y="84"/>
                    <a:pt x="50" y="84"/>
                  </a:cubicBezTo>
                  <a:cubicBezTo>
                    <a:pt x="50" y="92"/>
                    <a:pt x="46" y="99"/>
                    <a:pt x="39" y="103"/>
                  </a:cubicBezTo>
                  <a:cubicBezTo>
                    <a:pt x="39" y="106"/>
                    <a:pt x="39" y="106"/>
                    <a:pt x="39" y="106"/>
                  </a:cubicBezTo>
                  <a:cubicBezTo>
                    <a:pt x="36" y="106"/>
                    <a:pt x="36" y="106"/>
                    <a:pt x="36" y="106"/>
                  </a:cubicBezTo>
                  <a:cubicBezTo>
                    <a:pt x="35" y="106"/>
                    <a:pt x="34" y="107"/>
                    <a:pt x="34" y="108"/>
                  </a:cubicBezTo>
                  <a:cubicBezTo>
                    <a:pt x="34" y="110"/>
                    <a:pt x="35" y="111"/>
                    <a:pt x="36" y="111"/>
                  </a:cubicBezTo>
                  <a:cubicBezTo>
                    <a:pt x="86" y="111"/>
                    <a:pt x="86" y="111"/>
                    <a:pt x="86" y="111"/>
                  </a:cubicBezTo>
                  <a:cubicBezTo>
                    <a:pt x="88" y="111"/>
                    <a:pt x="89" y="110"/>
                    <a:pt x="89" y="108"/>
                  </a:cubicBezTo>
                  <a:cubicBezTo>
                    <a:pt x="89" y="107"/>
                    <a:pt x="88" y="106"/>
                    <a:pt x="86" y="106"/>
                  </a:cubicBezTo>
                  <a:close/>
                  <a:moveTo>
                    <a:pt x="27" y="164"/>
                  </a:moveTo>
                  <a:cubicBezTo>
                    <a:pt x="26" y="164"/>
                    <a:pt x="26" y="164"/>
                    <a:pt x="26" y="164"/>
                  </a:cubicBezTo>
                  <a:cubicBezTo>
                    <a:pt x="26" y="162"/>
                    <a:pt x="26" y="162"/>
                    <a:pt x="26" y="162"/>
                  </a:cubicBezTo>
                  <a:cubicBezTo>
                    <a:pt x="22" y="160"/>
                    <a:pt x="20" y="157"/>
                    <a:pt x="20" y="152"/>
                  </a:cubicBezTo>
                  <a:cubicBezTo>
                    <a:pt x="20" y="33"/>
                    <a:pt x="20" y="33"/>
                    <a:pt x="20" y="33"/>
                  </a:cubicBezTo>
                  <a:cubicBezTo>
                    <a:pt x="9" y="33"/>
                    <a:pt x="9" y="33"/>
                    <a:pt x="9" y="33"/>
                  </a:cubicBezTo>
                  <a:cubicBezTo>
                    <a:pt x="9" y="153"/>
                    <a:pt x="9" y="153"/>
                    <a:pt x="9" y="153"/>
                  </a:cubicBezTo>
                  <a:cubicBezTo>
                    <a:pt x="8" y="157"/>
                    <a:pt x="6" y="160"/>
                    <a:pt x="3" y="162"/>
                  </a:cubicBezTo>
                  <a:cubicBezTo>
                    <a:pt x="3" y="164"/>
                    <a:pt x="3" y="164"/>
                    <a:pt x="3" y="164"/>
                  </a:cubicBezTo>
                  <a:cubicBezTo>
                    <a:pt x="1" y="164"/>
                    <a:pt x="1" y="164"/>
                    <a:pt x="1" y="164"/>
                  </a:cubicBezTo>
                  <a:cubicBezTo>
                    <a:pt x="0" y="164"/>
                    <a:pt x="0" y="164"/>
                    <a:pt x="0" y="165"/>
                  </a:cubicBezTo>
                  <a:cubicBezTo>
                    <a:pt x="0" y="165"/>
                    <a:pt x="0" y="165"/>
                    <a:pt x="0" y="165"/>
                  </a:cubicBezTo>
                  <a:cubicBezTo>
                    <a:pt x="0" y="165"/>
                    <a:pt x="0" y="165"/>
                    <a:pt x="0" y="165"/>
                  </a:cubicBezTo>
                  <a:cubicBezTo>
                    <a:pt x="0" y="166"/>
                    <a:pt x="0" y="166"/>
                    <a:pt x="1" y="166"/>
                  </a:cubicBezTo>
                  <a:cubicBezTo>
                    <a:pt x="2" y="166"/>
                    <a:pt x="2" y="166"/>
                    <a:pt x="2" y="166"/>
                  </a:cubicBezTo>
                  <a:cubicBezTo>
                    <a:pt x="2" y="168"/>
                    <a:pt x="2" y="168"/>
                    <a:pt x="2" y="168"/>
                  </a:cubicBezTo>
                  <a:cubicBezTo>
                    <a:pt x="6" y="169"/>
                    <a:pt x="8" y="173"/>
                    <a:pt x="9" y="177"/>
                  </a:cubicBezTo>
                  <a:cubicBezTo>
                    <a:pt x="9" y="347"/>
                    <a:pt x="9" y="347"/>
                    <a:pt x="9" y="347"/>
                  </a:cubicBezTo>
                  <a:cubicBezTo>
                    <a:pt x="0" y="347"/>
                    <a:pt x="0" y="347"/>
                    <a:pt x="0" y="347"/>
                  </a:cubicBezTo>
                  <a:cubicBezTo>
                    <a:pt x="0" y="417"/>
                    <a:pt x="0" y="417"/>
                    <a:pt x="0" y="417"/>
                  </a:cubicBezTo>
                  <a:cubicBezTo>
                    <a:pt x="9" y="417"/>
                    <a:pt x="9" y="417"/>
                    <a:pt x="9" y="417"/>
                  </a:cubicBezTo>
                  <a:cubicBezTo>
                    <a:pt x="20" y="417"/>
                    <a:pt x="20" y="417"/>
                    <a:pt x="20" y="417"/>
                  </a:cubicBezTo>
                  <a:cubicBezTo>
                    <a:pt x="29" y="417"/>
                    <a:pt x="29" y="417"/>
                    <a:pt x="29" y="417"/>
                  </a:cubicBezTo>
                  <a:cubicBezTo>
                    <a:pt x="29" y="347"/>
                    <a:pt x="29" y="347"/>
                    <a:pt x="29" y="347"/>
                  </a:cubicBezTo>
                  <a:cubicBezTo>
                    <a:pt x="20" y="347"/>
                    <a:pt x="20" y="347"/>
                    <a:pt x="20" y="347"/>
                  </a:cubicBezTo>
                  <a:cubicBezTo>
                    <a:pt x="20" y="177"/>
                    <a:pt x="20" y="177"/>
                    <a:pt x="20" y="177"/>
                  </a:cubicBezTo>
                  <a:cubicBezTo>
                    <a:pt x="20" y="173"/>
                    <a:pt x="22" y="170"/>
                    <a:pt x="26" y="168"/>
                  </a:cubicBezTo>
                  <a:cubicBezTo>
                    <a:pt x="26" y="166"/>
                    <a:pt x="26" y="166"/>
                    <a:pt x="26" y="166"/>
                  </a:cubicBezTo>
                  <a:cubicBezTo>
                    <a:pt x="27" y="166"/>
                    <a:pt x="27" y="166"/>
                    <a:pt x="27" y="166"/>
                  </a:cubicBezTo>
                  <a:cubicBezTo>
                    <a:pt x="28" y="166"/>
                    <a:pt x="29" y="166"/>
                    <a:pt x="29" y="165"/>
                  </a:cubicBezTo>
                  <a:cubicBezTo>
                    <a:pt x="29" y="165"/>
                    <a:pt x="29" y="165"/>
                    <a:pt x="29" y="165"/>
                  </a:cubicBezTo>
                  <a:cubicBezTo>
                    <a:pt x="29" y="165"/>
                    <a:pt x="29" y="165"/>
                    <a:pt x="29" y="165"/>
                  </a:cubicBezTo>
                  <a:cubicBezTo>
                    <a:pt x="29" y="164"/>
                    <a:pt x="28" y="164"/>
                    <a:pt x="27" y="164"/>
                  </a:cubicBezTo>
                  <a:close/>
                </a:path>
              </a:pathLst>
            </a:custGeom>
            <a:solidFill>
              <a:srgbClr val="33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07" name="Oval 273"/>
            <p:cNvSpPr>
              <a:spLocks noChangeArrowheads="1"/>
            </p:cNvSpPr>
            <p:nvPr userDrawn="1"/>
          </p:nvSpPr>
          <p:spPr bwMode="gray">
            <a:xfrm flipH="1">
              <a:off x="4837113" y="4186238"/>
              <a:ext cx="96837" cy="920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08" name="Freeform 274"/>
            <p:cNvSpPr>
              <a:spLocks noEditPoints="1"/>
            </p:cNvSpPr>
            <p:nvPr userDrawn="1"/>
          </p:nvSpPr>
          <p:spPr bwMode="gray">
            <a:xfrm flipH="1">
              <a:off x="4792662" y="3884613"/>
              <a:ext cx="298450" cy="1312862"/>
            </a:xfrm>
            <a:custGeom>
              <a:avLst/>
              <a:gdLst>
                <a:gd name="T0" fmla="*/ 9 w 89"/>
                <a:gd name="T1" fmla="*/ 29 h 417"/>
                <a:gd name="T2" fmla="*/ 67 w 89"/>
                <a:gd name="T3" fmla="*/ 29 h 417"/>
                <a:gd name="T4" fmla="*/ 56 w 89"/>
                <a:gd name="T5" fmla="*/ 53 h 417"/>
                <a:gd name="T6" fmla="*/ 38 w 89"/>
                <a:gd name="T7" fmla="*/ 12 h 417"/>
                <a:gd name="T8" fmla="*/ 87 w 89"/>
                <a:gd name="T9" fmla="*/ 106 h 417"/>
                <a:gd name="T10" fmla="*/ 85 w 89"/>
                <a:gd name="T11" fmla="*/ 103 h 417"/>
                <a:gd name="T12" fmla="*/ 73 w 89"/>
                <a:gd name="T13" fmla="*/ 79 h 417"/>
                <a:gd name="T14" fmla="*/ 78 w 89"/>
                <a:gd name="T15" fmla="*/ 77 h 417"/>
                <a:gd name="T16" fmla="*/ 73 w 89"/>
                <a:gd name="T17" fmla="*/ 74 h 417"/>
                <a:gd name="T18" fmla="*/ 69 w 89"/>
                <a:gd name="T19" fmla="*/ 57 h 417"/>
                <a:gd name="T20" fmla="*/ 51 w 89"/>
                <a:gd name="T21" fmla="*/ 61 h 417"/>
                <a:gd name="T22" fmla="*/ 48 w 89"/>
                <a:gd name="T23" fmla="*/ 74 h 417"/>
                <a:gd name="T24" fmla="*/ 48 w 89"/>
                <a:gd name="T25" fmla="*/ 79 h 417"/>
                <a:gd name="T26" fmla="*/ 51 w 89"/>
                <a:gd name="T27" fmla="*/ 84 h 417"/>
                <a:gd name="T28" fmla="*/ 40 w 89"/>
                <a:gd name="T29" fmla="*/ 106 h 417"/>
                <a:gd name="T30" fmla="*/ 34 w 89"/>
                <a:gd name="T31" fmla="*/ 108 h 417"/>
                <a:gd name="T32" fmla="*/ 87 w 89"/>
                <a:gd name="T33" fmla="*/ 111 h 417"/>
                <a:gd name="T34" fmla="*/ 87 w 89"/>
                <a:gd name="T35" fmla="*/ 106 h 417"/>
                <a:gd name="T36" fmla="*/ 27 w 89"/>
                <a:gd name="T37" fmla="*/ 164 h 417"/>
                <a:gd name="T38" fmla="*/ 21 w 89"/>
                <a:gd name="T39" fmla="*/ 152 h 417"/>
                <a:gd name="T40" fmla="*/ 9 w 89"/>
                <a:gd name="T41" fmla="*/ 33 h 417"/>
                <a:gd name="T42" fmla="*/ 3 w 89"/>
                <a:gd name="T43" fmla="*/ 162 h 417"/>
                <a:gd name="T44" fmla="*/ 2 w 89"/>
                <a:gd name="T45" fmla="*/ 164 h 417"/>
                <a:gd name="T46" fmla="*/ 1 w 89"/>
                <a:gd name="T47" fmla="*/ 165 h 417"/>
                <a:gd name="T48" fmla="*/ 2 w 89"/>
                <a:gd name="T49" fmla="*/ 166 h 417"/>
                <a:gd name="T50" fmla="*/ 3 w 89"/>
                <a:gd name="T51" fmla="*/ 168 h 417"/>
                <a:gd name="T52" fmla="*/ 9 w 89"/>
                <a:gd name="T53" fmla="*/ 347 h 417"/>
                <a:gd name="T54" fmla="*/ 0 w 89"/>
                <a:gd name="T55" fmla="*/ 417 h 417"/>
                <a:gd name="T56" fmla="*/ 21 w 89"/>
                <a:gd name="T57" fmla="*/ 417 h 417"/>
                <a:gd name="T58" fmla="*/ 29 w 89"/>
                <a:gd name="T59" fmla="*/ 347 h 417"/>
                <a:gd name="T60" fmla="*/ 21 w 89"/>
                <a:gd name="T61" fmla="*/ 177 h 417"/>
                <a:gd name="T62" fmla="*/ 27 w 89"/>
                <a:gd name="T63" fmla="*/ 166 h 417"/>
                <a:gd name="T64" fmla="*/ 29 w 89"/>
                <a:gd name="T65" fmla="*/ 165 h 417"/>
                <a:gd name="T66" fmla="*/ 29 w 89"/>
                <a:gd name="T67" fmla="*/ 165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9" h="417">
                  <a:moveTo>
                    <a:pt x="21" y="29"/>
                  </a:moveTo>
                  <a:cubicBezTo>
                    <a:pt x="9" y="29"/>
                    <a:pt x="9" y="29"/>
                    <a:pt x="9" y="29"/>
                  </a:cubicBezTo>
                  <a:cubicBezTo>
                    <a:pt x="9" y="13"/>
                    <a:pt x="22" y="0"/>
                    <a:pt x="38" y="0"/>
                  </a:cubicBezTo>
                  <a:cubicBezTo>
                    <a:pt x="54" y="0"/>
                    <a:pt x="67" y="13"/>
                    <a:pt x="67" y="29"/>
                  </a:cubicBezTo>
                  <a:cubicBezTo>
                    <a:pt x="67" y="53"/>
                    <a:pt x="67" y="53"/>
                    <a:pt x="67" y="53"/>
                  </a:cubicBezTo>
                  <a:cubicBezTo>
                    <a:pt x="56" y="53"/>
                    <a:pt x="56" y="53"/>
                    <a:pt x="56" y="53"/>
                  </a:cubicBezTo>
                  <a:cubicBezTo>
                    <a:pt x="56" y="29"/>
                    <a:pt x="56" y="29"/>
                    <a:pt x="56" y="29"/>
                  </a:cubicBezTo>
                  <a:cubicBezTo>
                    <a:pt x="56" y="20"/>
                    <a:pt x="48" y="12"/>
                    <a:pt x="38" y="12"/>
                  </a:cubicBezTo>
                  <a:cubicBezTo>
                    <a:pt x="29" y="12"/>
                    <a:pt x="21" y="20"/>
                    <a:pt x="21" y="29"/>
                  </a:cubicBezTo>
                  <a:close/>
                  <a:moveTo>
                    <a:pt x="87" y="106"/>
                  </a:moveTo>
                  <a:cubicBezTo>
                    <a:pt x="85" y="106"/>
                    <a:pt x="85" y="106"/>
                    <a:pt x="85" y="106"/>
                  </a:cubicBezTo>
                  <a:cubicBezTo>
                    <a:pt x="85" y="103"/>
                    <a:pt x="85" y="103"/>
                    <a:pt x="85" y="103"/>
                  </a:cubicBezTo>
                  <a:cubicBezTo>
                    <a:pt x="77" y="100"/>
                    <a:pt x="73" y="93"/>
                    <a:pt x="73" y="84"/>
                  </a:cubicBezTo>
                  <a:cubicBezTo>
                    <a:pt x="73" y="79"/>
                    <a:pt x="73" y="79"/>
                    <a:pt x="73" y="79"/>
                  </a:cubicBezTo>
                  <a:cubicBezTo>
                    <a:pt x="75" y="79"/>
                    <a:pt x="75" y="79"/>
                    <a:pt x="75" y="79"/>
                  </a:cubicBezTo>
                  <a:cubicBezTo>
                    <a:pt x="77" y="79"/>
                    <a:pt x="78" y="78"/>
                    <a:pt x="78" y="77"/>
                  </a:cubicBezTo>
                  <a:cubicBezTo>
                    <a:pt x="78" y="75"/>
                    <a:pt x="77" y="74"/>
                    <a:pt x="75" y="74"/>
                  </a:cubicBezTo>
                  <a:cubicBezTo>
                    <a:pt x="73" y="74"/>
                    <a:pt x="73" y="74"/>
                    <a:pt x="73" y="74"/>
                  </a:cubicBezTo>
                  <a:cubicBezTo>
                    <a:pt x="73" y="61"/>
                    <a:pt x="73" y="61"/>
                    <a:pt x="73" y="61"/>
                  </a:cubicBezTo>
                  <a:cubicBezTo>
                    <a:pt x="73" y="59"/>
                    <a:pt x="71" y="57"/>
                    <a:pt x="69" y="57"/>
                  </a:cubicBezTo>
                  <a:cubicBezTo>
                    <a:pt x="55" y="57"/>
                    <a:pt x="55" y="57"/>
                    <a:pt x="55" y="57"/>
                  </a:cubicBezTo>
                  <a:cubicBezTo>
                    <a:pt x="53" y="57"/>
                    <a:pt x="51" y="59"/>
                    <a:pt x="51" y="61"/>
                  </a:cubicBezTo>
                  <a:cubicBezTo>
                    <a:pt x="51" y="74"/>
                    <a:pt x="51" y="74"/>
                    <a:pt x="51" y="74"/>
                  </a:cubicBezTo>
                  <a:cubicBezTo>
                    <a:pt x="48" y="74"/>
                    <a:pt x="48" y="74"/>
                    <a:pt x="48" y="74"/>
                  </a:cubicBezTo>
                  <a:cubicBezTo>
                    <a:pt x="47" y="74"/>
                    <a:pt x="46" y="75"/>
                    <a:pt x="46" y="77"/>
                  </a:cubicBezTo>
                  <a:cubicBezTo>
                    <a:pt x="46" y="78"/>
                    <a:pt x="47" y="79"/>
                    <a:pt x="48" y="79"/>
                  </a:cubicBezTo>
                  <a:cubicBezTo>
                    <a:pt x="51" y="79"/>
                    <a:pt x="51" y="79"/>
                    <a:pt x="51" y="79"/>
                  </a:cubicBezTo>
                  <a:cubicBezTo>
                    <a:pt x="51" y="84"/>
                    <a:pt x="51" y="84"/>
                    <a:pt x="51" y="84"/>
                  </a:cubicBezTo>
                  <a:cubicBezTo>
                    <a:pt x="51" y="92"/>
                    <a:pt x="46" y="99"/>
                    <a:pt x="40" y="103"/>
                  </a:cubicBezTo>
                  <a:cubicBezTo>
                    <a:pt x="40" y="106"/>
                    <a:pt x="40" y="106"/>
                    <a:pt x="40" y="106"/>
                  </a:cubicBezTo>
                  <a:cubicBezTo>
                    <a:pt x="37" y="106"/>
                    <a:pt x="37" y="106"/>
                    <a:pt x="37" y="106"/>
                  </a:cubicBezTo>
                  <a:cubicBezTo>
                    <a:pt x="35" y="106"/>
                    <a:pt x="34" y="107"/>
                    <a:pt x="34" y="108"/>
                  </a:cubicBezTo>
                  <a:cubicBezTo>
                    <a:pt x="34" y="110"/>
                    <a:pt x="35" y="111"/>
                    <a:pt x="37" y="111"/>
                  </a:cubicBezTo>
                  <a:cubicBezTo>
                    <a:pt x="87" y="111"/>
                    <a:pt x="87" y="111"/>
                    <a:pt x="87" y="111"/>
                  </a:cubicBezTo>
                  <a:cubicBezTo>
                    <a:pt x="88" y="111"/>
                    <a:pt x="89" y="110"/>
                    <a:pt x="89" y="108"/>
                  </a:cubicBezTo>
                  <a:cubicBezTo>
                    <a:pt x="89" y="107"/>
                    <a:pt x="88" y="106"/>
                    <a:pt x="87" y="106"/>
                  </a:cubicBezTo>
                  <a:close/>
                  <a:moveTo>
                    <a:pt x="28" y="164"/>
                  </a:moveTo>
                  <a:cubicBezTo>
                    <a:pt x="27" y="164"/>
                    <a:pt x="27" y="164"/>
                    <a:pt x="27" y="164"/>
                  </a:cubicBezTo>
                  <a:cubicBezTo>
                    <a:pt x="27" y="162"/>
                    <a:pt x="27" y="162"/>
                    <a:pt x="27" y="162"/>
                  </a:cubicBezTo>
                  <a:cubicBezTo>
                    <a:pt x="23" y="160"/>
                    <a:pt x="21" y="157"/>
                    <a:pt x="21" y="152"/>
                  </a:cubicBezTo>
                  <a:cubicBezTo>
                    <a:pt x="21" y="33"/>
                    <a:pt x="21" y="33"/>
                    <a:pt x="21" y="33"/>
                  </a:cubicBezTo>
                  <a:cubicBezTo>
                    <a:pt x="9" y="33"/>
                    <a:pt x="9" y="33"/>
                    <a:pt x="9" y="33"/>
                  </a:cubicBezTo>
                  <a:cubicBezTo>
                    <a:pt x="9" y="153"/>
                    <a:pt x="9" y="153"/>
                    <a:pt x="9" y="153"/>
                  </a:cubicBezTo>
                  <a:cubicBezTo>
                    <a:pt x="9" y="157"/>
                    <a:pt x="7" y="160"/>
                    <a:pt x="3" y="162"/>
                  </a:cubicBezTo>
                  <a:cubicBezTo>
                    <a:pt x="3" y="164"/>
                    <a:pt x="3" y="164"/>
                    <a:pt x="3" y="164"/>
                  </a:cubicBezTo>
                  <a:cubicBezTo>
                    <a:pt x="2" y="164"/>
                    <a:pt x="2" y="164"/>
                    <a:pt x="2" y="164"/>
                  </a:cubicBezTo>
                  <a:cubicBezTo>
                    <a:pt x="1" y="164"/>
                    <a:pt x="0" y="164"/>
                    <a:pt x="0" y="165"/>
                  </a:cubicBezTo>
                  <a:cubicBezTo>
                    <a:pt x="1" y="165"/>
                    <a:pt x="1" y="165"/>
                    <a:pt x="1" y="165"/>
                  </a:cubicBezTo>
                  <a:cubicBezTo>
                    <a:pt x="0" y="165"/>
                    <a:pt x="0" y="165"/>
                    <a:pt x="0" y="165"/>
                  </a:cubicBezTo>
                  <a:cubicBezTo>
                    <a:pt x="0" y="166"/>
                    <a:pt x="1" y="166"/>
                    <a:pt x="2" y="166"/>
                  </a:cubicBezTo>
                  <a:cubicBezTo>
                    <a:pt x="3" y="166"/>
                    <a:pt x="3" y="166"/>
                    <a:pt x="3" y="166"/>
                  </a:cubicBezTo>
                  <a:cubicBezTo>
                    <a:pt x="3" y="168"/>
                    <a:pt x="3" y="168"/>
                    <a:pt x="3" y="168"/>
                  </a:cubicBezTo>
                  <a:cubicBezTo>
                    <a:pt x="7" y="169"/>
                    <a:pt x="9" y="173"/>
                    <a:pt x="9" y="177"/>
                  </a:cubicBezTo>
                  <a:cubicBezTo>
                    <a:pt x="9" y="347"/>
                    <a:pt x="9" y="347"/>
                    <a:pt x="9" y="347"/>
                  </a:cubicBezTo>
                  <a:cubicBezTo>
                    <a:pt x="0" y="347"/>
                    <a:pt x="0" y="347"/>
                    <a:pt x="0" y="347"/>
                  </a:cubicBezTo>
                  <a:cubicBezTo>
                    <a:pt x="0" y="417"/>
                    <a:pt x="0" y="417"/>
                    <a:pt x="0" y="417"/>
                  </a:cubicBezTo>
                  <a:cubicBezTo>
                    <a:pt x="9" y="417"/>
                    <a:pt x="9" y="417"/>
                    <a:pt x="9" y="417"/>
                  </a:cubicBezTo>
                  <a:cubicBezTo>
                    <a:pt x="21" y="417"/>
                    <a:pt x="21" y="417"/>
                    <a:pt x="21" y="417"/>
                  </a:cubicBezTo>
                  <a:cubicBezTo>
                    <a:pt x="29" y="417"/>
                    <a:pt x="29" y="417"/>
                    <a:pt x="29" y="417"/>
                  </a:cubicBezTo>
                  <a:cubicBezTo>
                    <a:pt x="29" y="347"/>
                    <a:pt x="29" y="347"/>
                    <a:pt x="29" y="347"/>
                  </a:cubicBezTo>
                  <a:cubicBezTo>
                    <a:pt x="21" y="347"/>
                    <a:pt x="21" y="347"/>
                    <a:pt x="21" y="347"/>
                  </a:cubicBezTo>
                  <a:cubicBezTo>
                    <a:pt x="21" y="177"/>
                    <a:pt x="21" y="177"/>
                    <a:pt x="21" y="177"/>
                  </a:cubicBezTo>
                  <a:cubicBezTo>
                    <a:pt x="21" y="173"/>
                    <a:pt x="23" y="170"/>
                    <a:pt x="27" y="168"/>
                  </a:cubicBezTo>
                  <a:cubicBezTo>
                    <a:pt x="27" y="166"/>
                    <a:pt x="27" y="166"/>
                    <a:pt x="27" y="166"/>
                  </a:cubicBezTo>
                  <a:cubicBezTo>
                    <a:pt x="28" y="166"/>
                    <a:pt x="28" y="166"/>
                    <a:pt x="28" y="166"/>
                  </a:cubicBezTo>
                  <a:cubicBezTo>
                    <a:pt x="29" y="166"/>
                    <a:pt x="29" y="166"/>
                    <a:pt x="29" y="165"/>
                  </a:cubicBezTo>
                  <a:cubicBezTo>
                    <a:pt x="29" y="165"/>
                    <a:pt x="29" y="165"/>
                    <a:pt x="29" y="165"/>
                  </a:cubicBezTo>
                  <a:cubicBezTo>
                    <a:pt x="29" y="165"/>
                    <a:pt x="29" y="165"/>
                    <a:pt x="29" y="165"/>
                  </a:cubicBezTo>
                  <a:cubicBezTo>
                    <a:pt x="29" y="164"/>
                    <a:pt x="29" y="164"/>
                    <a:pt x="28" y="164"/>
                  </a:cubicBezTo>
                  <a:close/>
                </a:path>
              </a:pathLst>
            </a:custGeom>
            <a:solidFill>
              <a:srgbClr val="33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09" name="Freeform 275"/>
            <p:cNvSpPr>
              <a:spLocks/>
            </p:cNvSpPr>
            <p:nvPr userDrawn="1"/>
          </p:nvSpPr>
          <p:spPr bwMode="gray">
            <a:xfrm>
              <a:off x="5119600" y="4970463"/>
              <a:ext cx="265112" cy="217487"/>
            </a:xfrm>
            <a:custGeom>
              <a:avLst/>
              <a:gdLst>
                <a:gd name="T0" fmla="*/ 79 w 79"/>
                <a:gd name="T1" fmla="*/ 69 h 69"/>
                <a:gd name="T2" fmla="*/ 79 w 79"/>
                <a:gd name="T3" fmla="*/ 38 h 69"/>
                <a:gd name="T4" fmla="*/ 41 w 79"/>
                <a:gd name="T5" fmla="*/ 0 h 69"/>
                <a:gd name="T6" fmla="*/ 38 w 79"/>
                <a:gd name="T7" fmla="*/ 0 h 69"/>
                <a:gd name="T8" fmla="*/ 0 w 79"/>
                <a:gd name="T9" fmla="*/ 38 h 69"/>
                <a:gd name="T10" fmla="*/ 0 w 79"/>
                <a:gd name="T11" fmla="*/ 69 h 69"/>
                <a:gd name="T12" fmla="*/ 79 w 79"/>
                <a:gd name="T13" fmla="*/ 69 h 69"/>
              </a:gdLst>
              <a:ahLst/>
              <a:cxnLst>
                <a:cxn ang="0">
                  <a:pos x="T0" y="T1"/>
                </a:cxn>
                <a:cxn ang="0">
                  <a:pos x="T2" y="T3"/>
                </a:cxn>
                <a:cxn ang="0">
                  <a:pos x="T4" y="T5"/>
                </a:cxn>
                <a:cxn ang="0">
                  <a:pos x="T6" y="T7"/>
                </a:cxn>
                <a:cxn ang="0">
                  <a:pos x="T8" y="T9"/>
                </a:cxn>
                <a:cxn ang="0">
                  <a:pos x="T10" y="T11"/>
                </a:cxn>
                <a:cxn ang="0">
                  <a:pos x="T12" y="T13"/>
                </a:cxn>
              </a:cxnLst>
              <a:rect l="0" t="0" r="r" b="b"/>
              <a:pathLst>
                <a:path w="79" h="69">
                  <a:moveTo>
                    <a:pt x="79" y="69"/>
                  </a:moveTo>
                  <a:cubicBezTo>
                    <a:pt x="79" y="38"/>
                    <a:pt x="79" y="38"/>
                    <a:pt x="79" y="38"/>
                  </a:cubicBezTo>
                  <a:cubicBezTo>
                    <a:pt x="79" y="17"/>
                    <a:pt x="62" y="0"/>
                    <a:pt x="41" y="0"/>
                  </a:cubicBezTo>
                  <a:cubicBezTo>
                    <a:pt x="38" y="0"/>
                    <a:pt x="38" y="0"/>
                    <a:pt x="38" y="0"/>
                  </a:cubicBezTo>
                  <a:cubicBezTo>
                    <a:pt x="17" y="0"/>
                    <a:pt x="0" y="17"/>
                    <a:pt x="0" y="38"/>
                  </a:cubicBezTo>
                  <a:cubicBezTo>
                    <a:pt x="0" y="69"/>
                    <a:pt x="0" y="69"/>
                    <a:pt x="0" y="69"/>
                  </a:cubicBezTo>
                  <a:lnTo>
                    <a:pt x="79" y="69"/>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10" name="Freeform 276"/>
            <p:cNvSpPr>
              <a:spLocks/>
            </p:cNvSpPr>
            <p:nvPr userDrawn="1"/>
          </p:nvSpPr>
          <p:spPr bwMode="gray">
            <a:xfrm>
              <a:off x="5252950" y="5062538"/>
              <a:ext cx="261937" cy="125412"/>
            </a:xfrm>
            <a:custGeom>
              <a:avLst/>
              <a:gdLst>
                <a:gd name="T0" fmla="*/ 78 w 78"/>
                <a:gd name="T1" fmla="*/ 40 h 40"/>
                <a:gd name="T2" fmla="*/ 78 w 78"/>
                <a:gd name="T3" fmla="*/ 38 h 40"/>
                <a:gd name="T4" fmla="*/ 40 w 78"/>
                <a:gd name="T5" fmla="*/ 0 h 40"/>
                <a:gd name="T6" fmla="*/ 38 w 78"/>
                <a:gd name="T7" fmla="*/ 0 h 40"/>
                <a:gd name="T8" fmla="*/ 0 w 78"/>
                <a:gd name="T9" fmla="*/ 38 h 40"/>
                <a:gd name="T10" fmla="*/ 0 w 78"/>
                <a:gd name="T11" fmla="*/ 40 h 40"/>
                <a:gd name="T12" fmla="*/ 78 w 78"/>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78" h="40">
                  <a:moveTo>
                    <a:pt x="78" y="40"/>
                  </a:moveTo>
                  <a:cubicBezTo>
                    <a:pt x="78" y="38"/>
                    <a:pt x="78" y="38"/>
                    <a:pt x="78" y="38"/>
                  </a:cubicBezTo>
                  <a:cubicBezTo>
                    <a:pt x="78" y="17"/>
                    <a:pt x="61" y="0"/>
                    <a:pt x="40" y="0"/>
                  </a:cubicBezTo>
                  <a:cubicBezTo>
                    <a:pt x="38" y="0"/>
                    <a:pt x="38" y="0"/>
                    <a:pt x="38" y="0"/>
                  </a:cubicBezTo>
                  <a:cubicBezTo>
                    <a:pt x="17" y="0"/>
                    <a:pt x="0" y="17"/>
                    <a:pt x="0" y="38"/>
                  </a:cubicBezTo>
                  <a:cubicBezTo>
                    <a:pt x="0" y="40"/>
                    <a:pt x="0" y="40"/>
                    <a:pt x="0" y="40"/>
                  </a:cubicBezTo>
                  <a:lnTo>
                    <a:pt x="78" y="4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11" name="Freeform 277"/>
            <p:cNvSpPr>
              <a:spLocks/>
            </p:cNvSpPr>
            <p:nvPr userDrawn="1"/>
          </p:nvSpPr>
          <p:spPr bwMode="gray">
            <a:xfrm>
              <a:off x="4762500" y="5118100"/>
              <a:ext cx="144462" cy="69850"/>
            </a:xfrm>
            <a:custGeom>
              <a:avLst/>
              <a:gdLst>
                <a:gd name="T0" fmla="*/ 43 w 43"/>
                <a:gd name="T1" fmla="*/ 22 h 22"/>
                <a:gd name="T2" fmla="*/ 43 w 43"/>
                <a:gd name="T3" fmla="*/ 21 h 22"/>
                <a:gd name="T4" fmla="*/ 22 w 43"/>
                <a:gd name="T5" fmla="*/ 0 h 22"/>
                <a:gd name="T6" fmla="*/ 21 w 43"/>
                <a:gd name="T7" fmla="*/ 0 h 22"/>
                <a:gd name="T8" fmla="*/ 0 w 43"/>
                <a:gd name="T9" fmla="*/ 21 h 22"/>
                <a:gd name="T10" fmla="*/ 0 w 43"/>
                <a:gd name="T11" fmla="*/ 22 h 22"/>
                <a:gd name="T12" fmla="*/ 43 w 43"/>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43" h="22">
                  <a:moveTo>
                    <a:pt x="43" y="22"/>
                  </a:moveTo>
                  <a:cubicBezTo>
                    <a:pt x="43" y="21"/>
                    <a:pt x="43" y="21"/>
                    <a:pt x="43" y="21"/>
                  </a:cubicBezTo>
                  <a:cubicBezTo>
                    <a:pt x="43" y="9"/>
                    <a:pt x="34" y="0"/>
                    <a:pt x="22" y="0"/>
                  </a:cubicBezTo>
                  <a:cubicBezTo>
                    <a:pt x="21" y="0"/>
                    <a:pt x="21" y="0"/>
                    <a:pt x="21" y="0"/>
                  </a:cubicBezTo>
                  <a:cubicBezTo>
                    <a:pt x="9" y="0"/>
                    <a:pt x="0" y="9"/>
                    <a:pt x="0" y="21"/>
                  </a:cubicBezTo>
                  <a:cubicBezTo>
                    <a:pt x="0" y="22"/>
                    <a:pt x="0" y="22"/>
                    <a:pt x="0" y="22"/>
                  </a:cubicBezTo>
                  <a:lnTo>
                    <a:pt x="43" y="2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12" name="Freeform 278"/>
            <p:cNvSpPr>
              <a:spLocks/>
            </p:cNvSpPr>
            <p:nvPr userDrawn="1"/>
          </p:nvSpPr>
          <p:spPr bwMode="gray">
            <a:xfrm>
              <a:off x="4471988" y="4589463"/>
              <a:ext cx="79375" cy="15875"/>
            </a:xfrm>
            <a:custGeom>
              <a:avLst/>
              <a:gdLst>
                <a:gd name="T0" fmla="*/ 0 w 24"/>
                <a:gd name="T1" fmla="*/ 0 h 5"/>
                <a:gd name="T2" fmla="*/ 14 w 24"/>
                <a:gd name="T3" fmla="*/ 5 h 5"/>
                <a:gd name="T4" fmla="*/ 24 w 24"/>
                <a:gd name="T5" fmla="*/ 3 h 5"/>
                <a:gd name="T6" fmla="*/ 18 w 24"/>
                <a:gd name="T7" fmla="*/ 0 h 5"/>
                <a:gd name="T8" fmla="*/ 0 w 24"/>
                <a:gd name="T9" fmla="*/ 0 h 5"/>
              </a:gdLst>
              <a:ahLst/>
              <a:cxnLst>
                <a:cxn ang="0">
                  <a:pos x="T0" y="T1"/>
                </a:cxn>
                <a:cxn ang="0">
                  <a:pos x="T2" y="T3"/>
                </a:cxn>
                <a:cxn ang="0">
                  <a:pos x="T4" y="T5"/>
                </a:cxn>
                <a:cxn ang="0">
                  <a:pos x="T6" y="T7"/>
                </a:cxn>
                <a:cxn ang="0">
                  <a:pos x="T8" y="T9"/>
                </a:cxn>
              </a:cxnLst>
              <a:rect l="0" t="0" r="r" b="b"/>
              <a:pathLst>
                <a:path w="24" h="5">
                  <a:moveTo>
                    <a:pt x="0" y="0"/>
                  </a:moveTo>
                  <a:cubicBezTo>
                    <a:pt x="4" y="3"/>
                    <a:pt x="9" y="5"/>
                    <a:pt x="14" y="5"/>
                  </a:cubicBezTo>
                  <a:cubicBezTo>
                    <a:pt x="18" y="5"/>
                    <a:pt x="21" y="4"/>
                    <a:pt x="24" y="3"/>
                  </a:cubicBezTo>
                  <a:cubicBezTo>
                    <a:pt x="18" y="1"/>
                    <a:pt x="18" y="0"/>
                    <a:pt x="18" y="0"/>
                  </a:cubicBezTo>
                  <a:lnTo>
                    <a:pt x="0" y="0"/>
                  </a:lnTo>
                  <a:close/>
                </a:path>
              </a:pathLst>
            </a:custGeom>
            <a:solidFill>
              <a:srgbClr val="E71E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13" name="Freeform 279"/>
            <p:cNvSpPr>
              <a:spLocks/>
            </p:cNvSpPr>
            <p:nvPr userDrawn="1"/>
          </p:nvSpPr>
          <p:spPr bwMode="gray">
            <a:xfrm>
              <a:off x="4581525" y="4592638"/>
              <a:ext cx="26987" cy="25400"/>
            </a:xfrm>
            <a:custGeom>
              <a:avLst/>
              <a:gdLst>
                <a:gd name="T0" fmla="*/ 0 w 17"/>
                <a:gd name="T1" fmla="*/ 2 h 16"/>
                <a:gd name="T2" fmla="*/ 15 w 17"/>
                <a:gd name="T3" fmla="*/ 16 h 16"/>
                <a:gd name="T4" fmla="*/ 17 w 17"/>
                <a:gd name="T5" fmla="*/ 16 h 16"/>
                <a:gd name="T6" fmla="*/ 17 w 17"/>
                <a:gd name="T7" fmla="*/ 14 h 16"/>
                <a:gd name="T8" fmla="*/ 3 w 17"/>
                <a:gd name="T9" fmla="*/ 0 h 16"/>
                <a:gd name="T10" fmla="*/ 0 w 17"/>
                <a:gd name="T11" fmla="*/ 0 h 16"/>
                <a:gd name="T12" fmla="*/ 0 w 17"/>
                <a:gd name="T13" fmla="*/ 2 h 16"/>
              </a:gdLst>
              <a:ahLst/>
              <a:cxnLst>
                <a:cxn ang="0">
                  <a:pos x="T0" y="T1"/>
                </a:cxn>
                <a:cxn ang="0">
                  <a:pos x="T2" y="T3"/>
                </a:cxn>
                <a:cxn ang="0">
                  <a:pos x="T4" y="T5"/>
                </a:cxn>
                <a:cxn ang="0">
                  <a:pos x="T6" y="T7"/>
                </a:cxn>
                <a:cxn ang="0">
                  <a:pos x="T8" y="T9"/>
                </a:cxn>
                <a:cxn ang="0">
                  <a:pos x="T10" y="T11"/>
                </a:cxn>
                <a:cxn ang="0">
                  <a:pos x="T12" y="T13"/>
                </a:cxn>
              </a:cxnLst>
              <a:rect l="0" t="0" r="r" b="b"/>
              <a:pathLst>
                <a:path w="17" h="16">
                  <a:moveTo>
                    <a:pt x="0" y="2"/>
                  </a:moveTo>
                  <a:lnTo>
                    <a:pt x="15" y="16"/>
                  </a:lnTo>
                  <a:lnTo>
                    <a:pt x="17" y="16"/>
                  </a:lnTo>
                  <a:lnTo>
                    <a:pt x="17" y="14"/>
                  </a:lnTo>
                  <a:lnTo>
                    <a:pt x="3" y="0"/>
                  </a:lnTo>
                  <a:lnTo>
                    <a:pt x="0" y="0"/>
                  </a:lnTo>
                  <a:lnTo>
                    <a:pt x="0" y="2"/>
                  </a:lnTo>
                  <a:close/>
                </a:path>
              </a:pathLst>
            </a:custGeom>
            <a:solidFill>
              <a:srgbClr val="5051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14" name="Freeform 280"/>
            <p:cNvSpPr>
              <a:spLocks/>
            </p:cNvSpPr>
            <p:nvPr userDrawn="1"/>
          </p:nvSpPr>
          <p:spPr bwMode="gray">
            <a:xfrm>
              <a:off x="4581525" y="4592638"/>
              <a:ext cx="26987" cy="25400"/>
            </a:xfrm>
            <a:custGeom>
              <a:avLst/>
              <a:gdLst>
                <a:gd name="T0" fmla="*/ 0 w 17"/>
                <a:gd name="T1" fmla="*/ 2 h 16"/>
                <a:gd name="T2" fmla="*/ 15 w 17"/>
                <a:gd name="T3" fmla="*/ 16 h 16"/>
                <a:gd name="T4" fmla="*/ 17 w 17"/>
                <a:gd name="T5" fmla="*/ 16 h 16"/>
                <a:gd name="T6" fmla="*/ 17 w 17"/>
                <a:gd name="T7" fmla="*/ 14 h 16"/>
                <a:gd name="T8" fmla="*/ 3 w 17"/>
                <a:gd name="T9" fmla="*/ 0 h 16"/>
                <a:gd name="T10" fmla="*/ 0 w 17"/>
                <a:gd name="T11" fmla="*/ 0 h 16"/>
                <a:gd name="T12" fmla="*/ 0 w 17"/>
                <a:gd name="T13" fmla="*/ 2 h 16"/>
              </a:gdLst>
              <a:ahLst/>
              <a:cxnLst>
                <a:cxn ang="0">
                  <a:pos x="T0" y="T1"/>
                </a:cxn>
                <a:cxn ang="0">
                  <a:pos x="T2" y="T3"/>
                </a:cxn>
                <a:cxn ang="0">
                  <a:pos x="T4" y="T5"/>
                </a:cxn>
                <a:cxn ang="0">
                  <a:pos x="T6" y="T7"/>
                </a:cxn>
                <a:cxn ang="0">
                  <a:pos x="T8" y="T9"/>
                </a:cxn>
                <a:cxn ang="0">
                  <a:pos x="T10" y="T11"/>
                </a:cxn>
                <a:cxn ang="0">
                  <a:pos x="T12" y="T13"/>
                </a:cxn>
              </a:cxnLst>
              <a:rect l="0" t="0" r="r" b="b"/>
              <a:pathLst>
                <a:path w="17" h="16">
                  <a:moveTo>
                    <a:pt x="0" y="2"/>
                  </a:moveTo>
                  <a:lnTo>
                    <a:pt x="15" y="16"/>
                  </a:lnTo>
                  <a:lnTo>
                    <a:pt x="17" y="16"/>
                  </a:lnTo>
                  <a:lnTo>
                    <a:pt x="17" y="14"/>
                  </a:lnTo>
                  <a:lnTo>
                    <a:pt x="3"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15" name="Freeform 281"/>
            <p:cNvSpPr>
              <a:spLocks/>
            </p:cNvSpPr>
            <p:nvPr userDrawn="1"/>
          </p:nvSpPr>
          <p:spPr bwMode="gray">
            <a:xfrm>
              <a:off x="4595813" y="4592638"/>
              <a:ext cx="26987" cy="25400"/>
            </a:xfrm>
            <a:custGeom>
              <a:avLst/>
              <a:gdLst>
                <a:gd name="T0" fmla="*/ 0 w 17"/>
                <a:gd name="T1" fmla="*/ 2 h 16"/>
                <a:gd name="T2" fmla="*/ 15 w 17"/>
                <a:gd name="T3" fmla="*/ 16 h 16"/>
                <a:gd name="T4" fmla="*/ 17 w 17"/>
                <a:gd name="T5" fmla="*/ 16 h 16"/>
                <a:gd name="T6" fmla="*/ 17 w 17"/>
                <a:gd name="T7" fmla="*/ 14 h 16"/>
                <a:gd name="T8" fmla="*/ 2 w 17"/>
                <a:gd name="T9" fmla="*/ 0 h 16"/>
                <a:gd name="T10" fmla="*/ 0 w 17"/>
                <a:gd name="T11" fmla="*/ 0 h 16"/>
                <a:gd name="T12" fmla="*/ 0 w 17"/>
                <a:gd name="T13" fmla="*/ 2 h 16"/>
              </a:gdLst>
              <a:ahLst/>
              <a:cxnLst>
                <a:cxn ang="0">
                  <a:pos x="T0" y="T1"/>
                </a:cxn>
                <a:cxn ang="0">
                  <a:pos x="T2" y="T3"/>
                </a:cxn>
                <a:cxn ang="0">
                  <a:pos x="T4" y="T5"/>
                </a:cxn>
                <a:cxn ang="0">
                  <a:pos x="T6" y="T7"/>
                </a:cxn>
                <a:cxn ang="0">
                  <a:pos x="T8" y="T9"/>
                </a:cxn>
                <a:cxn ang="0">
                  <a:pos x="T10" y="T11"/>
                </a:cxn>
                <a:cxn ang="0">
                  <a:pos x="T12" y="T13"/>
                </a:cxn>
              </a:cxnLst>
              <a:rect l="0" t="0" r="r" b="b"/>
              <a:pathLst>
                <a:path w="17" h="16">
                  <a:moveTo>
                    <a:pt x="0" y="2"/>
                  </a:moveTo>
                  <a:lnTo>
                    <a:pt x="15" y="16"/>
                  </a:lnTo>
                  <a:lnTo>
                    <a:pt x="17" y="16"/>
                  </a:lnTo>
                  <a:lnTo>
                    <a:pt x="17" y="14"/>
                  </a:lnTo>
                  <a:lnTo>
                    <a:pt x="2" y="0"/>
                  </a:lnTo>
                  <a:lnTo>
                    <a:pt x="0" y="0"/>
                  </a:lnTo>
                  <a:lnTo>
                    <a:pt x="0" y="2"/>
                  </a:lnTo>
                  <a:close/>
                </a:path>
              </a:pathLst>
            </a:custGeom>
            <a:solidFill>
              <a:srgbClr val="5051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16" name="Freeform 282"/>
            <p:cNvSpPr>
              <a:spLocks/>
            </p:cNvSpPr>
            <p:nvPr userDrawn="1"/>
          </p:nvSpPr>
          <p:spPr bwMode="gray">
            <a:xfrm>
              <a:off x="4595813" y="4592638"/>
              <a:ext cx="26987" cy="25400"/>
            </a:xfrm>
            <a:custGeom>
              <a:avLst/>
              <a:gdLst>
                <a:gd name="T0" fmla="*/ 0 w 17"/>
                <a:gd name="T1" fmla="*/ 2 h 16"/>
                <a:gd name="T2" fmla="*/ 15 w 17"/>
                <a:gd name="T3" fmla="*/ 16 h 16"/>
                <a:gd name="T4" fmla="*/ 17 w 17"/>
                <a:gd name="T5" fmla="*/ 16 h 16"/>
                <a:gd name="T6" fmla="*/ 17 w 17"/>
                <a:gd name="T7" fmla="*/ 14 h 16"/>
                <a:gd name="T8" fmla="*/ 2 w 17"/>
                <a:gd name="T9" fmla="*/ 0 h 16"/>
                <a:gd name="T10" fmla="*/ 0 w 17"/>
                <a:gd name="T11" fmla="*/ 0 h 16"/>
                <a:gd name="T12" fmla="*/ 0 w 17"/>
                <a:gd name="T13" fmla="*/ 2 h 16"/>
              </a:gdLst>
              <a:ahLst/>
              <a:cxnLst>
                <a:cxn ang="0">
                  <a:pos x="T0" y="T1"/>
                </a:cxn>
                <a:cxn ang="0">
                  <a:pos x="T2" y="T3"/>
                </a:cxn>
                <a:cxn ang="0">
                  <a:pos x="T4" y="T5"/>
                </a:cxn>
                <a:cxn ang="0">
                  <a:pos x="T6" y="T7"/>
                </a:cxn>
                <a:cxn ang="0">
                  <a:pos x="T8" y="T9"/>
                </a:cxn>
                <a:cxn ang="0">
                  <a:pos x="T10" y="T11"/>
                </a:cxn>
                <a:cxn ang="0">
                  <a:pos x="T12" y="T13"/>
                </a:cxn>
              </a:cxnLst>
              <a:rect l="0" t="0" r="r" b="b"/>
              <a:pathLst>
                <a:path w="17" h="16">
                  <a:moveTo>
                    <a:pt x="0" y="2"/>
                  </a:moveTo>
                  <a:lnTo>
                    <a:pt x="15" y="16"/>
                  </a:lnTo>
                  <a:lnTo>
                    <a:pt x="17" y="16"/>
                  </a:lnTo>
                  <a:lnTo>
                    <a:pt x="17" y="14"/>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17" name="Freeform 283"/>
            <p:cNvSpPr>
              <a:spLocks/>
            </p:cNvSpPr>
            <p:nvPr userDrawn="1"/>
          </p:nvSpPr>
          <p:spPr bwMode="gray">
            <a:xfrm>
              <a:off x="4595813" y="4614863"/>
              <a:ext cx="23812" cy="6350"/>
            </a:xfrm>
            <a:custGeom>
              <a:avLst/>
              <a:gdLst>
                <a:gd name="T0" fmla="*/ 1 w 7"/>
                <a:gd name="T1" fmla="*/ 2 h 2"/>
                <a:gd name="T2" fmla="*/ 4 w 7"/>
                <a:gd name="T3" fmla="*/ 1 h 2"/>
                <a:gd name="T4" fmla="*/ 6 w 7"/>
                <a:gd name="T5" fmla="*/ 2 h 2"/>
                <a:gd name="T6" fmla="*/ 7 w 7"/>
                <a:gd name="T7" fmla="*/ 2 h 2"/>
                <a:gd name="T8" fmla="*/ 7 w 7"/>
                <a:gd name="T9" fmla="*/ 2 h 2"/>
                <a:gd name="T10" fmla="*/ 4 w 7"/>
                <a:gd name="T11" fmla="*/ 0 h 2"/>
                <a:gd name="T12" fmla="*/ 0 w 7"/>
                <a:gd name="T13" fmla="*/ 2 h 2"/>
                <a:gd name="T14" fmla="*/ 0 w 7"/>
                <a:gd name="T15" fmla="*/ 2 h 2"/>
                <a:gd name="T16" fmla="*/ 1 w 7"/>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
                  <a:moveTo>
                    <a:pt x="1" y="2"/>
                  </a:moveTo>
                  <a:cubicBezTo>
                    <a:pt x="2" y="2"/>
                    <a:pt x="3" y="1"/>
                    <a:pt x="4" y="1"/>
                  </a:cubicBezTo>
                  <a:cubicBezTo>
                    <a:pt x="5" y="1"/>
                    <a:pt x="6" y="2"/>
                    <a:pt x="6" y="2"/>
                  </a:cubicBezTo>
                  <a:cubicBezTo>
                    <a:pt x="7" y="2"/>
                    <a:pt x="7" y="2"/>
                    <a:pt x="7" y="2"/>
                  </a:cubicBezTo>
                  <a:cubicBezTo>
                    <a:pt x="7" y="2"/>
                    <a:pt x="7" y="2"/>
                    <a:pt x="7" y="2"/>
                  </a:cubicBezTo>
                  <a:cubicBezTo>
                    <a:pt x="6" y="1"/>
                    <a:pt x="5" y="0"/>
                    <a:pt x="4" y="0"/>
                  </a:cubicBezTo>
                  <a:cubicBezTo>
                    <a:pt x="3" y="0"/>
                    <a:pt x="1" y="1"/>
                    <a:pt x="0" y="2"/>
                  </a:cubicBezTo>
                  <a:cubicBezTo>
                    <a:pt x="0" y="2"/>
                    <a:pt x="0" y="2"/>
                    <a:pt x="0" y="2"/>
                  </a:cubicBezTo>
                  <a:cubicBezTo>
                    <a:pt x="1" y="2"/>
                    <a:pt x="1" y="2"/>
                    <a:pt x="1" y="2"/>
                  </a:cubicBezTo>
                  <a:close/>
                </a:path>
              </a:pathLst>
            </a:custGeom>
            <a:solidFill>
              <a:srgbClr val="5051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18" name="Freeform 284"/>
            <p:cNvSpPr>
              <a:spLocks/>
            </p:cNvSpPr>
            <p:nvPr userDrawn="1"/>
          </p:nvSpPr>
          <p:spPr bwMode="gray">
            <a:xfrm>
              <a:off x="4608513" y="4614863"/>
              <a:ext cx="23812" cy="6350"/>
            </a:xfrm>
            <a:custGeom>
              <a:avLst/>
              <a:gdLst>
                <a:gd name="T0" fmla="*/ 1 w 7"/>
                <a:gd name="T1" fmla="*/ 2 h 2"/>
                <a:gd name="T2" fmla="*/ 4 w 7"/>
                <a:gd name="T3" fmla="*/ 1 h 2"/>
                <a:gd name="T4" fmla="*/ 6 w 7"/>
                <a:gd name="T5" fmla="*/ 2 h 2"/>
                <a:gd name="T6" fmla="*/ 7 w 7"/>
                <a:gd name="T7" fmla="*/ 2 h 2"/>
                <a:gd name="T8" fmla="*/ 7 w 7"/>
                <a:gd name="T9" fmla="*/ 2 h 2"/>
                <a:gd name="T10" fmla="*/ 4 w 7"/>
                <a:gd name="T11" fmla="*/ 0 h 2"/>
                <a:gd name="T12" fmla="*/ 0 w 7"/>
                <a:gd name="T13" fmla="*/ 2 h 2"/>
                <a:gd name="T14" fmla="*/ 0 w 7"/>
                <a:gd name="T15" fmla="*/ 2 h 2"/>
                <a:gd name="T16" fmla="*/ 1 w 7"/>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
                  <a:moveTo>
                    <a:pt x="1" y="2"/>
                  </a:moveTo>
                  <a:cubicBezTo>
                    <a:pt x="2" y="2"/>
                    <a:pt x="3" y="1"/>
                    <a:pt x="4" y="1"/>
                  </a:cubicBezTo>
                  <a:cubicBezTo>
                    <a:pt x="5" y="1"/>
                    <a:pt x="5" y="2"/>
                    <a:pt x="6" y="2"/>
                  </a:cubicBezTo>
                  <a:cubicBezTo>
                    <a:pt x="7" y="2"/>
                    <a:pt x="7" y="2"/>
                    <a:pt x="7" y="2"/>
                  </a:cubicBezTo>
                  <a:cubicBezTo>
                    <a:pt x="7" y="2"/>
                    <a:pt x="7" y="2"/>
                    <a:pt x="7" y="2"/>
                  </a:cubicBezTo>
                  <a:cubicBezTo>
                    <a:pt x="6" y="1"/>
                    <a:pt x="5" y="0"/>
                    <a:pt x="4" y="0"/>
                  </a:cubicBezTo>
                  <a:cubicBezTo>
                    <a:pt x="2" y="0"/>
                    <a:pt x="1" y="1"/>
                    <a:pt x="0" y="2"/>
                  </a:cubicBezTo>
                  <a:cubicBezTo>
                    <a:pt x="0" y="2"/>
                    <a:pt x="0" y="2"/>
                    <a:pt x="0" y="2"/>
                  </a:cubicBezTo>
                  <a:cubicBezTo>
                    <a:pt x="1" y="2"/>
                    <a:pt x="1" y="2"/>
                    <a:pt x="1" y="2"/>
                  </a:cubicBezTo>
                  <a:close/>
                </a:path>
              </a:pathLst>
            </a:custGeom>
            <a:solidFill>
              <a:srgbClr val="5051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19" name="Freeform 285"/>
            <p:cNvSpPr>
              <a:spLocks/>
            </p:cNvSpPr>
            <p:nvPr userDrawn="1"/>
          </p:nvSpPr>
          <p:spPr bwMode="gray">
            <a:xfrm>
              <a:off x="4532313" y="4483100"/>
              <a:ext cx="120650" cy="115887"/>
            </a:xfrm>
            <a:custGeom>
              <a:avLst/>
              <a:gdLst>
                <a:gd name="T0" fmla="*/ 22 w 36"/>
                <a:gd name="T1" fmla="*/ 0 h 37"/>
                <a:gd name="T2" fmla="*/ 22 w 36"/>
                <a:gd name="T3" fmla="*/ 2 h 37"/>
                <a:gd name="T4" fmla="*/ 21 w 36"/>
                <a:gd name="T5" fmla="*/ 2 h 37"/>
                <a:gd name="T6" fmla="*/ 22 w 36"/>
                <a:gd name="T7" fmla="*/ 5 h 37"/>
                <a:gd name="T8" fmla="*/ 22 w 36"/>
                <a:gd name="T9" fmla="*/ 10 h 37"/>
                <a:gd name="T10" fmla="*/ 22 w 36"/>
                <a:gd name="T11" fmla="*/ 10 h 37"/>
                <a:gd name="T12" fmla="*/ 23 w 36"/>
                <a:gd name="T13" fmla="*/ 10 h 37"/>
                <a:gd name="T14" fmla="*/ 21 w 36"/>
                <a:gd name="T15" fmla="*/ 32 h 37"/>
                <a:gd name="T16" fmla="*/ 9 w 36"/>
                <a:gd name="T17" fmla="*/ 36 h 37"/>
                <a:gd name="T18" fmla="*/ 0 w 36"/>
                <a:gd name="T19" fmla="*/ 34 h 37"/>
                <a:gd name="T20" fmla="*/ 2 w 36"/>
                <a:gd name="T21" fmla="*/ 37 h 37"/>
                <a:gd name="T22" fmla="*/ 15 w 36"/>
                <a:gd name="T23" fmla="*/ 37 h 37"/>
                <a:gd name="T24" fmla="*/ 28 w 36"/>
                <a:gd name="T25" fmla="*/ 24 h 37"/>
                <a:gd name="T26" fmla="*/ 28 w 36"/>
                <a:gd name="T27" fmla="*/ 15 h 37"/>
                <a:gd name="T28" fmla="*/ 32 w 36"/>
                <a:gd name="T29" fmla="*/ 12 h 37"/>
                <a:gd name="T30" fmla="*/ 36 w 36"/>
                <a:gd name="T31" fmla="*/ 10 h 37"/>
                <a:gd name="T32" fmla="*/ 22 w 36"/>
                <a:gd name="T33"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37">
                  <a:moveTo>
                    <a:pt x="22" y="0"/>
                  </a:moveTo>
                  <a:cubicBezTo>
                    <a:pt x="22" y="2"/>
                    <a:pt x="22" y="2"/>
                    <a:pt x="22" y="2"/>
                  </a:cubicBezTo>
                  <a:cubicBezTo>
                    <a:pt x="21" y="2"/>
                    <a:pt x="21" y="2"/>
                    <a:pt x="21" y="2"/>
                  </a:cubicBezTo>
                  <a:cubicBezTo>
                    <a:pt x="22" y="5"/>
                    <a:pt x="22" y="5"/>
                    <a:pt x="22" y="5"/>
                  </a:cubicBezTo>
                  <a:cubicBezTo>
                    <a:pt x="22" y="10"/>
                    <a:pt x="22" y="10"/>
                    <a:pt x="22" y="10"/>
                  </a:cubicBezTo>
                  <a:cubicBezTo>
                    <a:pt x="22" y="10"/>
                    <a:pt x="22" y="10"/>
                    <a:pt x="22" y="10"/>
                  </a:cubicBezTo>
                  <a:cubicBezTo>
                    <a:pt x="23" y="10"/>
                    <a:pt x="23" y="10"/>
                    <a:pt x="23" y="10"/>
                  </a:cubicBezTo>
                  <a:cubicBezTo>
                    <a:pt x="27" y="17"/>
                    <a:pt x="26" y="26"/>
                    <a:pt x="21" y="32"/>
                  </a:cubicBezTo>
                  <a:cubicBezTo>
                    <a:pt x="18" y="35"/>
                    <a:pt x="13" y="36"/>
                    <a:pt x="9" y="36"/>
                  </a:cubicBezTo>
                  <a:cubicBezTo>
                    <a:pt x="6" y="36"/>
                    <a:pt x="3" y="36"/>
                    <a:pt x="0" y="34"/>
                  </a:cubicBezTo>
                  <a:cubicBezTo>
                    <a:pt x="2" y="37"/>
                    <a:pt x="2" y="37"/>
                    <a:pt x="2" y="37"/>
                  </a:cubicBezTo>
                  <a:cubicBezTo>
                    <a:pt x="15" y="37"/>
                    <a:pt x="15" y="37"/>
                    <a:pt x="15" y="37"/>
                  </a:cubicBezTo>
                  <a:cubicBezTo>
                    <a:pt x="22" y="37"/>
                    <a:pt x="28" y="31"/>
                    <a:pt x="28" y="24"/>
                  </a:cubicBezTo>
                  <a:cubicBezTo>
                    <a:pt x="28" y="15"/>
                    <a:pt x="28" y="15"/>
                    <a:pt x="28" y="15"/>
                  </a:cubicBezTo>
                  <a:cubicBezTo>
                    <a:pt x="30" y="15"/>
                    <a:pt x="31" y="14"/>
                    <a:pt x="32" y="12"/>
                  </a:cubicBezTo>
                  <a:cubicBezTo>
                    <a:pt x="36" y="10"/>
                    <a:pt x="36" y="10"/>
                    <a:pt x="36" y="10"/>
                  </a:cubicBezTo>
                  <a:lnTo>
                    <a:pt x="22" y="0"/>
                  </a:lnTo>
                  <a:close/>
                </a:path>
              </a:pathLst>
            </a:custGeom>
            <a:solidFill>
              <a:srgbClr val="E71E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20" name="Freeform 286"/>
            <p:cNvSpPr>
              <a:spLocks/>
            </p:cNvSpPr>
            <p:nvPr userDrawn="1"/>
          </p:nvSpPr>
          <p:spPr bwMode="gray">
            <a:xfrm>
              <a:off x="4532313" y="4518025"/>
              <a:ext cx="87312" cy="77787"/>
            </a:xfrm>
            <a:custGeom>
              <a:avLst/>
              <a:gdLst>
                <a:gd name="T0" fmla="*/ 9 w 26"/>
                <a:gd name="T1" fmla="*/ 25 h 25"/>
                <a:gd name="T2" fmla="*/ 20 w 26"/>
                <a:gd name="T3" fmla="*/ 20 h 25"/>
                <a:gd name="T4" fmla="*/ 22 w 26"/>
                <a:gd name="T5" fmla="*/ 0 h 25"/>
                <a:gd name="T6" fmla="*/ 0 w 26"/>
                <a:gd name="T7" fmla="*/ 22 h 25"/>
                <a:gd name="T8" fmla="*/ 9 w 26"/>
                <a:gd name="T9" fmla="*/ 25 h 25"/>
              </a:gdLst>
              <a:ahLst/>
              <a:cxnLst>
                <a:cxn ang="0">
                  <a:pos x="T0" y="T1"/>
                </a:cxn>
                <a:cxn ang="0">
                  <a:pos x="T2" y="T3"/>
                </a:cxn>
                <a:cxn ang="0">
                  <a:pos x="T4" y="T5"/>
                </a:cxn>
                <a:cxn ang="0">
                  <a:pos x="T6" y="T7"/>
                </a:cxn>
                <a:cxn ang="0">
                  <a:pos x="T8" y="T9"/>
                </a:cxn>
              </a:cxnLst>
              <a:rect l="0" t="0" r="r" b="b"/>
              <a:pathLst>
                <a:path w="26" h="25">
                  <a:moveTo>
                    <a:pt x="9" y="25"/>
                  </a:moveTo>
                  <a:cubicBezTo>
                    <a:pt x="13" y="25"/>
                    <a:pt x="17" y="23"/>
                    <a:pt x="20" y="20"/>
                  </a:cubicBezTo>
                  <a:cubicBezTo>
                    <a:pt x="26" y="15"/>
                    <a:pt x="26" y="6"/>
                    <a:pt x="22" y="0"/>
                  </a:cubicBezTo>
                  <a:cubicBezTo>
                    <a:pt x="0" y="22"/>
                    <a:pt x="0" y="22"/>
                    <a:pt x="0" y="22"/>
                  </a:cubicBezTo>
                  <a:cubicBezTo>
                    <a:pt x="3" y="24"/>
                    <a:pt x="6" y="25"/>
                    <a:pt x="9" y="25"/>
                  </a:cubicBezTo>
                  <a:close/>
                </a:path>
              </a:pathLst>
            </a:custGeom>
            <a:solidFill>
              <a:srgbClr val="E71E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21" name="Oval 287"/>
            <p:cNvSpPr>
              <a:spLocks noChangeArrowheads="1"/>
            </p:cNvSpPr>
            <p:nvPr userDrawn="1"/>
          </p:nvSpPr>
          <p:spPr bwMode="gray">
            <a:xfrm>
              <a:off x="4625975" y="4511675"/>
              <a:ext cx="6350" cy="6350"/>
            </a:xfrm>
            <a:prstGeom prst="ellipse">
              <a:avLst/>
            </a:prstGeom>
            <a:solidFill>
              <a:srgbClr val="DFDF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22" name="Freeform 288"/>
            <p:cNvSpPr>
              <a:spLocks/>
            </p:cNvSpPr>
            <p:nvPr userDrawn="1"/>
          </p:nvSpPr>
          <p:spPr bwMode="gray">
            <a:xfrm>
              <a:off x="4595813" y="4592638"/>
              <a:ext cx="9525" cy="9525"/>
            </a:xfrm>
            <a:custGeom>
              <a:avLst/>
              <a:gdLst>
                <a:gd name="T0" fmla="*/ 6 w 6"/>
                <a:gd name="T1" fmla="*/ 0 h 6"/>
                <a:gd name="T2" fmla="*/ 6 w 6"/>
                <a:gd name="T3" fmla="*/ 6 h 6"/>
                <a:gd name="T4" fmla="*/ 0 w 6"/>
                <a:gd name="T5" fmla="*/ 0 h 6"/>
                <a:gd name="T6" fmla="*/ 6 w 6"/>
                <a:gd name="T7" fmla="*/ 0 h 6"/>
              </a:gdLst>
              <a:ahLst/>
              <a:cxnLst>
                <a:cxn ang="0">
                  <a:pos x="T0" y="T1"/>
                </a:cxn>
                <a:cxn ang="0">
                  <a:pos x="T2" y="T3"/>
                </a:cxn>
                <a:cxn ang="0">
                  <a:pos x="T4" y="T5"/>
                </a:cxn>
                <a:cxn ang="0">
                  <a:pos x="T6" y="T7"/>
                </a:cxn>
              </a:cxnLst>
              <a:rect l="0" t="0" r="r" b="b"/>
              <a:pathLst>
                <a:path w="6" h="6">
                  <a:moveTo>
                    <a:pt x="6" y="0"/>
                  </a:moveTo>
                  <a:lnTo>
                    <a:pt x="6" y="6"/>
                  </a:lnTo>
                  <a:lnTo>
                    <a:pt x="0" y="0"/>
                  </a:lnTo>
                  <a:lnTo>
                    <a:pt x="6" y="0"/>
                  </a:lnTo>
                  <a:close/>
                </a:path>
              </a:pathLst>
            </a:custGeom>
            <a:solidFill>
              <a:srgbClr val="E71E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23" name="Freeform 289"/>
            <p:cNvSpPr>
              <a:spLocks/>
            </p:cNvSpPr>
            <p:nvPr userDrawn="1"/>
          </p:nvSpPr>
          <p:spPr bwMode="gray">
            <a:xfrm>
              <a:off x="4581525" y="4592638"/>
              <a:ext cx="11112" cy="12700"/>
            </a:xfrm>
            <a:custGeom>
              <a:avLst/>
              <a:gdLst>
                <a:gd name="T0" fmla="*/ 7 w 7"/>
                <a:gd name="T1" fmla="*/ 0 h 8"/>
                <a:gd name="T2" fmla="*/ 7 w 7"/>
                <a:gd name="T3" fmla="*/ 8 h 8"/>
                <a:gd name="T4" fmla="*/ 0 w 7"/>
                <a:gd name="T5" fmla="*/ 2 h 8"/>
                <a:gd name="T6" fmla="*/ 7 w 7"/>
                <a:gd name="T7" fmla="*/ 0 h 8"/>
              </a:gdLst>
              <a:ahLst/>
              <a:cxnLst>
                <a:cxn ang="0">
                  <a:pos x="T0" y="T1"/>
                </a:cxn>
                <a:cxn ang="0">
                  <a:pos x="T2" y="T3"/>
                </a:cxn>
                <a:cxn ang="0">
                  <a:pos x="T4" y="T5"/>
                </a:cxn>
                <a:cxn ang="0">
                  <a:pos x="T6" y="T7"/>
                </a:cxn>
              </a:cxnLst>
              <a:rect l="0" t="0" r="r" b="b"/>
              <a:pathLst>
                <a:path w="7" h="8">
                  <a:moveTo>
                    <a:pt x="7" y="0"/>
                  </a:moveTo>
                  <a:lnTo>
                    <a:pt x="7" y="8"/>
                  </a:lnTo>
                  <a:lnTo>
                    <a:pt x="0" y="2"/>
                  </a:lnTo>
                  <a:lnTo>
                    <a:pt x="7" y="0"/>
                  </a:lnTo>
                  <a:close/>
                </a:path>
              </a:pathLst>
            </a:custGeom>
            <a:solidFill>
              <a:srgbClr val="E71E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pic>
        <p:nvPicPr>
          <p:cNvPr id="224" name="Picture 223"/>
          <p:cNvPicPr>
            <a:picLocks noChangeAspect="1"/>
          </p:cNvPicPr>
          <p:nvPr/>
        </p:nvPicPr>
        <p:blipFill>
          <a:blip r:embed="rId3"/>
          <a:stretch>
            <a:fillRect/>
          </a:stretch>
        </p:blipFill>
        <p:spPr>
          <a:xfrm>
            <a:off x="0" y="5502724"/>
            <a:ext cx="12218013" cy="1379566"/>
          </a:xfrm>
          <a:prstGeom prst="rect">
            <a:avLst/>
          </a:prstGeom>
        </p:spPr>
      </p:pic>
      <p:pic>
        <p:nvPicPr>
          <p:cNvPr id="225" name="Man with laptop"/>
          <p:cNvPicPr>
            <a:picLocks noChangeAspect="1"/>
          </p:cNvPicPr>
          <p:nvPr/>
        </p:nvPicPr>
        <p:blipFill>
          <a:blip r:embed="rId4"/>
          <a:stretch>
            <a:fillRect/>
          </a:stretch>
        </p:blipFill>
        <p:spPr>
          <a:xfrm>
            <a:off x="8441557" y="3179674"/>
            <a:ext cx="1472981" cy="2814170"/>
          </a:xfrm>
          <a:prstGeom prst="rect">
            <a:avLst/>
          </a:prstGeom>
        </p:spPr>
      </p:pic>
      <p:pic>
        <p:nvPicPr>
          <p:cNvPr id="226" name="Girl with tablet and basketball"/>
          <p:cNvPicPr>
            <a:picLocks noChangeAspect="1"/>
          </p:cNvPicPr>
          <p:nvPr/>
        </p:nvPicPr>
        <p:blipFill>
          <a:blip r:embed="rId5"/>
          <a:stretch>
            <a:fillRect/>
          </a:stretch>
        </p:blipFill>
        <p:spPr>
          <a:xfrm>
            <a:off x="10423994" y="3944776"/>
            <a:ext cx="1251117" cy="2166421"/>
          </a:xfrm>
          <a:prstGeom prst="rect">
            <a:avLst/>
          </a:prstGeom>
        </p:spPr>
      </p:pic>
      <p:pic>
        <p:nvPicPr>
          <p:cNvPr id="227" name="Woman with phone"/>
          <p:cNvPicPr>
            <a:picLocks noChangeAspect="1"/>
          </p:cNvPicPr>
          <p:nvPr/>
        </p:nvPicPr>
        <p:blipFill>
          <a:blip r:embed="rId6"/>
          <a:stretch>
            <a:fillRect/>
          </a:stretch>
        </p:blipFill>
        <p:spPr>
          <a:xfrm>
            <a:off x="7211083" y="3407001"/>
            <a:ext cx="1114177" cy="2634743"/>
          </a:xfrm>
          <a:prstGeom prst="rect">
            <a:avLst/>
          </a:prstGeom>
        </p:spPr>
      </p:pic>
      <p:sp>
        <p:nvSpPr>
          <p:cNvPr id="2" name="Rectangle 1"/>
          <p:cNvSpPr/>
          <p:nvPr/>
        </p:nvSpPr>
        <p:spPr bwMode="auto">
          <a:xfrm>
            <a:off x="266063" y="1187644"/>
            <a:ext cx="6278150" cy="3586208"/>
          </a:xfrm>
          <a:prstGeom prst="rect">
            <a:avLst/>
          </a:prstGeom>
          <a:solidFill>
            <a:schemeClr val="accent1">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a:gradFill>
                  <a:gsLst>
                    <a:gs pos="0">
                      <a:srgbClr val="FFFFFF"/>
                    </a:gs>
                    <a:gs pos="100000">
                      <a:srgbClr val="FFFFFF"/>
                    </a:gs>
                  </a:gsLst>
                  <a:lin ang="5400000" scaled="0"/>
                </a:gradFill>
                <a:ea typeface="Segoe UI" pitchFamily="34" charset="0"/>
                <a:cs typeface="Segoe UI" pitchFamily="34" charset="0"/>
              </a:rPr>
              <a:t>    </a:t>
            </a:r>
          </a:p>
        </p:txBody>
      </p:sp>
      <p:sp>
        <p:nvSpPr>
          <p:cNvPr id="9" name="Title 1"/>
          <p:cNvSpPr>
            <a:spLocks noGrp="1"/>
          </p:cNvSpPr>
          <p:nvPr>
            <p:ph type="title" hasCustomPrompt="1"/>
          </p:nvPr>
        </p:nvSpPr>
        <p:spPr bwMode="auto">
          <a:xfrm>
            <a:off x="269302" y="1187644"/>
            <a:ext cx="6276530" cy="1793104"/>
          </a:xfrm>
          <a:noFill/>
        </p:spPr>
        <p:txBody>
          <a:bodyPr lIns="146304" tIns="91440" rIns="146304" bIns="91440" anchor="t" anchorCtr="0"/>
          <a:lstStyle>
            <a:lvl1pPr>
              <a:defRPr sz="5294" spc="-98" baseline="0">
                <a:gradFill>
                  <a:gsLst>
                    <a:gs pos="76768">
                      <a:srgbClr val="FFFFFF"/>
                    </a:gs>
                    <a:gs pos="53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2980728"/>
            <a:ext cx="6276530" cy="1793104"/>
          </a:xfrm>
        </p:spPr>
        <p:txBody>
          <a:bodyPr tIns="109728" bIns="109728">
            <a:noAutofit/>
          </a:bodyPr>
          <a:lstStyle>
            <a:lvl1pPr marL="0" indent="0">
              <a:spcBef>
                <a:spcPts val="0"/>
              </a:spcBef>
              <a:buNone/>
              <a:defRPr sz="3137">
                <a:gradFill>
                  <a:gsLst>
                    <a:gs pos="76768">
                      <a:srgbClr val="FFFFFF"/>
                    </a:gs>
                    <a:gs pos="53000">
                      <a:srgbClr val="FFFFFF"/>
                    </a:gs>
                  </a:gsLst>
                  <a:lin ang="5400000" scaled="0"/>
                </a:gradFill>
              </a:defRPr>
            </a:lvl1pPr>
          </a:lstStyle>
          <a:p>
            <a:pPr lvl="0"/>
            <a:r>
              <a:rPr lang="en-US"/>
              <a:t>Speaker Name</a:t>
            </a:r>
          </a:p>
        </p:txBody>
      </p:sp>
      <p:pic>
        <p:nvPicPr>
          <p:cNvPr id="228" name="Picture 227"/>
          <p:cNvPicPr>
            <a:picLocks noChangeAspect="1"/>
          </p:cNvPicPr>
          <p:nvPr/>
        </p:nvPicPr>
        <p:blipFill>
          <a:blip r:embed="rId7"/>
          <a:stretch>
            <a:fillRect/>
          </a:stretch>
        </p:blipFill>
        <p:spPr>
          <a:xfrm>
            <a:off x="4780438" y="3948877"/>
            <a:ext cx="2024168" cy="2375470"/>
          </a:xfrm>
          <a:prstGeom prst="rect">
            <a:avLst/>
          </a:prstGeom>
        </p:spPr>
      </p:pic>
      <p:pic>
        <p:nvPicPr>
          <p:cNvPr id="229" name="Picture 2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bwMode="invGray">
          <a:xfrm>
            <a:off x="448585" y="6001381"/>
            <a:ext cx="1792850" cy="386208"/>
          </a:xfrm>
          <a:prstGeom prst="rect">
            <a:avLst/>
          </a:prstGeom>
        </p:spPr>
      </p:pic>
    </p:spTree>
    <p:extLst>
      <p:ext uri="{BB962C8B-B14F-4D97-AF65-F5344CB8AC3E}">
        <p14:creationId xmlns:p14="http://schemas.microsoft.com/office/powerpoint/2010/main" val="326247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252711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364250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0154728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7036526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3832407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9189020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355937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30335390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45073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4023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801436"/>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48585" y="6003481"/>
            <a:ext cx="1792850" cy="384107"/>
          </a:xfrm>
          <a:prstGeom prst="rect">
            <a:avLst/>
          </a:prstGeom>
        </p:spPr>
      </p:pic>
    </p:spTree>
    <p:extLst>
      <p:ext uri="{BB962C8B-B14F-4D97-AF65-F5344CB8AC3E}">
        <p14:creationId xmlns:p14="http://schemas.microsoft.com/office/powerpoint/2010/main" val="28131598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46609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3611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287823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2016 Microsoft Corporation. All rights reserved. </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152012812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925138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0" y="0"/>
            <a:ext cx="12218203" cy="5514505"/>
          </a:xfrm>
          <a:prstGeom prst="rect">
            <a:avLst/>
          </a:prstGeom>
        </p:spPr>
      </p:pic>
      <p:grpSp>
        <p:nvGrpSpPr>
          <p:cNvPr id="12" name="Group 11"/>
          <p:cNvGrpSpPr/>
          <p:nvPr userDrawn="1"/>
        </p:nvGrpSpPr>
        <p:grpSpPr bwMode="gray">
          <a:xfrm>
            <a:off x="1349307" y="2084173"/>
            <a:ext cx="10890937" cy="3457017"/>
            <a:chOff x="1376363" y="1681163"/>
            <a:chExt cx="11109323" cy="3525837"/>
          </a:xfrm>
        </p:grpSpPr>
        <p:sp>
          <p:nvSpPr>
            <p:cNvPr id="13" name="Freeform 12"/>
            <p:cNvSpPr>
              <a:spLocks noChangeArrowheads="1"/>
            </p:cNvSpPr>
            <p:nvPr userDrawn="1"/>
          </p:nvSpPr>
          <p:spPr bwMode="gray">
            <a:xfrm>
              <a:off x="11109325" y="1889124"/>
              <a:ext cx="1365580" cy="2084388"/>
            </a:xfrm>
            <a:custGeom>
              <a:avLst/>
              <a:gdLst>
                <a:gd name="connsiteX0" fmla="*/ 1109663 w 1365580"/>
                <a:gd name="connsiteY0" fmla="*/ 0 h 2084388"/>
                <a:gd name="connsiteX1" fmla="*/ 1333299 w 1365580"/>
                <a:gd name="connsiteY1" fmla="*/ 21174 h 2084388"/>
                <a:gd name="connsiteX2" fmla="*/ 1365580 w 1365580"/>
                <a:gd name="connsiteY2" fmla="*/ 28969 h 2084388"/>
                <a:gd name="connsiteX3" fmla="*/ 1365580 w 1365580"/>
                <a:gd name="connsiteY3" fmla="*/ 2055419 h 2084388"/>
                <a:gd name="connsiteX4" fmla="*/ 1333299 w 1365580"/>
                <a:gd name="connsiteY4" fmla="*/ 2063214 h 2084388"/>
                <a:gd name="connsiteX5" fmla="*/ 1109663 w 1365580"/>
                <a:gd name="connsiteY5" fmla="*/ 2084388 h 2084388"/>
                <a:gd name="connsiteX6" fmla="*/ 0 w 1365580"/>
                <a:gd name="connsiteY6" fmla="*/ 1042194 h 2084388"/>
                <a:gd name="connsiteX7" fmla="*/ 1109663 w 1365580"/>
                <a:gd name="connsiteY7" fmla="*/ 0 h 208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5580" h="2084388">
                  <a:moveTo>
                    <a:pt x="1109663" y="0"/>
                  </a:moveTo>
                  <a:cubicBezTo>
                    <a:pt x="1186269" y="0"/>
                    <a:pt x="1261062" y="7291"/>
                    <a:pt x="1333299" y="21174"/>
                  </a:cubicBezTo>
                  <a:lnTo>
                    <a:pt x="1365580" y="28969"/>
                  </a:lnTo>
                  <a:lnTo>
                    <a:pt x="1365580" y="2055419"/>
                  </a:lnTo>
                  <a:lnTo>
                    <a:pt x="1333299" y="2063214"/>
                  </a:lnTo>
                  <a:cubicBezTo>
                    <a:pt x="1261062" y="2077097"/>
                    <a:pt x="1186269" y="2084388"/>
                    <a:pt x="1109663" y="2084388"/>
                  </a:cubicBezTo>
                  <a:cubicBezTo>
                    <a:pt x="496813" y="2084388"/>
                    <a:pt x="0" y="1617782"/>
                    <a:pt x="0" y="1042194"/>
                  </a:cubicBezTo>
                  <a:cubicBezTo>
                    <a:pt x="0" y="466606"/>
                    <a:pt x="496813" y="0"/>
                    <a:pt x="1109663" y="0"/>
                  </a:cubicBezTo>
                  <a:close/>
                </a:path>
              </a:pathLst>
            </a:custGeom>
            <a:solidFill>
              <a:srgbClr val="7FB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sz="1765"/>
            </a:p>
          </p:txBody>
        </p:sp>
        <p:sp>
          <p:nvSpPr>
            <p:cNvPr id="14" name="Rectangle 5"/>
            <p:cNvSpPr>
              <a:spLocks noChangeArrowheads="1"/>
            </p:cNvSpPr>
            <p:nvPr userDrawn="1"/>
          </p:nvSpPr>
          <p:spPr bwMode="gray">
            <a:xfrm>
              <a:off x="2865438" y="3475038"/>
              <a:ext cx="9597572" cy="1712912"/>
            </a:xfrm>
            <a:prstGeom prst="rect">
              <a:avLst/>
            </a:prstGeom>
            <a:solidFill>
              <a:srgbClr val="7FBB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5" name="Oval 8"/>
            <p:cNvSpPr>
              <a:spLocks noChangeArrowheads="1"/>
            </p:cNvSpPr>
            <p:nvPr userDrawn="1"/>
          </p:nvSpPr>
          <p:spPr bwMode="gray">
            <a:xfrm>
              <a:off x="10752138" y="2427288"/>
              <a:ext cx="1146175" cy="1076325"/>
            </a:xfrm>
            <a:prstGeom prst="ellipse">
              <a:avLst/>
            </a:prstGeom>
            <a:solidFill>
              <a:srgbClr val="7FB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6" name="Freeform 11"/>
            <p:cNvSpPr>
              <a:spLocks/>
            </p:cNvSpPr>
            <p:nvPr userDrawn="1"/>
          </p:nvSpPr>
          <p:spPr bwMode="gray">
            <a:xfrm>
              <a:off x="1376363" y="3122613"/>
              <a:ext cx="2628900" cy="2084387"/>
            </a:xfrm>
            <a:custGeom>
              <a:avLst/>
              <a:gdLst>
                <a:gd name="T0" fmla="*/ 662 w 784"/>
                <a:gd name="T1" fmla="*/ 331 h 662"/>
                <a:gd name="T2" fmla="*/ 331 w 784"/>
                <a:gd name="T3" fmla="*/ 662 h 662"/>
                <a:gd name="T4" fmla="*/ 0 w 784"/>
                <a:gd name="T5" fmla="*/ 331 h 662"/>
                <a:gd name="T6" fmla="*/ 331 w 784"/>
                <a:gd name="T7" fmla="*/ 0 h 662"/>
                <a:gd name="T8" fmla="*/ 662 w 784"/>
                <a:gd name="T9" fmla="*/ 331 h 662"/>
              </a:gdLst>
              <a:ahLst/>
              <a:cxnLst>
                <a:cxn ang="0">
                  <a:pos x="T0" y="T1"/>
                </a:cxn>
                <a:cxn ang="0">
                  <a:pos x="T2" y="T3"/>
                </a:cxn>
                <a:cxn ang="0">
                  <a:pos x="T4" y="T5"/>
                </a:cxn>
                <a:cxn ang="0">
                  <a:pos x="T6" y="T7"/>
                </a:cxn>
                <a:cxn ang="0">
                  <a:pos x="T8" y="T9"/>
                </a:cxn>
              </a:cxnLst>
              <a:rect l="0" t="0" r="r" b="b"/>
              <a:pathLst>
                <a:path w="784" h="662">
                  <a:moveTo>
                    <a:pt x="662" y="331"/>
                  </a:moveTo>
                  <a:cubicBezTo>
                    <a:pt x="662" y="514"/>
                    <a:pt x="784" y="662"/>
                    <a:pt x="331" y="662"/>
                  </a:cubicBezTo>
                  <a:cubicBezTo>
                    <a:pt x="148" y="662"/>
                    <a:pt x="0" y="514"/>
                    <a:pt x="0" y="331"/>
                  </a:cubicBezTo>
                  <a:cubicBezTo>
                    <a:pt x="0" y="148"/>
                    <a:pt x="148" y="0"/>
                    <a:pt x="331" y="0"/>
                  </a:cubicBezTo>
                  <a:cubicBezTo>
                    <a:pt x="514" y="0"/>
                    <a:pt x="662" y="148"/>
                    <a:pt x="662" y="331"/>
                  </a:cubicBezTo>
                </a:path>
              </a:pathLst>
            </a:custGeom>
            <a:solidFill>
              <a:srgbClr val="7FB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7" name="Oval 12"/>
            <p:cNvSpPr>
              <a:spLocks noChangeArrowheads="1"/>
            </p:cNvSpPr>
            <p:nvPr userDrawn="1"/>
          </p:nvSpPr>
          <p:spPr bwMode="gray">
            <a:xfrm>
              <a:off x="9132888" y="2373313"/>
              <a:ext cx="2219325" cy="2084387"/>
            </a:xfrm>
            <a:prstGeom prst="ellipse">
              <a:avLst/>
            </a:prstGeom>
            <a:solidFill>
              <a:srgbClr val="7FB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8" name="Oval 13"/>
            <p:cNvSpPr>
              <a:spLocks noChangeArrowheads="1"/>
            </p:cNvSpPr>
            <p:nvPr userDrawn="1"/>
          </p:nvSpPr>
          <p:spPr bwMode="gray">
            <a:xfrm>
              <a:off x="8482013" y="2235200"/>
              <a:ext cx="1793875" cy="1684337"/>
            </a:xfrm>
            <a:prstGeom prst="ellipse">
              <a:avLst/>
            </a:prstGeom>
            <a:solidFill>
              <a:srgbClr val="7FB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9" name="Oval 14"/>
            <p:cNvSpPr>
              <a:spLocks noChangeArrowheads="1"/>
            </p:cNvSpPr>
            <p:nvPr userDrawn="1"/>
          </p:nvSpPr>
          <p:spPr bwMode="gray">
            <a:xfrm>
              <a:off x="5038725" y="2590800"/>
              <a:ext cx="1438275" cy="1350962"/>
            </a:xfrm>
            <a:prstGeom prst="ellipse">
              <a:avLst/>
            </a:prstGeom>
            <a:solidFill>
              <a:srgbClr val="7FB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0" name="Oval 15"/>
            <p:cNvSpPr>
              <a:spLocks noChangeArrowheads="1"/>
            </p:cNvSpPr>
            <p:nvPr userDrawn="1"/>
          </p:nvSpPr>
          <p:spPr bwMode="gray">
            <a:xfrm>
              <a:off x="7496175" y="2468563"/>
              <a:ext cx="1809750" cy="1697037"/>
            </a:xfrm>
            <a:prstGeom prst="ellipse">
              <a:avLst/>
            </a:prstGeom>
            <a:solidFill>
              <a:srgbClr val="7FB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1" name="Oval 16"/>
            <p:cNvSpPr>
              <a:spLocks noChangeArrowheads="1"/>
            </p:cNvSpPr>
            <p:nvPr userDrawn="1"/>
          </p:nvSpPr>
          <p:spPr bwMode="gray">
            <a:xfrm>
              <a:off x="5759450" y="2282825"/>
              <a:ext cx="1273175" cy="1195387"/>
            </a:xfrm>
            <a:prstGeom prst="ellipse">
              <a:avLst/>
            </a:prstGeom>
            <a:solidFill>
              <a:srgbClr val="7FB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2" name="Oval 17"/>
            <p:cNvSpPr>
              <a:spLocks noChangeArrowheads="1"/>
            </p:cNvSpPr>
            <p:nvPr userDrawn="1"/>
          </p:nvSpPr>
          <p:spPr bwMode="gray">
            <a:xfrm>
              <a:off x="6070600" y="1681163"/>
              <a:ext cx="2468562" cy="2316162"/>
            </a:xfrm>
            <a:prstGeom prst="ellipse">
              <a:avLst/>
            </a:prstGeom>
            <a:solidFill>
              <a:srgbClr val="7FB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3" name="Oval 18"/>
            <p:cNvSpPr>
              <a:spLocks noChangeArrowheads="1"/>
            </p:cNvSpPr>
            <p:nvPr userDrawn="1"/>
          </p:nvSpPr>
          <p:spPr bwMode="gray">
            <a:xfrm>
              <a:off x="3890963" y="2695575"/>
              <a:ext cx="1911350" cy="1790700"/>
            </a:xfrm>
            <a:prstGeom prst="ellipse">
              <a:avLst/>
            </a:prstGeom>
            <a:solidFill>
              <a:srgbClr val="7FB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4" name="Oval 19"/>
            <p:cNvSpPr>
              <a:spLocks noChangeArrowheads="1"/>
            </p:cNvSpPr>
            <p:nvPr userDrawn="1"/>
          </p:nvSpPr>
          <p:spPr bwMode="gray">
            <a:xfrm>
              <a:off x="2386013" y="1860550"/>
              <a:ext cx="2608262" cy="2449512"/>
            </a:xfrm>
            <a:prstGeom prst="ellipse">
              <a:avLst/>
            </a:prstGeom>
            <a:solidFill>
              <a:srgbClr val="7FB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5" name="Freeform 20"/>
            <p:cNvSpPr>
              <a:spLocks/>
            </p:cNvSpPr>
            <p:nvPr userDrawn="1"/>
          </p:nvSpPr>
          <p:spPr bwMode="gray">
            <a:xfrm>
              <a:off x="8696325" y="4294188"/>
              <a:ext cx="2468562" cy="890587"/>
            </a:xfrm>
            <a:custGeom>
              <a:avLst/>
              <a:gdLst>
                <a:gd name="T0" fmla="*/ 639 w 736"/>
                <a:gd name="T1" fmla="*/ 0 h 283"/>
                <a:gd name="T2" fmla="*/ 461 w 736"/>
                <a:gd name="T3" fmla="*/ 52 h 283"/>
                <a:gd name="T4" fmla="*/ 352 w 736"/>
                <a:gd name="T5" fmla="*/ 34 h 283"/>
                <a:gd name="T6" fmla="*/ 332 w 736"/>
                <a:gd name="T7" fmla="*/ 34 h 283"/>
                <a:gd name="T8" fmla="*/ 332 w 736"/>
                <a:gd name="T9" fmla="*/ 26 h 283"/>
                <a:gd name="T10" fmla="*/ 326 w 736"/>
                <a:gd name="T11" fmla="*/ 23 h 283"/>
                <a:gd name="T12" fmla="*/ 199 w 736"/>
                <a:gd name="T13" fmla="*/ 84 h 283"/>
                <a:gd name="T14" fmla="*/ 200 w 736"/>
                <a:gd name="T15" fmla="*/ 100 h 283"/>
                <a:gd name="T16" fmla="*/ 150 w 736"/>
                <a:gd name="T17" fmla="*/ 158 h 283"/>
                <a:gd name="T18" fmla="*/ 152 w 736"/>
                <a:gd name="T19" fmla="*/ 206 h 283"/>
                <a:gd name="T20" fmla="*/ 131 w 736"/>
                <a:gd name="T21" fmla="*/ 206 h 283"/>
                <a:gd name="T22" fmla="*/ 133 w 736"/>
                <a:gd name="T23" fmla="*/ 158 h 283"/>
                <a:gd name="T24" fmla="*/ 111 w 736"/>
                <a:gd name="T25" fmla="*/ 150 h 283"/>
                <a:gd name="T26" fmla="*/ 0 w 736"/>
                <a:gd name="T27" fmla="*/ 283 h 283"/>
                <a:gd name="T28" fmla="*/ 511 w 736"/>
                <a:gd name="T29" fmla="*/ 283 h 283"/>
                <a:gd name="T30" fmla="*/ 735 w 736"/>
                <a:gd name="T31" fmla="*/ 52 h 283"/>
                <a:gd name="T32" fmla="*/ 736 w 736"/>
                <a:gd name="T33" fmla="*/ 26 h 283"/>
                <a:gd name="T34" fmla="*/ 639 w 736"/>
                <a:gd name="T35"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283">
                  <a:moveTo>
                    <a:pt x="639" y="0"/>
                  </a:moveTo>
                  <a:cubicBezTo>
                    <a:pt x="588" y="33"/>
                    <a:pt x="526" y="52"/>
                    <a:pt x="461" y="52"/>
                  </a:cubicBezTo>
                  <a:cubicBezTo>
                    <a:pt x="422" y="52"/>
                    <a:pt x="386" y="46"/>
                    <a:pt x="352" y="34"/>
                  </a:cubicBezTo>
                  <a:cubicBezTo>
                    <a:pt x="332" y="34"/>
                    <a:pt x="332" y="34"/>
                    <a:pt x="332" y="34"/>
                  </a:cubicBezTo>
                  <a:cubicBezTo>
                    <a:pt x="332" y="26"/>
                    <a:pt x="332" y="26"/>
                    <a:pt x="332" y="26"/>
                  </a:cubicBezTo>
                  <a:cubicBezTo>
                    <a:pt x="330" y="25"/>
                    <a:pt x="328" y="24"/>
                    <a:pt x="326" y="23"/>
                  </a:cubicBezTo>
                  <a:cubicBezTo>
                    <a:pt x="281" y="39"/>
                    <a:pt x="238" y="59"/>
                    <a:pt x="199" y="84"/>
                  </a:cubicBezTo>
                  <a:cubicBezTo>
                    <a:pt x="200" y="90"/>
                    <a:pt x="200" y="95"/>
                    <a:pt x="200" y="100"/>
                  </a:cubicBezTo>
                  <a:cubicBezTo>
                    <a:pt x="200" y="129"/>
                    <a:pt x="179" y="154"/>
                    <a:pt x="150" y="158"/>
                  </a:cubicBezTo>
                  <a:cubicBezTo>
                    <a:pt x="152" y="206"/>
                    <a:pt x="152" y="206"/>
                    <a:pt x="152" y="206"/>
                  </a:cubicBezTo>
                  <a:cubicBezTo>
                    <a:pt x="131" y="206"/>
                    <a:pt x="131" y="206"/>
                    <a:pt x="131" y="206"/>
                  </a:cubicBezTo>
                  <a:cubicBezTo>
                    <a:pt x="133" y="158"/>
                    <a:pt x="133" y="158"/>
                    <a:pt x="133" y="158"/>
                  </a:cubicBezTo>
                  <a:cubicBezTo>
                    <a:pt x="125" y="157"/>
                    <a:pt x="118" y="154"/>
                    <a:pt x="111" y="150"/>
                  </a:cubicBezTo>
                  <a:cubicBezTo>
                    <a:pt x="68" y="189"/>
                    <a:pt x="31" y="234"/>
                    <a:pt x="0" y="283"/>
                  </a:cubicBezTo>
                  <a:cubicBezTo>
                    <a:pt x="511" y="283"/>
                    <a:pt x="511" y="283"/>
                    <a:pt x="511" y="283"/>
                  </a:cubicBezTo>
                  <a:cubicBezTo>
                    <a:pt x="569" y="191"/>
                    <a:pt x="645" y="112"/>
                    <a:pt x="735" y="52"/>
                  </a:cubicBezTo>
                  <a:cubicBezTo>
                    <a:pt x="736" y="26"/>
                    <a:pt x="736" y="26"/>
                    <a:pt x="736" y="26"/>
                  </a:cubicBezTo>
                  <a:cubicBezTo>
                    <a:pt x="705" y="15"/>
                    <a:pt x="673" y="6"/>
                    <a:pt x="639" y="0"/>
                  </a:cubicBezTo>
                </a:path>
              </a:pathLst>
            </a:custGeom>
            <a:solidFill>
              <a:srgbClr val="6BB6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6" name="Freeform 21"/>
            <p:cNvSpPr>
              <a:spLocks noEditPoints="1"/>
            </p:cNvSpPr>
            <p:nvPr userDrawn="1"/>
          </p:nvSpPr>
          <p:spPr bwMode="gray">
            <a:xfrm>
              <a:off x="9790113" y="4262438"/>
              <a:ext cx="1049337" cy="195262"/>
            </a:xfrm>
            <a:custGeom>
              <a:avLst/>
              <a:gdLst>
                <a:gd name="T0" fmla="*/ 6 w 313"/>
                <a:gd name="T1" fmla="*/ 31 h 62"/>
                <a:gd name="T2" fmla="*/ 0 w 313"/>
                <a:gd name="T3" fmla="*/ 33 h 62"/>
                <a:gd name="T4" fmla="*/ 6 w 313"/>
                <a:gd name="T5" fmla="*/ 36 h 62"/>
                <a:gd name="T6" fmla="*/ 6 w 313"/>
                <a:gd name="T7" fmla="*/ 31 h 62"/>
                <a:gd name="T8" fmla="*/ 201 w 313"/>
                <a:gd name="T9" fmla="*/ 0 h 62"/>
                <a:gd name="T10" fmla="*/ 32 w 313"/>
                <a:gd name="T11" fmla="*/ 23 h 62"/>
                <a:gd name="T12" fmla="*/ 33 w 313"/>
                <a:gd name="T13" fmla="*/ 44 h 62"/>
                <a:gd name="T14" fmla="*/ 26 w 313"/>
                <a:gd name="T15" fmla="*/ 44 h 62"/>
                <a:gd name="T16" fmla="*/ 135 w 313"/>
                <a:gd name="T17" fmla="*/ 62 h 62"/>
                <a:gd name="T18" fmla="*/ 313 w 313"/>
                <a:gd name="T19" fmla="*/ 10 h 62"/>
                <a:gd name="T20" fmla="*/ 201 w 313"/>
                <a:gd name="T21"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3" h="62">
                  <a:moveTo>
                    <a:pt x="6" y="31"/>
                  </a:moveTo>
                  <a:cubicBezTo>
                    <a:pt x="4" y="32"/>
                    <a:pt x="2" y="33"/>
                    <a:pt x="0" y="33"/>
                  </a:cubicBezTo>
                  <a:cubicBezTo>
                    <a:pt x="2" y="34"/>
                    <a:pt x="4" y="35"/>
                    <a:pt x="6" y="36"/>
                  </a:cubicBezTo>
                  <a:cubicBezTo>
                    <a:pt x="6" y="31"/>
                    <a:pt x="6" y="31"/>
                    <a:pt x="6" y="31"/>
                  </a:cubicBezTo>
                  <a:moveTo>
                    <a:pt x="201" y="0"/>
                  </a:moveTo>
                  <a:cubicBezTo>
                    <a:pt x="143" y="0"/>
                    <a:pt x="86" y="8"/>
                    <a:pt x="32" y="23"/>
                  </a:cubicBezTo>
                  <a:cubicBezTo>
                    <a:pt x="33" y="44"/>
                    <a:pt x="33" y="44"/>
                    <a:pt x="33" y="44"/>
                  </a:cubicBezTo>
                  <a:cubicBezTo>
                    <a:pt x="26" y="44"/>
                    <a:pt x="26" y="44"/>
                    <a:pt x="26" y="44"/>
                  </a:cubicBezTo>
                  <a:cubicBezTo>
                    <a:pt x="60" y="56"/>
                    <a:pt x="96" y="62"/>
                    <a:pt x="135" y="62"/>
                  </a:cubicBezTo>
                  <a:cubicBezTo>
                    <a:pt x="200" y="62"/>
                    <a:pt x="262" y="43"/>
                    <a:pt x="313" y="10"/>
                  </a:cubicBezTo>
                  <a:cubicBezTo>
                    <a:pt x="277" y="3"/>
                    <a:pt x="240" y="0"/>
                    <a:pt x="201" y="0"/>
                  </a:cubicBezTo>
                </a:path>
              </a:pathLst>
            </a:custGeom>
            <a:solidFill>
              <a:srgbClr val="6BB6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7" name="Freeform 22"/>
            <p:cNvSpPr>
              <a:spLocks/>
            </p:cNvSpPr>
            <p:nvPr userDrawn="1"/>
          </p:nvSpPr>
          <p:spPr bwMode="gray">
            <a:xfrm>
              <a:off x="9809163" y="4375150"/>
              <a:ext cx="66675" cy="25400"/>
            </a:xfrm>
            <a:custGeom>
              <a:avLst/>
              <a:gdLst>
                <a:gd name="T0" fmla="*/ 0 w 20"/>
                <a:gd name="T1" fmla="*/ 0 h 8"/>
                <a:gd name="T2" fmla="*/ 0 w 20"/>
                <a:gd name="T3" fmla="*/ 8 h 8"/>
                <a:gd name="T4" fmla="*/ 20 w 20"/>
                <a:gd name="T5" fmla="*/ 8 h 8"/>
                <a:gd name="T6" fmla="*/ 0 w 20"/>
                <a:gd name="T7" fmla="*/ 0 h 8"/>
              </a:gdLst>
              <a:ahLst/>
              <a:cxnLst>
                <a:cxn ang="0">
                  <a:pos x="T0" y="T1"/>
                </a:cxn>
                <a:cxn ang="0">
                  <a:pos x="T2" y="T3"/>
                </a:cxn>
                <a:cxn ang="0">
                  <a:pos x="T4" y="T5"/>
                </a:cxn>
                <a:cxn ang="0">
                  <a:pos x="T6" y="T7"/>
                </a:cxn>
              </a:cxnLst>
              <a:rect l="0" t="0" r="r" b="b"/>
              <a:pathLst>
                <a:path w="20" h="8">
                  <a:moveTo>
                    <a:pt x="0" y="0"/>
                  </a:moveTo>
                  <a:cubicBezTo>
                    <a:pt x="0" y="8"/>
                    <a:pt x="0" y="8"/>
                    <a:pt x="0" y="8"/>
                  </a:cubicBezTo>
                  <a:cubicBezTo>
                    <a:pt x="20" y="8"/>
                    <a:pt x="20" y="8"/>
                    <a:pt x="20" y="8"/>
                  </a:cubicBezTo>
                  <a:cubicBezTo>
                    <a:pt x="13" y="6"/>
                    <a:pt x="6" y="3"/>
                    <a:pt x="0" y="0"/>
                  </a:cubicBezTo>
                </a:path>
              </a:pathLst>
            </a:custGeom>
            <a:solidFill>
              <a:srgbClr val="698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 name="Freeform 23"/>
            <p:cNvSpPr>
              <a:spLocks/>
            </p:cNvSpPr>
            <p:nvPr userDrawn="1"/>
          </p:nvSpPr>
          <p:spPr bwMode="gray">
            <a:xfrm>
              <a:off x="9809163" y="4205288"/>
              <a:ext cx="90487" cy="195262"/>
            </a:xfrm>
            <a:custGeom>
              <a:avLst/>
              <a:gdLst>
                <a:gd name="T0" fmla="*/ 3 w 27"/>
                <a:gd name="T1" fmla="*/ 0 h 62"/>
                <a:gd name="T2" fmla="*/ 0 w 27"/>
                <a:gd name="T3" fmla="*/ 49 h 62"/>
                <a:gd name="T4" fmla="*/ 0 w 27"/>
                <a:gd name="T5" fmla="*/ 54 h 62"/>
                <a:gd name="T6" fmla="*/ 20 w 27"/>
                <a:gd name="T7" fmla="*/ 62 h 62"/>
                <a:gd name="T8" fmla="*/ 27 w 27"/>
                <a:gd name="T9" fmla="*/ 62 h 62"/>
                <a:gd name="T10" fmla="*/ 26 w 27"/>
                <a:gd name="T11" fmla="*/ 41 h 62"/>
                <a:gd name="T12" fmla="*/ 24 w 27"/>
                <a:gd name="T13" fmla="*/ 0 h 62"/>
                <a:gd name="T14" fmla="*/ 14 w 27"/>
                <a:gd name="T15" fmla="*/ 1 h 62"/>
                <a:gd name="T16" fmla="*/ 3 w 27"/>
                <a:gd name="T1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62">
                  <a:moveTo>
                    <a:pt x="3" y="0"/>
                  </a:moveTo>
                  <a:cubicBezTo>
                    <a:pt x="0" y="49"/>
                    <a:pt x="0" y="49"/>
                    <a:pt x="0" y="49"/>
                  </a:cubicBezTo>
                  <a:cubicBezTo>
                    <a:pt x="0" y="54"/>
                    <a:pt x="0" y="54"/>
                    <a:pt x="0" y="54"/>
                  </a:cubicBezTo>
                  <a:cubicBezTo>
                    <a:pt x="6" y="57"/>
                    <a:pt x="13" y="60"/>
                    <a:pt x="20" y="62"/>
                  </a:cubicBezTo>
                  <a:cubicBezTo>
                    <a:pt x="27" y="62"/>
                    <a:pt x="27" y="62"/>
                    <a:pt x="27" y="62"/>
                  </a:cubicBezTo>
                  <a:cubicBezTo>
                    <a:pt x="26" y="41"/>
                    <a:pt x="26" y="41"/>
                    <a:pt x="26" y="41"/>
                  </a:cubicBezTo>
                  <a:cubicBezTo>
                    <a:pt x="24" y="0"/>
                    <a:pt x="24" y="0"/>
                    <a:pt x="24" y="0"/>
                  </a:cubicBezTo>
                  <a:cubicBezTo>
                    <a:pt x="21" y="0"/>
                    <a:pt x="17" y="1"/>
                    <a:pt x="14" y="1"/>
                  </a:cubicBezTo>
                  <a:cubicBezTo>
                    <a:pt x="10" y="1"/>
                    <a:pt x="6" y="0"/>
                    <a:pt x="3" y="0"/>
                  </a:cubicBezTo>
                </a:path>
              </a:pathLst>
            </a:custGeom>
            <a:solidFill>
              <a:srgbClr val="698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 name="Freeform 24"/>
            <p:cNvSpPr>
              <a:spLocks noEditPoints="1"/>
            </p:cNvSpPr>
            <p:nvPr userDrawn="1"/>
          </p:nvSpPr>
          <p:spPr bwMode="gray">
            <a:xfrm>
              <a:off x="9601200" y="3679825"/>
              <a:ext cx="506412" cy="525462"/>
            </a:xfrm>
            <a:custGeom>
              <a:avLst/>
              <a:gdLst>
                <a:gd name="T0" fmla="*/ 39 w 151"/>
                <a:gd name="T1" fmla="*/ 55 h 167"/>
                <a:gd name="T2" fmla="*/ 4 w 151"/>
                <a:gd name="T3" fmla="*/ 67 h 167"/>
                <a:gd name="T4" fmla="*/ 0 w 151"/>
                <a:gd name="T5" fmla="*/ 92 h 167"/>
                <a:gd name="T6" fmla="*/ 65 w 151"/>
                <a:gd name="T7" fmla="*/ 167 h 167"/>
                <a:gd name="T8" fmla="*/ 66 w 151"/>
                <a:gd name="T9" fmla="*/ 148 h 167"/>
                <a:gd name="T10" fmla="*/ 22 w 151"/>
                <a:gd name="T11" fmla="*/ 99 h 167"/>
                <a:gd name="T12" fmla="*/ 66 w 151"/>
                <a:gd name="T13" fmla="*/ 136 h 167"/>
                <a:gd name="T14" fmla="*/ 68 w 151"/>
                <a:gd name="T15" fmla="*/ 89 h 167"/>
                <a:gd name="T16" fmla="*/ 39 w 151"/>
                <a:gd name="T17" fmla="*/ 55 h 167"/>
                <a:gd name="T18" fmla="*/ 66 w 151"/>
                <a:gd name="T19" fmla="*/ 41 h 167"/>
                <a:gd name="T20" fmla="*/ 40 w 151"/>
                <a:gd name="T21" fmla="*/ 54 h 167"/>
                <a:gd name="T22" fmla="*/ 69 w 151"/>
                <a:gd name="T23" fmla="*/ 77 h 167"/>
                <a:gd name="T24" fmla="*/ 70 w 151"/>
                <a:gd name="T25" fmla="*/ 46 h 167"/>
                <a:gd name="T26" fmla="*/ 66 w 151"/>
                <a:gd name="T27" fmla="*/ 41 h 167"/>
                <a:gd name="T28" fmla="*/ 121 w 151"/>
                <a:gd name="T29" fmla="*/ 0 h 167"/>
                <a:gd name="T30" fmla="*/ 80 w 151"/>
                <a:gd name="T31" fmla="*/ 33 h 167"/>
                <a:gd name="T32" fmla="*/ 82 w 151"/>
                <a:gd name="T33" fmla="*/ 64 h 167"/>
                <a:gd name="T34" fmla="*/ 121 w 151"/>
                <a:gd name="T35" fmla="*/ 33 h 167"/>
                <a:gd name="T36" fmla="*/ 82 w 151"/>
                <a:gd name="T37" fmla="*/ 78 h 167"/>
                <a:gd name="T38" fmla="*/ 84 w 151"/>
                <a:gd name="T39" fmla="*/ 120 h 167"/>
                <a:gd name="T40" fmla="*/ 133 w 151"/>
                <a:gd name="T41" fmla="*/ 80 h 167"/>
                <a:gd name="T42" fmla="*/ 85 w 151"/>
                <a:gd name="T43" fmla="*/ 134 h 167"/>
                <a:gd name="T44" fmla="*/ 86 w 151"/>
                <a:gd name="T45" fmla="*/ 167 h 167"/>
                <a:gd name="T46" fmla="*/ 151 w 151"/>
                <a:gd name="T47" fmla="*/ 92 h 167"/>
                <a:gd name="T48" fmla="*/ 121 w 151"/>
                <a:gd name="T49"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67">
                  <a:moveTo>
                    <a:pt x="39" y="55"/>
                  </a:moveTo>
                  <a:cubicBezTo>
                    <a:pt x="27" y="60"/>
                    <a:pt x="16" y="64"/>
                    <a:pt x="4" y="67"/>
                  </a:cubicBezTo>
                  <a:cubicBezTo>
                    <a:pt x="2" y="76"/>
                    <a:pt x="0" y="85"/>
                    <a:pt x="0" y="92"/>
                  </a:cubicBezTo>
                  <a:cubicBezTo>
                    <a:pt x="0" y="130"/>
                    <a:pt x="28" y="161"/>
                    <a:pt x="65" y="167"/>
                  </a:cubicBezTo>
                  <a:cubicBezTo>
                    <a:pt x="66" y="148"/>
                    <a:pt x="66" y="148"/>
                    <a:pt x="66" y="148"/>
                  </a:cubicBezTo>
                  <a:cubicBezTo>
                    <a:pt x="22" y="99"/>
                    <a:pt x="22" y="99"/>
                    <a:pt x="22" y="99"/>
                  </a:cubicBezTo>
                  <a:cubicBezTo>
                    <a:pt x="66" y="136"/>
                    <a:pt x="66" y="136"/>
                    <a:pt x="66" y="136"/>
                  </a:cubicBezTo>
                  <a:cubicBezTo>
                    <a:pt x="68" y="89"/>
                    <a:pt x="68" y="89"/>
                    <a:pt x="68" y="89"/>
                  </a:cubicBezTo>
                  <a:cubicBezTo>
                    <a:pt x="39" y="55"/>
                    <a:pt x="39" y="55"/>
                    <a:pt x="39" y="55"/>
                  </a:cubicBezTo>
                  <a:moveTo>
                    <a:pt x="66" y="41"/>
                  </a:moveTo>
                  <a:cubicBezTo>
                    <a:pt x="58" y="46"/>
                    <a:pt x="49" y="50"/>
                    <a:pt x="40" y="54"/>
                  </a:cubicBezTo>
                  <a:cubicBezTo>
                    <a:pt x="69" y="77"/>
                    <a:pt x="69" y="77"/>
                    <a:pt x="69" y="77"/>
                  </a:cubicBezTo>
                  <a:cubicBezTo>
                    <a:pt x="70" y="46"/>
                    <a:pt x="70" y="46"/>
                    <a:pt x="70" y="46"/>
                  </a:cubicBezTo>
                  <a:cubicBezTo>
                    <a:pt x="66" y="41"/>
                    <a:pt x="66" y="41"/>
                    <a:pt x="66" y="41"/>
                  </a:cubicBezTo>
                  <a:moveTo>
                    <a:pt x="121" y="0"/>
                  </a:moveTo>
                  <a:cubicBezTo>
                    <a:pt x="108" y="12"/>
                    <a:pt x="95" y="23"/>
                    <a:pt x="80" y="33"/>
                  </a:cubicBezTo>
                  <a:cubicBezTo>
                    <a:pt x="82" y="64"/>
                    <a:pt x="82" y="64"/>
                    <a:pt x="82" y="64"/>
                  </a:cubicBezTo>
                  <a:cubicBezTo>
                    <a:pt x="121" y="33"/>
                    <a:pt x="121" y="33"/>
                    <a:pt x="121" y="33"/>
                  </a:cubicBezTo>
                  <a:cubicBezTo>
                    <a:pt x="82" y="78"/>
                    <a:pt x="82" y="78"/>
                    <a:pt x="82" y="78"/>
                  </a:cubicBezTo>
                  <a:cubicBezTo>
                    <a:pt x="84" y="120"/>
                    <a:pt x="84" y="120"/>
                    <a:pt x="84" y="120"/>
                  </a:cubicBezTo>
                  <a:cubicBezTo>
                    <a:pt x="133" y="80"/>
                    <a:pt x="133" y="80"/>
                    <a:pt x="133" y="80"/>
                  </a:cubicBezTo>
                  <a:cubicBezTo>
                    <a:pt x="85" y="134"/>
                    <a:pt x="85" y="134"/>
                    <a:pt x="85" y="134"/>
                  </a:cubicBezTo>
                  <a:cubicBezTo>
                    <a:pt x="86" y="167"/>
                    <a:pt x="86" y="167"/>
                    <a:pt x="86" y="167"/>
                  </a:cubicBezTo>
                  <a:cubicBezTo>
                    <a:pt x="123" y="162"/>
                    <a:pt x="151" y="130"/>
                    <a:pt x="151" y="92"/>
                  </a:cubicBezTo>
                  <a:cubicBezTo>
                    <a:pt x="151" y="67"/>
                    <a:pt x="137" y="32"/>
                    <a:pt x="121" y="0"/>
                  </a:cubicBezTo>
                </a:path>
              </a:pathLst>
            </a:custGeom>
            <a:solidFill>
              <a:srgbClr val="56B2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0" name="Freeform 25"/>
            <p:cNvSpPr>
              <a:spLocks/>
            </p:cNvSpPr>
            <p:nvPr userDrawn="1"/>
          </p:nvSpPr>
          <p:spPr bwMode="gray">
            <a:xfrm>
              <a:off x="9615488" y="3435350"/>
              <a:ext cx="392112" cy="455612"/>
            </a:xfrm>
            <a:custGeom>
              <a:avLst/>
              <a:gdLst>
                <a:gd name="T0" fmla="*/ 72 w 117"/>
                <a:gd name="T1" fmla="*/ 0 h 145"/>
                <a:gd name="T2" fmla="*/ 0 w 117"/>
                <a:gd name="T3" fmla="*/ 145 h 145"/>
                <a:gd name="T4" fmla="*/ 35 w 117"/>
                <a:gd name="T5" fmla="*/ 133 h 145"/>
                <a:gd name="T6" fmla="*/ 30 w 117"/>
                <a:gd name="T7" fmla="*/ 127 h 145"/>
                <a:gd name="T8" fmla="*/ 36 w 117"/>
                <a:gd name="T9" fmla="*/ 132 h 145"/>
                <a:gd name="T10" fmla="*/ 62 w 117"/>
                <a:gd name="T11" fmla="*/ 119 h 145"/>
                <a:gd name="T12" fmla="*/ 43 w 117"/>
                <a:gd name="T13" fmla="*/ 95 h 145"/>
                <a:gd name="T14" fmla="*/ 67 w 117"/>
                <a:gd name="T15" fmla="*/ 112 h 145"/>
                <a:gd name="T16" fmla="*/ 72 w 117"/>
                <a:gd name="T17" fmla="*/ 16 h 145"/>
                <a:gd name="T18" fmla="*/ 75 w 117"/>
                <a:gd name="T19" fmla="*/ 87 h 145"/>
                <a:gd name="T20" fmla="*/ 93 w 117"/>
                <a:gd name="T21" fmla="*/ 77 h 145"/>
                <a:gd name="T22" fmla="*/ 76 w 117"/>
                <a:gd name="T23" fmla="*/ 101 h 145"/>
                <a:gd name="T24" fmla="*/ 76 w 117"/>
                <a:gd name="T25" fmla="*/ 111 h 145"/>
                <a:gd name="T26" fmla="*/ 117 w 117"/>
                <a:gd name="T27" fmla="*/ 78 h 145"/>
                <a:gd name="T28" fmla="*/ 72 w 117"/>
                <a:gd name="T29"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 h="145">
                  <a:moveTo>
                    <a:pt x="72" y="0"/>
                  </a:moveTo>
                  <a:cubicBezTo>
                    <a:pt x="72" y="0"/>
                    <a:pt x="15" y="84"/>
                    <a:pt x="0" y="145"/>
                  </a:cubicBezTo>
                  <a:cubicBezTo>
                    <a:pt x="12" y="142"/>
                    <a:pt x="23" y="138"/>
                    <a:pt x="35" y="133"/>
                  </a:cubicBezTo>
                  <a:cubicBezTo>
                    <a:pt x="30" y="127"/>
                    <a:pt x="30" y="127"/>
                    <a:pt x="30" y="127"/>
                  </a:cubicBezTo>
                  <a:cubicBezTo>
                    <a:pt x="36" y="132"/>
                    <a:pt x="36" y="132"/>
                    <a:pt x="36" y="132"/>
                  </a:cubicBezTo>
                  <a:cubicBezTo>
                    <a:pt x="45" y="128"/>
                    <a:pt x="54" y="124"/>
                    <a:pt x="62" y="119"/>
                  </a:cubicBezTo>
                  <a:cubicBezTo>
                    <a:pt x="43" y="95"/>
                    <a:pt x="43" y="95"/>
                    <a:pt x="43" y="95"/>
                  </a:cubicBezTo>
                  <a:cubicBezTo>
                    <a:pt x="67" y="112"/>
                    <a:pt x="67" y="112"/>
                    <a:pt x="67" y="112"/>
                  </a:cubicBezTo>
                  <a:cubicBezTo>
                    <a:pt x="72" y="16"/>
                    <a:pt x="72" y="16"/>
                    <a:pt x="72" y="16"/>
                  </a:cubicBezTo>
                  <a:cubicBezTo>
                    <a:pt x="75" y="87"/>
                    <a:pt x="75" y="87"/>
                    <a:pt x="75" y="87"/>
                  </a:cubicBezTo>
                  <a:cubicBezTo>
                    <a:pt x="93" y="77"/>
                    <a:pt x="93" y="77"/>
                    <a:pt x="93" y="77"/>
                  </a:cubicBezTo>
                  <a:cubicBezTo>
                    <a:pt x="76" y="101"/>
                    <a:pt x="76" y="101"/>
                    <a:pt x="76" y="101"/>
                  </a:cubicBezTo>
                  <a:cubicBezTo>
                    <a:pt x="76" y="111"/>
                    <a:pt x="76" y="111"/>
                    <a:pt x="76" y="111"/>
                  </a:cubicBezTo>
                  <a:cubicBezTo>
                    <a:pt x="91" y="101"/>
                    <a:pt x="104" y="90"/>
                    <a:pt x="117" y="78"/>
                  </a:cubicBezTo>
                  <a:cubicBezTo>
                    <a:pt x="96" y="36"/>
                    <a:pt x="72" y="0"/>
                    <a:pt x="72" y="0"/>
                  </a:cubicBezTo>
                </a:path>
              </a:pathLst>
            </a:custGeom>
            <a:solidFill>
              <a:srgbClr val="56B2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1" name="Freeform 26"/>
            <p:cNvSpPr>
              <a:spLocks/>
            </p:cNvSpPr>
            <p:nvPr userDrawn="1"/>
          </p:nvSpPr>
          <p:spPr bwMode="gray">
            <a:xfrm>
              <a:off x="9820275" y="3784600"/>
              <a:ext cx="69850" cy="423862"/>
            </a:xfrm>
            <a:custGeom>
              <a:avLst/>
              <a:gdLst>
                <a:gd name="T0" fmla="*/ 15 w 21"/>
                <a:gd name="T1" fmla="*/ 0 h 135"/>
                <a:gd name="T2" fmla="*/ 9 w 21"/>
                <a:gd name="T3" fmla="*/ 3 h 135"/>
                <a:gd name="T4" fmla="*/ 14 w 21"/>
                <a:gd name="T5" fmla="*/ 7 h 135"/>
                <a:gd name="T6" fmla="*/ 11 w 21"/>
                <a:gd name="T7" fmla="*/ 19 h 135"/>
                <a:gd name="T8" fmla="*/ 5 w 21"/>
                <a:gd name="T9" fmla="*/ 13 h 135"/>
                <a:gd name="T10" fmla="*/ 4 w 21"/>
                <a:gd name="T11" fmla="*/ 44 h 135"/>
                <a:gd name="T12" fmla="*/ 12 w 21"/>
                <a:gd name="T13" fmla="*/ 50 h 135"/>
                <a:gd name="T14" fmla="*/ 11 w 21"/>
                <a:gd name="T15" fmla="*/ 65 h 135"/>
                <a:gd name="T16" fmla="*/ 3 w 21"/>
                <a:gd name="T17" fmla="*/ 56 h 135"/>
                <a:gd name="T18" fmla="*/ 1 w 21"/>
                <a:gd name="T19" fmla="*/ 103 h 135"/>
                <a:gd name="T20" fmla="*/ 11 w 21"/>
                <a:gd name="T21" fmla="*/ 111 h 135"/>
                <a:gd name="T22" fmla="*/ 11 w 21"/>
                <a:gd name="T23" fmla="*/ 127 h 135"/>
                <a:gd name="T24" fmla="*/ 1 w 21"/>
                <a:gd name="T25" fmla="*/ 115 h 135"/>
                <a:gd name="T26" fmla="*/ 0 w 21"/>
                <a:gd name="T27" fmla="*/ 134 h 135"/>
                <a:gd name="T28" fmla="*/ 11 w 21"/>
                <a:gd name="T29" fmla="*/ 135 h 135"/>
                <a:gd name="T30" fmla="*/ 21 w 21"/>
                <a:gd name="T31" fmla="*/ 134 h 135"/>
                <a:gd name="T32" fmla="*/ 20 w 21"/>
                <a:gd name="T33" fmla="*/ 101 h 135"/>
                <a:gd name="T34" fmla="*/ 14 w 21"/>
                <a:gd name="T35" fmla="*/ 107 h 135"/>
                <a:gd name="T36" fmla="*/ 14 w 21"/>
                <a:gd name="T37" fmla="*/ 91 h 135"/>
                <a:gd name="T38" fmla="*/ 19 w 21"/>
                <a:gd name="T39" fmla="*/ 87 h 135"/>
                <a:gd name="T40" fmla="*/ 17 w 21"/>
                <a:gd name="T41" fmla="*/ 45 h 135"/>
                <a:gd name="T42" fmla="*/ 14 w 21"/>
                <a:gd name="T43" fmla="*/ 49 h 135"/>
                <a:gd name="T44" fmla="*/ 13 w 21"/>
                <a:gd name="T45" fmla="*/ 34 h 135"/>
                <a:gd name="T46" fmla="*/ 17 w 21"/>
                <a:gd name="T47" fmla="*/ 31 h 135"/>
                <a:gd name="T48" fmla="*/ 15 w 21"/>
                <a:gd name="T4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 h="135">
                  <a:moveTo>
                    <a:pt x="15" y="0"/>
                  </a:moveTo>
                  <a:cubicBezTo>
                    <a:pt x="13" y="1"/>
                    <a:pt x="11" y="2"/>
                    <a:pt x="9" y="3"/>
                  </a:cubicBezTo>
                  <a:cubicBezTo>
                    <a:pt x="14" y="7"/>
                    <a:pt x="14" y="7"/>
                    <a:pt x="14" y="7"/>
                  </a:cubicBezTo>
                  <a:cubicBezTo>
                    <a:pt x="11" y="19"/>
                    <a:pt x="11" y="19"/>
                    <a:pt x="11" y="19"/>
                  </a:cubicBezTo>
                  <a:cubicBezTo>
                    <a:pt x="5" y="13"/>
                    <a:pt x="5" y="13"/>
                    <a:pt x="5" y="13"/>
                  </a:cubicBezTo>
                  <a:cubicBezTo>
                    <a:pt x="4" y="44"/>
                    <a:pt x="4" y="44"/>
                    <a:pt x="4" y="44"/>
                  </a:cubicBezTo>
                  <a:cubicBezTo>
                    <a:pt x="12" y="50"/>
                    <a:pt x="12" y="50"/>
                    <a:pt x="12" y="50"/>
                  </a:cubicBezTo>
                  <a:cubicBezTo>
                    <a:pt x="11" y="65"/>
                    <a:pt x="11" y="65"/>
                    <a:pt x="11" y="65"/>
                  </a:cubicBezTo>
                  <a:cubicBezTo>
                    <a:pt x="3" y="56"/>
                    <a:pt x="3" y="56"/>
                    <a:pt x="3" y="56"/>
                  </a:cubicBezTo>
                  <a:cubicBezTo>
                    <a:pt x="1" y="103"/>
                    <a:pt x="1" y="103"/>
                    <a:pt x="1" y="103"/>
                  </a:cubicBezTo>
                  <a:cubicBezTo>
                    <a:pt x="11" y="111"/>
                    <a:pt x="11" y="111"/>
                    <a:pt x="11" y="111"/>
                  </a:cubicBezTo>
                  <a:cubicBezTo>
                    <a:pt x="11" y="127"/>
                    <a:pt x="11" y="127"/>
                    <a:pt x="11" y="127"/>
                  </a:cubicBezTo>
                  <a:cubicBezTo>
                    <a:pt x="1" y="115"/>
                    <a:pt x="1" y="115"/>
                    <a:pt x="1" y="115"/>
                  </a:cubicBezTo>
                  <a:cubicBezTo>
                    <a:pt x="0" y="134"/>
                    <a:pt x="0" y="134"/>
                    <a:pt x="0" y="134"/>
                  </a:cubicBezTo>
                  <a:cubicBezTo>
                    <a:pt x="3" y="134"/>
                    <a:pt x="7" y="135"/>
                    <a:pt x="11" y="135"/>
                  </a:cubicBezTo>
                  <a:cubicBezTo>
                    <a:pt x="14" y="135"/>
                    <a:pt x="18" y="134"/>
                    <a:pt x="21" y="134"/>
                  </a:cubicBezTo>
                  <a:cubicBezTo>
                    <a:pt x="20" y="101"/>
                    <a:pt x="20" y="101"/>
                    <a:pt x="20" y="101"/>
                  </a:cubicBezTo>
                  <a:cubicBezTo>
                    <a:pt x="14" y="107"/>
                    <a:pt x="14" y="107"/>
                    <a:pt x="14" y="107"/>
                  </a:cubicBezTo>
                  <a:cubicBezTo>
                    <a:pt x="14" y="91"/>
                    <a:pt x="14" y="91"/>
                    <a:pt x="14" y="91"/>
                  </a:cubicBezTo>
                  <a:cubicBezTo>
                    <a:pt x="19" y="87"/>
                    <a:pt x="19" y="87"/>
                    <a:pt x="19" y="87"/>
                  </a:cubicBezTo>
                  <a:cubicBezTo>
                    <a:pt x="17" y="45"/>
                    <a:pt x="17" y="45"/>
                    <a:pt x="17" y="45"/>
                  </a:cubicBezTo>
                  <a:cubicBezTo>
                    <a:pt x="14" y="49"/>
                    <a:pt x="14" y="49"/>
                    <a:pt x="14" y="49"/>
                  </a:cubicBezTo>
                  <a:cubicBezTo>
                    <a:pt x="13" y="34"/>
                    <a:pt x="13" y="34"/>
                    <a:pt x="13" y="34"/>
                  </a:cubicBezTo>
                  <a:cubicBezTo>
                    <a:pt x="17" y="31"/>
                    <a:pt x="17" y="31"/>
                    <a:pt x="17" y="31"/>
                  </a:cubicBezTo>
                  <a:cubicBezTo>
                    <a:pt x="15" y="0"/>
                    <a:pt x="15" y="0"/>
                    <a:pt x="15" y="0"/>
                  </a:cubicBezTo>
                </a:path>
              </a:pathLst>
            </a:custGeom>
            <a:solidFill>
              <a:srgbClr val="52A7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2" name="Freeform 27"/>
            <p:cNvSpPr>
              <a:spLocks/>
            </p:cNvSpPr>
            <p:nvPr userDrawn="1"/>
          </p:nvSpPr>
          <p:spPr bwMode="gray">
            <a:xfrm>
              <a:off x="9839325" y="3484563"/>
              <a:ext cx="30162" cy="309562"/>
            </a:xfrm>
            <a:custGeom>
              <a:avLst/>
              <a:gdLst>
                <a:gd name="T0" fmla="*/ 5 w 9"/>
                <a:gd name="T1" fmla="*/ 0 h 98"/>
                <a:gd name="T2" fmla="*/ 0 w 9"/>
                <a:gd name="T3" fmla="*/ 96 h 98"/>
                <a:gd name="T4" fmla="*/ 3 w 9"/>
                <a:gd name="T5" fmla="*/ 98 h 98"/>
                <a:gd name="T6" fmla="*/ 9 w 9"/>
                <a:gd name="T7" fmla="*/ 95 h 98"/>
                <a:gd name="T8" fmla="*/ 9 w 9"/>
                <a:gd name="T9" fmla="*/ 85 h 98"/>
                <a:gd name="T10" fmla="*/ 8 w 9"/>
                <a:gd name="T11" fmla="*/ 85 h 98"/>
                <a:gd name="T12" fmla="*/ 3 w 9"/>
                <a:gd name="T13" fmla="*/ 74 h 98"/>
                <a:gd name="T14" fmla="*/ 8 w 9"/>
                <a:gd name="T15" fmla="*/ 71 h 98"/>
                <a:gd name="T16" fmla="*/ 5 w 9"/>
                <a:gd name="T1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8">
                  <a:moveTo>
                    <a:pt x="5" y="0"/>
                  </a:moveTo>
                  <a:cubicBezTo>
                    <a:pt x="0" y="96"/>
                    <a:pt x="0" y="96"/>
                    <a:pt x="0" y="96"/>
                  </a:cubicBezTo>
                  <a:cubicBezTo>
                    <a:pt x="3" y="98"/>
                    <a:pt x="3" y="98"/>
                    <a:pt x="3" y="98"/>
                  </a:cubicBezTo>
                  <a:cubicBezTo>
                    <a:pt x="5" y="97"/>
                    <a:pt x="7" y="96"/>
                    <a:pt x="9" y="95"/>
                  </a:cubicBezTo>
                  <a:cubicBezTo>
                    <a:pt x="9" y="85"/>
                    <a:pt x="9" y="85"/>
                    <a:pt x="9" y="85"/>
                  </a:cubicBezTo>
                  <a:cubicBezTo>
                    <a:pt x="8" y="85"/>
                    <a:pt x="8" y="85"/>
                    <a:pt x="8" y="85"/>
                  </a:cubicBezTo>
                  <a:cubicBezTo>
                    <a:pt x="3" y="74"/>
                    <a:pt x="3" y="74"/>
                    <a:pt x="3" y="74"/>
                  </a:cubicBezTo>
                  <a:cubicBezTo>
                    <a:pt x="8" y="71"/>
                    <a:pt x="8" y="71"/>
                    <a:pt x="8" y="71"/>
                  </a:cubicBezTo>
                  <a:cubicBezTo>
                    <a:pt x="5" y="0"/>
                    <a:pt x="5" y="0"/>
                    <a:pt x="5" y="0"/>
                  </a:cubicBezTo>
                </a:path>
              </a:pathLst>
            </a:custGeom>
            <a:solidFill>
              <a:srgbClr val="52A7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3" name="Freeform 28"/>
            <p:cNvSpPr>
              <a:spLocks/>
            </p:cNvSpPr>
            <p:nvPr userDrawn="1"/>
          </p:nvSpPr>
          <p:spPr bwMode="gray">
            <a:xfrm>
              <a:off x="9675813" y="3992563"/>
              <a:ext cx="180975" cy="190500"/>
            </a:xfrm>
            <a:custGeom>
              <a:avLst/>
              <a:gdLst>
                <a:gd name="T0" fmla="*/ 0 w 114"/>
                <a:gd name="T1" fmla="*/ 0 h 120"/>
                <a:gd name="T2" fmla="*/ 93 w 114"/>
                <a:gd name="T3" fmla="*/ 97 h 120"/>
                <a:gd name="T4" fmla="*/ 114 w 114"/>
                <a:gd name="T5" fmla="*/ 120 h 120"/>
                <a:gd name="T6" fmla="*/ 114 w 114"/>
                <a:gd name="T7" fmla="*/ 89 h 120"/>
                <a:gd name="T8" fmla="*/ 93 w 114"/>
                <a:gd name="T9" fmla="*/ 73 h 120"/>
                <a:gd name="T10" fmla="*/ 0 w 114"/>
                <a:gd name="T11" fmla="*/ 0 h 120"/>
              </a:gdLst>
              <a:ahLst/>
              <a:cxnLst>
                <a:cxn ang="0">
                  <a:pos x="T0" y="T1"/>
                </a:cxn>
                <a:cxn ang="0">
                  <a:pos x="T2" y="T3"/>
                </a:cxn>
                <a:cxn ang="0">
                  <a:pos x="T4" y="T5"/>
                </a:cxn>
                <a:cxn ang="0">
                  <a:pos x="T6" y="T7"/>
                </a:cxn>
                <a:cxn ang="0">
                  <a:pos x="T8" y="T9"/>
                </a:cxn>
                <a:cxn ang="0">
                  <a:pos x="T10" y="T11"/>
                </a:cxn>
              </a:cxnLst>
              <a:rect l="0" t="0" r="r" b="b"/>
              <a:pathLst>
                <a:path w="114" h="120">
                  <a:moveTo>
                    <a:pt x="0" y="0"/>
                  </a:moveTo>
                  <a:lnTo>
                    <a:pt x="93" y="97"/>
                  </a:lnTo>
                  <a:lnTo>
                    <a:pt x="114" y="120"/>
                  </a:lnTo>
                  <a:lnTo>
                    <a:pt x="114" y="89"/>
                  </a:lnTo>
                  <a:lnTo>
                    <a:pt x="93" y="73"/>
                  </a:lnTo>
                  <a:lnTo>
                    <a:pt x="0" y="0"/>
                  </a:lnTo>
                  <a:close/>
                </a:path>
              </a:pathLst>
            </a:custGeom>
            <a:solidFill>
              <a:srgbClr val="52A7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4" name="Freeform 29"/>
            <p:cNvSpPr>
              <a:spLocks/>
            </p:cNvSpPr>
            <p:nvPr userDrawn="1"/>
          </p:nvSpPr>
          <p:spPr bwMode="gray">
            <a:xfrm>
              <a:off x="9675813" y="3992563"/>
              <a:ext cx="180975" cy="190500"/>
            </a:xfrm>
            <a:custGeom>
              <a:avLst/>
              <a:gdLst>
                <a:gd name="T0" fmla="*/ 0 w 114"/>
                <a:gd name="T1" fmla="*/ 0 h 120"/>
                <a:gd name="T2" fmla="*/ 93 w 114"/>
                <a:gd name="T3" fmla="*/ 97 h 120"/>
                <a:gd name="T4" fmla="*/ 114 w 114"/>
                <a:gd name="T5" fmla="*/ 120 h 120"/>
                <a:gd name="T6" fmla="*/ 114 w 114"/>
                <a:gd name="T7" fmla="*/ 89 h 120"/>
                <a:gd name="T8" fmla="*/ 93 w 114"/>
                <a:gd name="T9" fmla="*/ 73 h 120"/>
                <a:gd name="T10" fmla="*/ 0 w 114"/>
                <a:gd name="T11" fmla="*/ 0 h 120"/>
              </a:gdLst>
              <a:ahLst/>
              <a:cxnLst>
                <a:cxn ang="0">
                  <a:pos x="T0" y="T1"/>
                </a:cxn>
                <a:cxn ang="0">
                  <a:pos x="T2" y="T3"/>
                </a:cxn>
                <a:cxn ang="0">
                  <a:pos x="T4" y="T5"/>
                </a:cxn>
                <a:cxn ang="0">
                  <a:pos x="T6" y="T7"/>
                </a:cxn>
                <a:cxn ang="0">
                  <a:pos x="T8" y="T9"/>
                </a:cxn>
                <a:cxn ang="0">
                  <a:pos x="T10" y="T11"/>
                </a:cxn>
              </a:cxnLst>
              <a:rect l="0" t="0" r="r" b="b"/>
              <a:pathLst>
                <a:path w="114" h="120">
                  <a:moveTo>
                    <a:pt x="0" y="0"/>
                  </a:moveTo>
                  <a:lnTo>
                    <a:pt x="93" y="97"/>
                  </a:lnTo>
                  <a:lnTo>
                    <a:pt x="114" y="120"/>
                  </a:lnTo>
                  <a:lnTo>
                    <a:pt x="114" y="89"/>
                  </a:lnTo>
                  <a:lnTo>
                    <a:pt x="93" y="7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5" name="Freeform 30"/>
            <p:cNvSpPr>
              <a:spLocks/>
            </p:cNvSpPr>
            <p:nvPr userDrawn="1"/>
          </p:nvSpPr>
          <p:spPr bwMode="gray">
            <a:xfrm>
              <a:off x="9732963" y="3849688"/>
              <a:ext cx="127000" cy="139700"/>
            </a:xfrm>
            <a:custGeom>
              <a:avLst/>
              <a:gdLst>
                <a:gd name="T0" fmla="*/ 1 w 38"/>
                <a:gd name="T1" fmla="*/ 0 h 44"/>
                <a:gd name="T2" fmla="*/ 0 w 38"/>
                <a:gd name="T3" fmla="*/ 1 h 44"/>
                <a:gd name="T4" fmla="*/ 29 w 38"/>
                <a:gd name="T5" fmla="*/ 35 h 44"/>
                <a:gd name="T6" fmla="*/ 37 w 38"/>
                <a:gd name="T7" fmla="*/ 44 h 44"/>
                <a:gd name="T8" fmla="*/ 38 w 38"/>
                <a:gd name="T9" fmla="*/ 29 h 44"/>
                <a:gd name="T10" fmla="*/ 30 w 38"/>
                <a:gd name="T11" fmla="*/ 23 h 44"/>
                <a:gd name="T12" fmla="*/ 1 w 38"/>
                <a:gd name="T13" fmla="*/ 0 h 44"/>
              </a:gdLst>
              <a:ahLst/>
              <a:cxnLst>
                <a:cxn ang="0">
                  <a:pos x="T0" y="T1"/>
                </a:cxn>
                <a:cxn ang="0">
                  <a:pos x="T2" y="T3"/>
                </a:cxn>
                <a:cxn ang="0">
                  <a:pos x="T4" y="T5"/>
                </a:cxn>
                <a:cxn ang="0">
                  <a:pos x="T6" y="T7"/>
                </a:cxn>
                <a:cxn ang="0">
                  <a:pos x="T8" y="T9"/>
                </a:cxn>
                <a:cxn ang="0">
                  <a:pos x="T10" y="T11"/>
                </a:cxn>
                <a:cxn ang="0">
                  <a:pos x="T12" y="T13"/>
                </a:cxn>
              </a:cxnLst>
              <a:rect l="0" t="0" r="r" b="b"/>
              <a:pathLst>
                <a:path w="38" h="44">
                  <a:moveTo>
                    <a:pt x="1" y="0"/>
                  </a:moveTo>
                  <a:cubicBezTo>
                    <a:pt x="1" y="0"/>
                    <a:pt x="0" y="1"/>
                    <a:pt x="0" y="1"/>
                  </a:cubicBezTo>
                  <a:cubicBezTo>
                    <a:pt x="29" y="35"/>
                    <a:pt x="29" y="35"/>
                    <a:pt x="29" y="35"/>
                  </a:cubicBezTo>
                  <a:cubicBezTo>
                    <a:pt x="37" y="44"/>
                    <a:pt x="37" y="44"/>
                    <a:pt x="37" y="44"/>
                  </a:cubicBezTo>
                  <a:cubicBezTo>
                    <a:pt x="38" y="29"/>
                    <a:pt x="38" y="29"/>
                    <a:pt x="38" y="29"/>
                  </a:cubicBezTo>
                  <a:cubicBezTo>
                    <a:pt x="30" y="23"/>
                    <a:pt x="30" y="23"/>
                    <a:pt x="30" y="23"/>
                  </a:cubicBezTo>
                  <a:cubicBezTo>
                    <a:pt x="1" y="0"/>
                    <a:pt x="1" y="0"/>
                    <a:pt x="1" y="0"/>
                  </a:cubicBezTo>
                </a:path>
              </a:pathLst>
            </a:custGeom>
            <a:solidFill>
              <a:srgbClr val="52A7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6" name="Freeform 31"/>
            <p:cNvSpPr>
              <a:spLocks/>
            </p:cNvSpPr>
            <p:nvPr userDrawn="1"/>
          </p:nvSpPr>
          <p:spPr bwMode="gray">
            <a:xfrm>
              <a:off x="9715500" y="3833813"/>
              <a:ext cx="20637" cy="19050"/>
            </a:xfrm>
            <a:custGeom>
              <a:avLst/>
              <a:gdLst>
                <a:gd name="T0" fmla="*/ 0 w 6"/>
                <a:gd name="T1" fmla="*/ 0 h 6"/>
                <a:gd name="T2" fmla="*/ 5 w 6"/>
                <a:gd name="T3" fmla="*/ 6 h 6"/>
                <a:gd name="T4" fmla="*/ 6 w 6"/>
                <a:gd name="T5" fmla="*/ 5 h 6"/>
                <a:gd name="T6" fmla="*/ 0 w 6"/>
                <a:gd name="T7" fmla="*/ 0 h 6"/>
              </a:gdLst>
              <a:ahLst/>
              <a:cxnLst>
                <a:cxn ang="0">
                  <a:pos x="T0" y="T1"/>
                </a:cxn>
                <a:cxn ang="0">
                  <a:pos x="T2" y="T3"/>
                </a:cxn>
                <a:cxn ang="0">
                  <a:pos x="T4" y="T5"/>
                </a:cxn>
                <a:cxn ang="0">
                  <a:pos x="T6" y="T7"/>
                </a:cxn>
              </a:cxnLst>
              <a:rect l="0" t="0" r="r" b="b"/>
              <a:pathLst>
                <a:path w="6" h="6">
                  <a:moveTo>
                    <a:pt x="0" y="0"/>
                  </a:moveTo>
                  <a:cubicBezTo>
                    <a:pt x="5" y="6"/>
                    <a:pt x="5" y="6"/>
                    <a:pt x="5" y="6"/>
                  </a:cubicBezTo>
                  <a:cubicBezTo>
                    <a:pt x="5" y="6"/>
                    <a:pt x="6" y="5"/>
                    <a:pt x="6" y="5"/>
                  </a:cubicBezTo>
                  <a:cubicBezTo>
                    <a:pt x="0" y="0"/>
                    <a:pt x="0" y="0"/>
                    <a:pt x="0" y="0"/>
                  </a:cubicBezTo>
                </a:path>
              </a:pathLst>
            </a:custGeom>
            <a:solidFill>
              <a:srgbClr val="52A7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7" name="Freeform 32"/>
            <p:cNvSpPr>
              <a:spLocks/>
            </p:cNvSpPr>
            <p:nvPr userDrawn="1"/>
          </p:nvSpPr>
          <p:spPr bwMode="gray">
            <a:xfrm>
              <a:off x="9823450" y="3794125"/>
              <a:ext cx="42862" cy="49212"/>
            </a:xfrm>
            <a:custGeom>
              <a:avLst/>
              <a:gdLst>
                <a:gd name="T0" fmla="*/ 8 w 13"/>
                <a:gd name="T1" fmla="*/ 0 h 16"/>
                <a:gd name="T2" fmla="*/ 0 w 13"/>
                <a:gd name="T3" fmla="*/ 5 h 16"/>
                <a:gd name="T4" fmla="*/ 4 w 13"/>
                <a:gd name="T5" fmla="*/ 10 h 16"/>
                <a:gd name="T6" fmla="*/ 10 w 13"/>
                <a:gd name="T7" fmla="*/ 16 h 16"/>
                <a:gd name="T8" fmla="*/ 13 w 13"/>
                <a:gd name="T9" fmla="*/ 4 h 16"/>
                <a:gd name="T10" fmla="*/ 8 w 13"/>
                <a:gd name="T11" fmla="*/ 0 h 16"/>
              </a:gdLst>
              <a:ahLst/>
              <a:cxnLst>
                <a:cxn ang="0">
                  <a:pos x="T0" y="T1"/>
                </a:cxn>
                <a:cxn ang="0">
                  <a:pos x="T2" y="T3"/>
                </a:cxn>
                <a:cxn ang="0">
                  <a:pos x="T4" y="T5"/>
                </a:cxn>
                <a:cxn ang="0">
                  <a:pos x="T6" y="T7"/>
                </a:cxn>
                <a:cxn ang="0">
                  <a:pos x="T8" y="T9"/>
                </a:cxn>
                <a:cxn ang="0">
                  <a:pos x="T10" y="T11"/>
                </a:cxn>
              </a:cxnLst>
              <a:rect l="0" t="0" r="r" b="b"/>
              <a:pathLst>
                <a:path w="13" h="16">
                  <a:moveTo>
                    <a:pt x="8" y="0"/>
                  </a:moveTo>
                  <a:cubicBezTo>
                    <a:pt x="6" y="2"/>
                    <a:pt x="3" y="3"/>
                    <a:pt x="0" y="5"/>
                  </a:cubicBezTo>
                  <a:cubicBezTo>
                    <a:pt x="4" y="10"/>
                    <a:pt x="4" y="10"/>
                    <a:pt x="4" y="10"/>
                  </a:cubicBezTo>
                  <a:cubicBezTo>
                    <a:pt x="10" y="16"/>
                    <a:pt x="10" y="16"/>
                    <a:pt x="10" y="16"/>
                  </a:cubicBezTo>
                  <a:cubicBezTo>
                    <a:pt x="13" y="4"/>
                    <a:pt x="13" y="4"/>
                    <a:pt x="13" y="4"/>
                  </a:cubicBezTo>
                  <a:cubicBezTo>
                    <a:pt x="8" y="0"/>
                    <a:pt x="8" y="0"/>
                    <a:pt x="8" y="0"/>
                  </a:cubicBezTo>
                </a:path>
              </a:pathLst>
            </a:custGeom>
            <a:solidFill>
              <a:srgbClr val="52A7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8" name="Freeform 33"/>
            <p:cNvSpPr>
              <a:spLocks/>
            </p:cNvSpPr>
            <p:nvPr userDrawn="1"/>
          </p:nvSpPr>
          <p:spPr bwMode="gray">
            <a:xfrm>
              <a:off x="9759950" y="3733800"/>
              <a:ext cx="90487" cy="74612"/>
            </a:xfrm>
            <a:custGeom>
              <a:avLst/>
              <a:gdLst>
                <a:gd name="T0" fmla="*/ 0 w 27"/>
                <a:gd name="T1" fmla="*/ 0 h 24"/>
                <a:gd name="T2" fmla="*/ 19 w 27"/>
                <a:gd name="T3" fmla="*/ 24 h 24"/>
                <a:gd name="T4" fmla="*/ 27 w 27"/>
                <a:gd name="T5" fmla="*/ 19 h 24"/>
                <a:gd name="T6" fmla="*/ 24 w 27"/>
                <a:gd name="T7" fmla="*/ 17 h 24"/>
                <a:gd name="T8" fmla="*/ 0 w 27"/>
                <a:gd name="T9" fmla="*/ 0 h 24"/>
              </a:gdLst>
              <a:ahLst/>
              <a:cxnLst>
                <a:cxn ang="0">
                  <a:pos x="T0" y="T1"/>
                </a:cxn>
                <a:cxn ang="0">
                  <a:pos x="T2" y="T3"/>
                </a:cxn>
                <a:cxn ang="0">
                  <a:pos x="T4" y="T5"/>
                </a:cxn>
                <a:cxn ang="0">
                  <a:pos x="T6" y="T7"/>
                </a:cxn>
                <a:cxn ang="0">
                  <a:pos x="T8" y="T9"/>
                </a:cxn>
              </a:cxnLst>
              <a:rect l="0" t="0" r="r" b="b"/>
              <a:pathLst>
                <a:path w="27" h="24">
                  <a:moveTo>
                    <a:pt x="0" y="0"/>
                  </a:moveTo>
                  <a:cubicBezTo>
                    <a:pt x="19" y="24"/>
                    <a:pt x="19" y="24"/>
                    <a:pt x="19" y="24"/>
                  </a:cubicBezTo>
                  <a:cubicBezTo>
                    <a:pt x="22" y="22"/>
                    <a:pt x="25" y="21"/>
                    <a:pt x="27" y="19"/>
                  </a:cubicBezTo>
                  <a:cubicBezTo>
                    <a:pt x="24" y="17"/>
                    <a:pt x="24" y="17"/>
                    <a:pt x="24" y="17"/>
                  </a:cubicBezTo>
                  <a:cubicBezTo>
                    <a:pt x="0" y="0"/>
                    <a:pt x="0" y="0"/>
                    <a:pt x="0" y="0"/>
                  </a:cubicBezTo>
                </a:path>
              </a:pathLst>
            </a:custGeom>
            <a:solidFill>
              <a:srgbClr val="52A7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9" name="Freeform 34"/>
            <p:cNvSpPr>
              <a:spLocks/>
            </p:cNvSpPr>
            <p:nvPr userDrawn="1"/>
          </p:nvSpPr>
          <p:spPr bwMode="gray">
            <a:xfrm>
              <a:off x="9866313" y="3932238"/>
              <a:ext cx="180975" cy="188912"/>
            </a:xfrm>
            <a:custGeom>
              <a:avLst/>
              <a:gdLst>
                <a:gd name="T0" fmla="*/ 114 w 114"/>
                <a:gd name="T1" fmla="*/ 0 h 119"/>
                <a:gd name="T2" fmla="*/ 11 w 114"/>
                <a:gd name="T3" fmla="*/ 79 h 119"/>
                <a:gd name="T4" fmla="*/ 0 w 114"/>
                <a:gd name="T5" fmla="*/ 87 h 119"/>
                <a:gd name="T6" fmla="*/ 0 w 114"/>
                <a:gd name="T7" fmla="*/ 119 h 119"/>
                <a:gd name="T8" fmla="*/ 13 w 114"/>
                <a:gd name="T9" fmla="*/ 107 h 119"/>
                <a:gd name="T10" fmla="*/ 114 w 114"/>
                <a:gd name="T11" fmla="*/ 0 h 119"/>
              </a:gdLst>
              <a:ahLst/>
              <a:cxnLst>
                <a:cxn ang="0">
                  <a:pos x="T0" y="T1"/>
                </a:cxn>
                <a:cxn ang="0">
                  <a:pos x="T2" y="T3"/>
                </a:cxn>
                <a:cxn ang="0">
                  <a:pos x="T4" y="T5"/>
                </a:cxn>
                <a:cxn ang="0">
                  <a:pos x="T6" y="T7"/>
                </a:cxn>
                <a:cxn ang="0">
                  <a:pos x="T8" y="T9"/>
                </a:cxn>
                <a:cxn ang="0">
                  <a:pos x="T10" y="T11"/>
                </a:cxn>
              </a:cxnLst>
              <a:rect l="0" t="0" r="r" b="b"/>
              <a:pathLst>
                <a:path w="114" h="119">
                  <a:moveTo>
                    <a:pt x="114" y="0"/>
                  </a:moveTo>
                  <a:lnTo>
                    <a:pt x="11" y="79"/>
                  </a:lnTo>
                  <a:lnTo>
                    <a:pt x="0" y="87"/>
                  </a:lnTo>
                  <a:lnTo>
                    <a:pt x="0" y="119"/>
                  </a:lnTo>
                  <a:lnTo>
                    <a:pt x="13" y="107"/>
                  </a:lnTo>
                  <a:lnTo>
                    <a:pt x="114" y="0"/>
                  </a:lnTo>
                  <a:close/>
                </a:path>
              </a:pathLst>
            </a:custGeom>
            <a:solidFill>
              <a:srgbClr val="52A7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0" name="Freeform 35"/>
            <p:cNvSpPr>
              <a:spLocks/>
            </p:cNvSpPr>
            <p:nvPr userDrawn="1"/>
          </p:nvSpPr>
          <p:spPr bwMode="gray">
            <a:xfrm>
              <a:off x="9866313" y="3932238"/>
              <a:ext cx="180975" cy="188912"/>
            </a:xfrm>
            <a:custGeom>
              <a:avLst/>
              <a:gdLst>
                <a:gd name="T0" fmla="*/ 114 w 114"/>
                <a:gd name="T1" fmla="*/ 0 h 119"/>
                <a:gd name="T2" fmla="*/ 11 w 114"/>
                <a:gd name="T3" fmla="*/ 79 h 119"/>
                <a:gd name="T4" fmla="*/ 0 w 114"/>
                <a:gd name="T5" fmla="*/ 87 h 119"/>
                <a:gd name="T6" fmla="*/ 0 w 114"/>
                <a:gd name="T7" fmla="*/ 119 h 119"/>
                <a:gd name="T8" fmla="*/ 13 w 114"/>
                <a:gd name="T9" fmla="*/ 107 h 119"/>
                <a:gd name="T10" fmla="*/ 114 w 114"/>
                <a:gd name="T11" fmla="*/ 0 h 119"/>
              </a:gdLst>
              <a:ahLst/>
              <a:cxnLst>
                <a:cxn ang="0">
                  <a:pos x="T0" y="T1"/>
                </a:cxn>
                <a:cxn ang="0">
                  <a:pos x="T2" y="T3"/>
                </a:cxn>
                <a:cxn ang="0">
                  <a:pos x="T4" y="T5"/>
                </a:cxn>
                <a:cxn ang="0">
                  <a:pos x="T6" y="T7"/>
                </a:cxn>
                <a:cxn ang="0">
                  <a:pos x="T8" y="T9"/>
                </a:cxn>
                <a:cxn ang="0">
                  <a:pos x="T10" y="T11"/>
                </a:cxn>
              </a:cxnLst>
              <a:rect l="0" t="0" r="r" b="b"/>
              <a:pathLst>
                <a:path w="114" h="119">
                  <a:moveTo>
                    <a:pt x="114" y="0"/>
                  </a:moveTo>
                  <a:lnTo>
                    <a:pt x="11" y="79"/>
                  </a:lnTo>
                  <a:lnTo>
                    <a:pt x="0" y="87"/>
                  </a:lnTo>
                  <a:lnTo>
                    <a:pt x="0" y="119"/>
                  </a:lnTo>
                  <a:lnTo>
                    <a:pt x="13" y="107"/>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1" name="Freeform 36"/>
            <p:cNvSpPr>
              <a:spLocks/>
            </p:cNvSpPr>
            <p:nvPr userDrawn="1"/>
          </p:nvSpPr>
          <p:spPr bwMode="gray">
            <a:xfrm>
              <a:off x="9863138" y="3784600"/>
              <a:ext cx="144462" cy="153987"/>
            </a:xfrm>
            <a:custGeom>
              <a:avLst/>
              <a:gdLst>
                <a:gd name="T0" fmla="*/ 91 w 91"/>
                <a:gd name="T1" fmla="*/ 0 h 97"/>
                <a:gd name="T2" fmla="*/ 8 w 91"/>
                <a:gd name="T3" fmla="*/ 61 h 97"/>
                <a:gd name="T4" fmla="*/ 0 w 91"/>
                <a:gd name="T5" fmla="*/ 67 h 97"/>
                <a:gd name="T6" fmla="*/ 2 w 91"/>
                <a:gd name="T7" fmla="*/ 97 h 97"/>
                <a:gd name="T8" fmla="*/ 8 w 91"/>
                <a:gd name="T9" fmla="*/ 89 h 97"/>
                <a:gd name="T10" fmla="*/ 91 w 91"/>
                <a:gd name="T11" fmla="*/ 0 h 97"/>
              </a:gdLst>
              <a:ahLst/>
              <a:cxnLst>
                <a:cxn ang="0">
                  <a:pos x="T0" y="T1"/>
                </a:cxn>
                <a:cxn ang="0">
                  <a:pos x="T2" y="T3"/>
                </a:cxn>
                <a:cxn ang="0">
                  <a:pos x="T4" y="T5"/>
                </a:cxn>
                <a:cxn ang="0">
                  <a:pos x="T6" y="T7"/>
                </a:cxn>
                <a:cxn ang="0">
                  <a:pos x="T8" y="T9"/>
                </a:cxn>
                <a:cxn ang="0">
                  <a:pos x="T10" y="T11"/>
                </a:cxn>
              </a:cxnLst>
              <a:rect l="0" t="0" r="r" b="b"/>
              <a:pathLst>
                <a:path w="91" h="97">
                  <a:moveTo>
                    <a:pt x="91" y="0"/>
                  </a:moveTo>
                  <a:lnTo>
                    <a:pt x="8" y="61"/>
                  </a:lnTo>
                  <a:lnTo>
                    <a:pt x="0" y="67"/>
                  </a:lnTo>
                  <a:lnTo>
                    <a:pt x="2" y="97"/>
                  </a:lnTo>
                  <a:lnTo>
                    <a:pt x="8" y="89"/>
                  </a:lnTo>
                  <a:lnTo>
                    <a:pt x="91" y="0"/>
                  </a:lnTo>
                  <a:close/>
                </a:path>
              </a:pathLst>
            </a:custGeom>
            <a:solidFill>
              <a:srgbClr val="52A7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2" name="Freeform 37"/>
            <p:cNvSpPr>
              <a:spLocks/>
            </p:cNvSpPr>
            <p:nvPr userDrawn="1"/>
          </p:nvSpPr>
          <p:spPr bwMode="gray">
            <a:xfrm>
              <a:off x="9863138" y="3784600"/>
              <a:ext cx="144462" cy="153987"/>
            </a:xfrm>
            <a:custGeom>
              <a:avLst/>
              <a:gdLst>
                <a:gd name="T0" fmla="*/ 91 w 91"/>
                <a:gd name="T1" fmla="*/ 0 h 97"/>
                <a:gd name="T2" fmla="*/ 8 w 91"/>
                <a:gd name="T3" fmla="*/ 61 h 97"/>
                <a:gd name="T4" fmla="*/ 0 w 91"/>
                <a:gd name="T5" fmla="*/ 67 h 97"/>
                <a:gd name="T6" fmla="*/ 2 w 91"/>
                <a:gd name="T7" fmla="*/ 97 h 97"/>
                <a:gd name="T8" fmla="*/ 8 w 91"/>
                <a:gd name="T9" fmla="*/ 89 h 97"/>
                <a:gd name="T10" fmla="*/ 91 w 91"/>
                <a:gd name="T11" fmla="*/ 0 h 97"/>
              </a:gdLst>
              <a:ahLst/>
              <a:cxnLst>
                <a:cxn ang="0">
                  <a:pos x="T0" y="T1"/>
                </a:cxn>
                <a:cxn ang="0">
                  <a:pos x="T2" y="T3"/>
                </a:cxn>
                <a:cxn ang="0">
                  <a:pos x="T4" y="T5"/>
                </a:cxn>
                <a:cxn ang="0">
                  <a:pos x="T6" y="T7"/>
                </a:cxn>
                <a:cxn ang="0">
                  <a:pos x="T8" y="T9"/>
                </a:cxn>
                <a:cxn ang="0">
                  <a:pos x="T10" y="T11"/>
                </a:cxn>
              </a:cxnLst>
              <a:rect l="0" t="0" r="r" b="b"/>
              <a:pathLst>
                <a:path w="91" h="97">
                  <a:moveTo>
                    <a:pt x="91" y="0"/>
                  </a:moveTo>
                  <a:lnTo>
                    <a:pt x="8" y="61"/>
                  </a:lnTo>
                  <a:lnTo>
                    <a:pt x="0" y="67"/>
                  </a:lnTo>
                  <a:lnTo>
                    <a:pt x="2" y="97"/>
                  </a:lnTo>
                  <a:lnTo>
                    <a:pt x="8" y="89"/>
                  </a:lnTo>
                  <a:lnTo>
                    <a:pt x="9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3" name="Freeform 38"/>
            <p:cNvSpPr>
              <a:spLocks/>
            </p:cNvSpPr>
            <p:nvPr userDrawn="1"/>
          </p:nvSpPr>
          <p:spPr bwMode="gray">
            <a:xfrm>
              <a:off x="9850438" y="3676650"/>
              <a:ext cx="76200" cy="76200"/>
            </a:xfrm>
            <a:custGeom>
              <a:avLst/>
              <a:gdLst>
                <a:gd name="T0" fmla="*/ 48 w 48"/>
                <a:gd name="T1" fmla="*/ 0 h 48"/>
                <a:gd name="T2" fmla="*/ 10 w 48"/>
                <a:gd name="T3" fmla="*/ 20 h 48"/>
                <a:gd name="T4" fmla="*/ 0 w 48"/>
                <a:gd name="T5" fmla="*/ 26 h 48"/>
                <a:gd name="T6" fmla="*/ 10 w 48"/>
                <a:gd name="T7" fmla="*/ 48 h 48"/>
                <a:gd name="T8" fmla="*/ 12 w 48"/>
                <a:gd name="T9" fmla="*/ 48 h 48"/>
                <a:gd name="T10" fmla="*/ 48 w 48"/>
                <a:gd name="T11" fmla="*/ 0 h 48"/>
              </a:gdLst>
              <a:ahLst/>
              <a:cxnLst>
                <a:cxn ang="0">
                  <a:pos x="T0" y="T1"/>
                </a:cxn>
                <a:cxn ang="0">
                  <a:pos x="T2" y="T3"/>
                </a:cxn>
                <a:cxn ang="0">
                  <a:pos x="T4" y="T5"/>
                </a:cxn>
                <a:cxn ang="0">
                  <a:pos x="T6" y="T7"/>
                </a:cxn>
                <a:cxn ang="0">
                  <a:pos x="T8" y="T9"/>
                </a:cxn>
                <a:cxn ang="0">
                  <a:pos x="T10" y="T11"/>
                </a:cxn>
              </a:cxnLst>
              <a:rect l="0" t="0" r="r" b="b"/>
              <a:pathLst>
                <a:path w="48" h="48">
                  <a:moveTo>
                    <a:pt x="48" y="0"/>
                  </a:moveTo>
                  <a:lnTo>
                    <a:pt x="10" y="20"/>
                  </a:lnTo>
                  <a:lnTo>
                    <a:pt x="0" y="26"/>
                  </a:lnTo>
                  <a:lnTo>
                    <a:pt x="10" y="48"/>
                  </a:lnTo>
                  <a:lnTo>
                    <a:pt x="12" y="48"/>
                  </a:lnTo>
                  <a:lnTo>
                    <a:pt x="48" y="0"/>
                  </a:lnTo>
                  <a:close/>
                </a:path>
              </a:pathLst>
            </a:custGeom>
            <a:solidFill>
              <a:srgbClr val="52A7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4" name="Freeform 39"/>
            <p:cNvSpPr>
              <a:spLocks/>
            </p:cNvSpPr>
            <p:nvPr userDrawn="1"/>
          </p:nvSpPr>
          <p:spPr bwMode="gray">
            <a:xfrm>
              <a:off x="9850438" y="3676650"/>
              <a:ext cx="76200" cy="76200"/>
            </a:xfrm>
            <a:custGeom>
              <a:avLst/>
              <a:gdLst>
                <a:gd name="T0" fmla="*/ 48 w 48"/>
                <a:gd name="T1" fmla="*/ 0 h 48"/>
                <a:gd name="T2" fmla="*/ 10 w 48"/>
                <a:gd name="T3" fmla="*/ 20 h 48"/>
                <a:gd name="T4" fmla="*/ 0 w 48"/>
                <a:gd name="T5" fmla="*/ 26 h 48"/>
                <a:gd name="T6" fmla="*/ 10 w 48"/>
                <a:gd name="T7" fmla="*/ 48 h 48"/>
                <a:gd name="T8" fmla="*/ 12 w 48"/>
                <a:gd name="T9" fmla="*/ 48 h 48"/>
                <a:gd name="T10" fmla="*/ 48 w 48"/>
                <a:gd name="T11" fmla="*/ 0 h 48"/>
              </a:gdLst>
              <a:ahLst/>
              <a:cxnLst>
                <a:cxn ang="0">
                  <a:pos x="T0" y="T1"/>
                </a:cxn>
                <a:cxn ang="0">
                  <a:pos x="T2" y="T3"/>
                </a:cxn>
                <a:cxn ang="0">
                  <a:pos x="T4" y="T5"/>
                </a:cxn>
                <a:cxn ang="0">
                  <a:pos x="T6" y="T7"/>
                </a:cxn>
                <a:cxn ang="0">
                  <a:pos x="T8" y="T9"/>
                </a:cxn>
                <a:cxn ang="0">
                  <a:pos x="T10" y="T11"/>
                </a:cxn>
              </a:cxnLst>
              <a:rect l="0" t="0" r="r" b="b"/>
              <a:pathLst>
                <a:path w="48" h="48">
                  <a:moveTo>
                    <a:pt x="48" y="0"/>
                  </a:moveTo>
                  <a:lnTo>
                    <a:pt x="10" y="20"/>
                  </a:lnTo>
                  <a:lnTo>
                    <a:pt x="0" y="26"/>
                  </a:lnTo>
                  <a:lnTo>
                    <a:pt x="10" y="48"/>
                  </a:lnTo>
                  <a:lnTo>
                    <a:pt x="12" y="48"/>
                  </a:lnTo>
                  <a:lnTo>
                    <a:pt x="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5" name="Freeform 40"/>
            <p:cNvSpPr>
              <a:spLocks/>
            </p:cNvSpPr>
            <p:nvPr userDrawn="1"/>
          </p:nvSpPr>
          <p:spPr bwMode="gray">
            <a:xfrm>
              <a:off x="11160125" y="4137025"/>
              <a:ext cx="155575" cy="320675"/>
            </a:xfrm>
            <a:custGeom>
              <a:avLst/>
              <a:gdLst>
                <a:gd name="T0" fmla="*/ 43 w 46"/>
                <a:gd name="T1" fmla="*/ 0 h 102"/>
                <a:gd name="T2" fmla="*/ 5 w 46"/>
                <a:gd name="T3" fmla="*/ 0 h 102"/>
                <a:gd name="T4" fmla="*/ 1 w 46"/>
                <a:gd name="T5" fmla="*/ 76 h 102"/>
                <a:gd name="T6" fmla="*/ 0 w 46"/>
                <a:gd name="T7" fmla="*/ 102 h 102"/>
                <a:gd name="T8" fmla="*/ 46 w 46"/>
                <a:gd name="T9" fmla="*/ 73 h 102"/>
                <a:gd name="T10" fmla="*/ 43 w 46"/>
                <a:gd name="T11" fmla="*/ 0 h 102"/>
              </a:gdLst>
              <a:ahLst/>
              <a:cxnLst>
                <a:cxn ang="0">
                  <a:pos x="T0" y="T1"/>
                </a:cxn>
                <a:cxn ang="0">
                  <a:pos x="T2" y="T3"/>
                </a:cxn>
                <a:cxn ang="0">
                  <a:pos x="T4" y="T5"/>
                </a:cxn>
                <a:cxn ang="0">
                  <a:pos x="T6" y="T7"/>
                </a:cxn>
                <a:cxn ang="0">
                  <a:pos x="T8" y="T9"/>
                </a:cxn>
                <a:cxn ang="0">
                  <a:pos x="T10" y="T11"/>
                </a:cxn>
              </a:cxnLst>
              <a:rect l="0" t="0" r="r" b="b"/>
              <a:pathLst>
                <a:path w="46" h="102">
                  <a:moveTo>
                    <a:pt x="43" y="0"/>
                  </a:moveTo>
                  <a:cubicBezTo>
                    <a:pt x="5" y="0"/>
                    <a:pt x="5" y="0"/>
                    <a:pt x="5" y="0"/>
                  </a:cubicBezTo>
                  <a:cubicBezTo>
                    <a:pt x="1" y="76"/>
                    <a:pt x="1" y="76"/>
                    <a:pt x="1" y="76"/>
                  </a:cubicBezTo>
                  <a:cubicBezTo>
                    <a:pt x="0" y="102"/>
                    <a:pt x="0" y="102"/>
                    <a:pt x="0" y="102"/>
                  </a:cubicBezTo>
                  <a:cubicBezTo>
                    <a:pt x="15" y="92"/>
                    <a:pt x="30" y="82"/>
                    <a:pt x="46" y="73"/>
                  </a:cubicBezTo>
                  <a:cubicBezTo>
                    <a:pt x="43" y="0"/>
                    <a:pt x="43" y="0"/>
                    <a:pt x="43" y="0"/>
                  </a:cubicBezTo>
                </a:path>
              </a:pathLst>
            </a:custGeom>
            <a:solidFill>
              <a:srgbClr val="7790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6" name="Freeform 41"/>
            <p:cNvSpPr>
              <a:spLocks/>
            </p:cNvSpPr>
            <p:nvPr userDrawn="1"/>
          </p:nvSpPr>
          <p:spPr bwMode="gray">
            <a:xfrm>
              <a:off x="11177588" y="4095750"/>
              <a:ext cx="127000" cy="41275"/>
            </a:xfrm>
            <a:custGeom>
              <a:avLst/>
              <a:gdLst>
                <a:gd name="T0" fmla="*/ 37 w 38"/>
                <a:gd name="T1" fmla="*/ 0 h 13"/>
                <a:gd name="T2" fmla="*/ 18 w 38"/>
                <a:gd name="T3" fmla="*/ 1 h 13"/>
                <a:gd name="T4" fmla="*/ 0 w 38"/>
                <a:gd name="T5" fmla="*/ 0 h 13"/>
                <a:gd name="T6" fmla="*/ 0 w 38"/>
                <a:gd name="T7" fmla="*/ 13 h 13"/>
                <a:gd name="T8" fmla="*/ 0 w 38"/>
                <a:gd name="T9" fmla="*/ 13 h 13"/>
                <a:gd name="T10" fmla="*/ 38 w 38"/>
                <a:gd name="T11" fmla="*/ 13 h 13"/>
                <a:gd name="T12" fmla="*/ 38 w 38"/>
                <a:gd name="T13" fmla="*/ 13 h 13"/>
                <a:gd name="T14" fmla="*/ 37 w 38"/>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3">
                  <a:moveTo>
                    <a:pt x="37" y="0"/>
                  </a:moveTo>
                  <a:cubicBezTo>
                    <a:pt x="31" y="1"/>
                    <a:pt x="25" y="1"/>
                    <a:pt x="18" y="1"/>
                  </a:cubicBezTo>
                  <a:cubicBezTo>
                    <a:pt x="12" y="1"/>
                    <a:pt x="6" y="1"/>
                    <a:pt x="0" y="0"/>
                  </a:cubicBezTo>
                  <a:cubicBezTo>
                    <a:pt x="0" y="13"/>
                    <a:pt x="0" y="13"/>
                    <a:pt x="0" y="13"/>
                  </a:cubicBezTo>
                  <a:cubicBezTo>
                    <a:pt x="0" y="13"/>
                    <a:pt x="0" y="13"/>
                    <a:pt x="0" y="13"/>
                  </a:cubicBezTo>
                  <a:cubicBezTo>
                    <a:pt x="38" y="13"/>
                    <a:pt x="38" y="13"/>
                    <a:pt x="38" y="13"/>
                  </a:cubicBezTo>
                  <a:cubicBezTo>
                    <a:pt x="38" y="13"/>
                    <a:pt x="38" y="13"/>
                    <a:pt x="38" y="13"/>
                  </a:cubicBezTo>
                  <a:cubicBezTo>
                    <a:pt x="37" y="0"/>
                    <a:pt x="37" y="0"/>
                    <a:pt x="37" y="0"/>
                  </a:cubicBezTo>
                </a:path>
              </a:pathLst>
            </a:custGeom>
            <a:solidFill>
              <a:srgbClr val="7790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7" name="Freeform 42"/>
            <p:cNvSpPr>
              <a:spLocks noEditPoints="1"/>
            </p:cNvSpPr>
            <p:nvPr userDrawn="1"/>
          </p:nvSpPr>
          <p:spPr bwMode="gray">
            <a:xfrm>
              <a:off x="11093450" y="3648075"/>
              <a:ext cx="650875" cy="447675"/>
            </a:xfrm>
            <a:custGeom>
              <a:avLst/>
              <a:gdLst>
                <a:gd name="T0" fmla="*/ 19 w 194"/>
                <a:gd name="T1" fmla="*/ 114 h 142"/>
                <a:gd name="T2" fmla="*/ 0 w 194"/>
                <a:gd name="T3" fmla="*/ 139 h 142"/>
                <a:gd name="T4" fmla="*/ 25 w 194"/>
                <a:gd name="T5" fmla="*/ 142 h 142"/>
                <a:gd name="T6" fmla="*/ 26 w 194"/>
                <a:gd name="T7" fmla="*/ 123 h 142"/>
                <a:gd name="T8" fmla="*/ 19 w 194"/>
                <a:gd name="T9" fmla="*/ 114 h 142"/>
                <a:gd name="T10" fmla="*/ 108 w 194"/>
                <a:gd name="T11" fmla="*/ 32 h 142"/>
                <a:gd name="T12" fmla="*/ 60 w 194"/>
                <a:gd name="T13" fmla="*/ 90 h 142"/>
                <a:gd name="T14" fmla="*/ 60 w 194"/>
                <a:gd name="T15" fmla="*/ 98 h 142"/>
                <a:gd name="T16" fmla="*/ 62 w 194"/>
                <a:gd name="T17" fmla="*/ 142 h 142"/>
                <a:gd name="T18" fmla="*/ 110 w 194"/>
                <a:gd name="T19" fmla="*/ 132 h 142"/>
                <a:gd name="T20" fmla="*/ 142 w 194"/>
                <a:gd name="T21" fmla="*/ 80 h 142"/>
                <a:gd name="T22" fmla="*/ 160 w 194"/>
                <a:gd name="T23" fmla="*/ 108 h 142"/>
                <a:gd name="T24" fmla="*/ 194 w 194"/>
                <a:gd name="T25" fmla="*/ 81 h 142"/>
                <a:gd name="T26" fmla="*/ 108 w 194"/>
                <a:gd name="T27" fmla="*/ 32 h 142"/>
                <a:gd name="T28" fmla="*/ 74 w 194"/>
                <a:gd name="T29" fmla="*/ 0 h 142"/>
                <a:gd name="T30" fmla="*/ 66 w 194"/>
                <a:gd name="T31" fmla="*/ 10 h 142"/>
                <a:gd name="T32" fmla="*/ 57 w 194"/>
                <a:gd name="T33" fmla="*/ 39 h 142"/>
                <a:gd name="T34" fmla="*/ 58 w 194"/>
                <a:gd name="T35" fmla="*/ 63 h 142"/>
                <a:gd name="T36" fmla="*/ 102 w 194"/>
                <a:gd name="T37" fmla="*/ 27 h 142"/>
                <a:gd name="T38" fmla="*/ 74 w 194"/>
                <a:gd name="T3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4" h="142">
                  <a:moveTo>
                    <a:pt x="19" y="114"/>
                  </a:moveTo>
                  <a:cubicBezTo>
                    <a:pt x="13" y="122"/>
                    <a:pt x="6" y="131"/>
                    <a:pt x="0" y="139"/>
                  </a:cubicBezTo>
                  <a:cubicBezTo>
                    <a:pt x="8" y="140"/>
                    <a:pt x="17" y="142"/>
                    <a:pt x="25" y="142"/>
                  </a:cubicBezTo>
                  <a:cubicBezTo>
                    <a:pt x="26" y="123"/>
                    <a:pt x="26" y="123"/>
                    <a:pt x="26" y="123"/>
                  </a:cubicBezTo>
                  <a:cubicBezTo>
                    <a:pt x="19" y="114"/>
                    <a:pt x="19" y="114"/>
                    <a:pt x="19" y="114"/>
                  </a:cubicBezTo>
                  <a:moveTo>
                    <a:pt x="108" y="32"/>
                  </a:moveTo>
                  <a:cubicBezTo>
                    <a:pt x="60" y="90"/>
                    <a:pt x="60" y="90"/>
                    <a:pt x="60" y="90"/>
                  </a:cubicBezTo>
                  <a:cubicBezTo>
                    <a:pt x="60" y="98"/>
                    <a:pt x="60" y="98"/>
                    <a:pt x="60" y="98"/>
                  </a:cubicBezTo>
                  <a:cubicBezTo>
                    <a:pt x="62" y="142"/>
                    <a:pt x="62" y="142"/>
                    <a:pt x="62" y="142"/>
                  </a:cubicBezTo>
                  <a:cubicBezTo>
                    <a:pt x="79" y="141"/>
                    <a:pt x="95" y="137"/>
                    <a:pt x="110" y="132"/>
                  </a:cubicBezTo>
                  <a:cubicBezTo>
                    <a:pt x="126" y="103"/>
                    <a:pt x="142" y="80"/>
                    <a:pt x="142" y="80"/>
                  </a:cubicBezTo>
                  <a:cubicBezTo>
                    <a:pt x="142" y="80"/>
                    <a:pt x="149" y="91"/>
                    <a:pt x="160" y="108"/>
                  </a:cubicBezTo>
                  <a:cubicBezTo>
                    <a:pt x="172" y="100"/>
                    <a:pt x="183" y="91"/>
                    <a:pt x="194" y="81"/>
                  </a:cubicBezTo>
                  <a:cubicBezTo>
                    <a:pt x="163" y="69"/>
                    <a:pt x="134" y="52"/>
                    <a:pt x="108" y="32"/>
                  </a:cubicBezTo>
                  <a:moveTo>
                    <a:pt x="74" y="0"/>
                  </a:moveTo>
                  <a:cubicBezTo>
                    <a:pt x="66" y="10"/>
                    <a:pt x="66" y="10"/>
                    <a:pt x="66" y="10"/>
                  </a:cubicBezTo>
                  <a:cubicBezTo>
                    <a:pt x="63" y="20"/>
                    <a:pt x="60" y="29"/>
                    <a:pt x="57" y="39"/>
                  </a:cubicBezTo>
                  <a:cubicBezTo>
                    <a:pt x="58" y="63"/>
                    <a:pt x="58" y="63"/>
                    <a:pt x="58" y="63"/>
                  </a:cubicBezTo>
                  <a:cubicBezTo>
                    <a:pt x="102" y="27"/>
                    <a:pt x="102" y="27"/>
                    <a:pt x="102" y="27"/>
                  </a:cubicBezTo>
                  <a:cubicBezTo>
                    <a:pt x="92" y="19"/>
                    <a:pt x="83" y="10"/>
                    <a:pt x="74" y="0"/>
                  </a:cubicBezTo>
                </a:path>
              </a:pathLst>
            </a:custGeom>
            <a:solidFill>
              <a:srgbClr val="73A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8" name="Freeform 43"/>
            <p:cNvSpPr>
              <a:spLocks/>
            </p:cNvSpPr>
            <p:nvPr userDrawn="1"/>
          </p:nvSpPr>
          <p:spPr bwMode="gray">
            <a:xfrm>
              <a:off x="11110913" y="2757488"/>
              <a:ext cx="841375" cy="1146175"/>
            </a:xfrm>
            <a:custGeom>
              <a:avLst/>
              <a:gdLst>
                <a:gd name="T0" fmla="*/ 38 w 251"/>
                <a:gd name="T1" fmla="*/ 0 h 364"/>
                <a:gd name="T2" fmla="*/ 0 w 251"/>
                <a:gd name="T3" fmla="*/ 3 h 364"/>
                <a:gd name="T4" fmla="*/ 38 w 251"/>
                <a:gd name="T5" fmla="*/ 64 h 364"/>
                <a:gd name="T6" fmla="*/ 39 w 251"/>
                <a:gd name="T7" fmla="*/ 51 h 364"/>
                <a:gd name="T8" fmla="*/ 40 w 251"/>
                <a:gd name="T9" fmla="*/ 67 h 364"/>
                <a:gd name="T10" fmla="*/ 61 w 251"/>
                <a:gd name="T11" fmla="*/ 125 h 364"/>
                <a:gd name="T12" fmla="*/ 74 w 251"/>
                <a:gd name="T13" fmla="*/ 115 h 364"/>
                <a:gd name="T14" fmla="*/ 63 w 251"/>
                <a:gd name="T15" fmla="*/ 132 h 364"/>
                <a:gd name="T16" fmla="*/ 72 w 251"/>
                <a:gd name="T17" fmla="*/ 209 h 364"/>
                <a:gd name="T18" fmla="*/ 67 w 251"/>
                <a:gd name="T19" fmla="*/ 266 h 364"/>
                <a:gd name="T20" fmla="*/ 112 w 251"/>
                <a:gd name="T21" fmla="*/ 229 h 364"/>
                <a:gd name="T22" fmla="*/ 69 w 251"/>
                <a:gd name="T23" fmla="*/ 283 h 364"/>
                <a:gd name="T24" fmla="*/ 97 w 251"/>
                <a:gd name="T25" fmla="*/ 310 h 364"/>
                <a:gd name="T26" fmla="*/ 128 w 251"/>
                <a:gd name="T27" fmla="*/ 284 h 364"/>
                <a:gd name="T28" fmla="*/ 103 w 251"/>
                <a:gd name="T29" fmla="*/ 315 h 364"/>
                <a:gd name="T30" fmla="*/ 189 w 251"/>
                <a:gd name="T31" fmla="*/ 364 h 364"/>
                <a:gd name="T32" fmla="*/ 251 w 251"/>
                <a:gd name="T33" fmla="*/ 213 h 364"/>
                <a:gd name="T34" fmla="*/ 38 w 251"/>
                <a:gd name="T35"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1" h="364">
                  <a:moveTo>
                    <a:pt x="38" y="0"/>
                  </a:moveTo>
                  <a:cubicBezTo>
                    <a:pt x="25" y="0"/>
                    <a:pt x="12" y="1"/>
                    <a:pt x="0" y="3"/>
                  </a:cubicBezTo>
                  <a:cubicBezTo>
                    <a:pt x="15" y="22"/>
                    <a:pt x="28" y="42"/>
                    <a:pt x="38" y="64"/>
                  </a:cubicBezTo>
                  <a:cubicBezTo>
                    <a:pt x="39" y="51"/>
                    <a:pt x="39" y="51"/>
                    <a:pt x="39" y="51"/>
                  </a:cubicBezTo>
                  <a:cubicBezTo>
                    <a:pt x="40" y="67"/>
                    <a:pt x="40" y="67"/>
                    <a:pt x="40" y="67"/>
                  </a:cubicBezTo>
                  <a:cubicBezTo>
                    <a:pt x="48" y="86"/>
                    <a:pt x="56" y="105"/>
                    <a:pt x="61" y="125"/>
                  </a:cubicBezTo>
                  <a:cubicBezTo>
                    <a:pt x="74" y="115"/>
                    <a:pt x="74" y="115"/>
                    <a:pt x="74" y="115"/>
                  </a:cubicBezTo>
                  <a:cubicBezTo>
                    <a:pt x="63" y="132"/>
                    <a:pt x="63" y="132"/>
                    <a:pt x="63" y="132"/>
                  </a:cubicBezTo>
                  <a:cubicBezTo>
                    <a:pt x="68" y="157"/>
                    <a:pt x="72" y="183"/>
                    <a:pt x="72" y="209"/>
                  </a:cubicBezTo>
                  <a:cubicBezTo>
                    <a:pt x="72" y="229"/>
                    <a:pt x="70" y="248"/>
                    <a:pt x="67" y="266"/>
                  </a:cubicBezTo>
                  <a:cubicBezTo>
                    <a:pt x="112" y="229"/>
                    <a:pt x="112" y="229"/>
                    <a:pt x="112" y="229"/>
                  </a:cubicBezTo>
                  <a:cubicBezTo>
                    <a:pt x="69" y="283"/>
                    <a:pt x="69" y="283"/>
                    <a:pt x="69" y="283"/>
                  </a:cubicBezTo>
                  <a:cubicBezTo>
                    <a:pt x="78" y="293"/>
                    <a:pt x="87" y="302"/>
                    <a:pt x="97" y="310"/>
                  </a:cubicBezTo>
                  <a:cubicBezTo>
                    <a:pt x="128" y="284"/>
                    <a:pt x="128" y="284"/>
                    <a:pt x="128" y="284"/>
                  </a:cubicBezTo>
                  <a:cubicBezTo>
                    <a:pt x="103" y="315"/>
                    <a:pt x="103" y="315"/>
                    <a:pt x="103" y="315"/>
                  </a:cubicBezTo>
                  <a:cubicBezTo>
                    <a:pt x="129" y="335"/>
                    <a:pt x="158" y="352"/>
                    <a:pt x="189" y="364"/>
                  </a:cubicBezTo>
                  <a:cubicBezTo>
                    <a:pt x="227" y="325"/>
                    <a:pt x="251" y="272"/>
                    <a:pt x="251" y="213"/>
                  </a:cubicBezTo>
                  <a:cubicBezTo>
                    <a:pt x="251" y="95"/>
                    <a:pt x="156" y="0"/>
                    <a:pt x="38" y="0"/>
                  </a:cubicBezTo>
                </a:path>
              </a:pathLst>
            </a:custGeom>
            <a:solidFill>
              <a:srgbClr val="73A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9" name="Freeform 44"/>
            <p:cNvSpPr>
              <a:spLocks noEditPoints="1"/>
            </p:cNvSpPr>
            <p:nvPr userDrawn="1"/>
          </p:nvSpPr>
          <p:spPr bwMode="gray">
            <a:xfrm>
              <a:off x="10523538" y="2767013"/>
              <a:ext cx="828675" cy="1319212"/>
            </a:xfrm>
            <a:custGeom>
              <a:avLst/>
              <a:gdLst>
                <a:gd name="T0" fmla="*/ 236 w 247"/>
                <a:gd name="T1" fmla="*/ 290 h 419"/>
                <a:gd name="T2" fmla="*/ 226 w 247"/>
                <a:gd name="T3" fmla="*/ 302 h 419"/>
                <a:gd name="T4" fmla="*/ 227 w 247"/>
                <a:gd name="T5" fmla="*/ 319 h 419"/>
                <a:gd name="T6" fmla="*/ 236 w 247"/>
                <a:gd name="T7" fmla="*/ 290 h 419"/>
                <a:gd name="T8" fmla="*/ 238 w 247"/>
                <a:gd name="T9" fmla="*/ 129 h 419"/>
                <a:gd name="T10" fmla="*/ 219 w 247"/>
                <a:gd name="T11" fmla="*/ 156 h 419"/>
                <a:gd name="T12" fmla="*/ 225 w 247"/>
                <a:gd name="T13" fmla="*/ 277 h 419"/>
                <a:gd name="T14" fmla="*/ 242 w 247"/>
                <a:gd name="T15" fmla="*/ 263 h 419"/>
                <a:gd name="T16" fmla="*/ 247 w 247"/>
                <a:gd name="T17" fmla="*/ 206 h 419"/>
                <a:gd name="T18" fmla="*/ 238 w 247"/>
                <a:gd name="T19" fmla="*/ 129 h 419"/>
                <a:gd name="T20" fmla="*/ 215 w 247"/>
                <a:gd name="T21" fmla="*/ 64 h 419"/>
                <a:gd name="T22" fmla="*/ 218 w 247"/>
                <a:gd name="T23" fmla="*/ 136 h 419"/>
                <a:gd name="T24" fmla="*/ 236 w 247"/>
                <a:gd name="T25" fmla="*/ 122 h 419"/>
                <a:gd name="T26" fmla="*/ 215 w 247"/>
                <a:gd name="T27" fmla="*/ 64 h 419"/>
                <a:gd name="T28" fmla="*/ 175 w 247"/>
                <a:gd name="T29" fmla="*/ 0 h 419"/>
                <a:gd name="T30" fmla="*/ 0 w 247"/>
                <a:gd name="T31" fmla="*/ 210 h 419"/>
                <a:gd name="T32" fmla="*/ 170 w 247"/>
                <a:gd name="T33" fmla="*/ 419 h 419"/>
                <a:gd name="T34" fmla="*/ 189 w 247"/>
                <a:gd name="T35" fmla="*/ 394 h 419"/>
                <a:gd name="T36" fmla="*/ 123 w 247"/>
                <a:gd name="T37" fmla="*/ 315 h 419"/>
                <a:gd name="T38" fmla="*/ 198 w 247"/>
                <a:gd name="T39" fmla="*/ 377 h 419"/>
                <a:gd name="T40" fmla="*/ 202 w 247"/>
                <a:gd name="T41" fmla="*/ 285 h 419"/>
                <a:gd name="T42" fmla="*/ 139 w 247"/>
                <a:gd name="T43" fmla="*/ 207 h 419"/>
                <a:gd name="T44" fmla="*/ 203 w 247"/>
                <a:gd name="T45" fmla="*/ 259 h 419"/>
                <a:gd name="T46" fmla="*/ 206 w 247"/>
                <a:gd name="T47" fmla="*/ 204 h 419"/>
                <a:gd name="T48" fmla="*/ 157 w 247"/>
                <a:gd name="T49" fmla="*/ 140 h 419"/>
                <a:gd name="T50" fmla="*/ 207 w 247"/>
                <a:gd name="T51" fmla="*/ 179 h 419"/>
                <a:gd name="T52" fmla="*/ 213 w 247"/>
                <a:gd name="T53" fmla="*/ 61 h 419"/>
                <a:gd name="T54" fmla="*/ 175 w 247"/>
                <a:gd name="T55"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7" h="419">
                  <a:moveTo>
                    <a:pt x="236" y="290"/>
                  </a:moveTo>
                  <a:cubicBezTo>
                    <a:pt x="226" y="302"/>
                    <a:pt x="226" y="302"/>
                    <a:pt x="226" y="302"/>
                  </a:cubicBezTo>
                  <a:cubicBezTo>
                    <a:pt x="227" y="319"/>
                    <a:pt x="227" y="319"/>
                    <a:pt x="227" y="319"/>
                  </a:cubicBezTo>
                  <a:cubicBezTo>
                    <a:pt x="230" y="309"/>
                    <a:pt x="233" y="300"/>
                    <a:pt x="236" y="290"/>
                  </a:cubicBezTo>
                  <a:moveTo>
                    <a:pt x="238" y="129"/>
                  </a:moveTo>
                  <a:cubicBezTo>
                    <a:pt x="219" y="156"/>
                    <a:pt x="219" y="156"/>
                    <a:pt x="219" y="156"/>
                  </a:cubicBezTo>
                  <a:cubicBezTo>
                    <a:pt x="225" y="277"/>
                    <a:pt x="225" y="277"/>
                    <a:pt x="225" y="277"/>
                  </a:cubicBezTo>
                  <a:cubicBezTo>
                    <a:pt x="242" y="263"/>
                    <a:pt x="242" y="263"/>
                    <a:pt x="242" y="263"/>
                  </a:cubicBezTo>
                  <a:cubicBezTo>
                    <a:pt x="245" y="245"/>
                    <a:pt x="247" y="226"/>
                    <a:pt x="247" y="206"/>
                  </a:cubicBezTo>
                  <a:cubicBezTo>
                    <a:pt x="247" y="180"/>
                    <a:pt x="243" y="154"/>
                    <a:pt x="238" y="129"/>
                  </a:cubicBezTo>
                  <a:moveTo>
                    <a:pt x="215" y="64"/>
                  </a:moveTo>
                  <a:cubicBezTo>
                    <a:pt x="218" y="136"/>
                    <a:pt x="218" y="136"/>
                    <a:pt x="218" y="136"/>
                  </a:cubicBezTo>
                  <a:cubicBezTo>
                    <a:pt x="236" y="122"/>
                    <a:pt x="236" y="122"/>
                    <a:pt x="236" y="122"/>
                  </a:cubicBezTo>
                  <a:cubicBezTo>
                    <a:pt x="231" y="102"/>
                    <a:pt x="223" y="83"/>
                    <a:pt x="215" y="64"/>
                  </a:cubicBezTo>
                  <a:moveTo>
                    <a:pt x="175" y="0"/>
                  </a:moveTo>
                  <a:cubicBezTo>
                    <a:pt x="76" y="18"/>
                    <a:pt x="0" y="105"/>
                    <a:pt x="0" y="210"/>
                  </a:cubicBezTo>
                  <a:cubicBezTo>
                    <a:pt x="0" y="313"/>
                    <a:pt x="73" y="398"/>
                    <a:pt x="170" y="419"/>
                  </a:cubicBezTo>
                  <a:cubicBezTo>
                    <a:pt x="176" y="411"/>
                    <a:pt x="183" y="402"/>
                    <a:pt x="189" y="394"/>
                  </a:cubicBezTo>
                  <a:cubicBezTo>
                    <a:pt x="123" y="315"/>
                    <a:pt x="123" y="315"/>
                    <a:pt x="123" y="315"/>
                  </a:cubicBezTo>
                  <a:cubicBezTo>
                    <a:pt x="198" y="377"/>
                    <a:pt x="198" y="377"/>
                    <a:pt x="198" y="377"/>
                  </a:cubicBezTo>
                  <a:cubicBezTo>
                    <a:pt x="202" y="285"/>
                    <a:pt x="202" y="285"/>
                    <a:pt x="202" y="285"/>
                  </a:cubicBezTo>
                  <a:cubicBezTo>
                    <a:pt x="139" y="207"/>
                    <a:pt x="139" y="207"/>
                    <a:pt x="139" y="207"/>
                  </a:cubicBezTo>
                  <a:cubicBezTo>
                    <a:pt x="203" y="259"/>
                    <a:pt x="203" y="259"/>
                    <a:pt x="203" y="259"/>
                  </a:cubicBezTo>
                  <a:cubicBezTo>
                    <a:pt x="206" y="204"/>
                    <a:pt x="206" y="204"/>
                    <a:pt x="206" y="204"/>
                  </a:cubicBezTo>
                  <a:cubicBezTo>
                    <a:pt x="157" y="140"/>
                    <a:pt x="157" y="140"/>
                    <a:pt x="157" y="140"/>
                  </a:cubicBezTo>
                  <a:cubicBezTo>
                    <a:pt x="207" y="179"/>
                    <a:pt x="207" y="179"/>
                    <a:pt x="207" y="179"/>
                  </a:cubicBezTo>
                  <a:cubicBezTo>
                    <a:pt x="213" y="61"/>
                    <a:pt x="213" y="61"/>
                    <a:pt x="213" y="61"/>
                  </a:cubicBezTo>
                  <a:cubicBezTo>
                    <a:pt x="203" y="39"/>
                    <a:pt x="190" y="19"/>
                    <a:pt x="175" y="0"/>
                  </a:cubicBezTo>
                </a:path>
              </a:pathLst>
            </a:custGeom>
            <a:solidFill>
              <a:srgbClr val="73A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0" name="Freeform 45"/>
            <p:cNvSpPr>
              <a:spLocks/>
            </p:cNvSpPr>
            <p:nvPr userDrawn="1"/>
          </p:nvSpPr>
          <p:spPr bwMode="gray">
            <a:xfrm>
              <a:off x="11237913" y="2917825"/>
              <a:ext cx="6350" cy="50800"/>
            </a:xfrm>
            <a:custGeom>
              <a:avLst/>
              <a:gdLst>
                <a:gd name="T0" fmla="*/ 1 w 2"/>
                <a:gd name="T1" fmla="*/ 0 h 16"/>
                <a:gd name="T2" fmla="*/ 0 w 2"/>
                <a:gd name="T3" fmla="*/ 13 h 16"/>
                <a:gd name="T4" fmla="*/ 2 w 2"/>
                <a:gd name="T5" fmla="*/ 16 h 16"/>
                <a:gd name="T6" fmla="*/ 1 w 2"/>
                <a:gd name="T7" fmla="*/ 0 h 16"/>
              </a:gdLst>
              <a:ahLst/>
              <a:cxnLst>
                <a:cxn ang="0">
                  <a:pos x="T0" y="T1"/>
                </a:cxn>
                <a:cxn ang="0">
                  <a:pos x="T2" y="T3"/>
                </a:cxn>
                <a:cxn ang="0">
                  <a:pos x="T4" y="T5"/>
                </a:cxn>
                <a:cxn ang="0">
                  <a:pos x="T6" y="T7"/>
                </a:cxn>
              </a:cxnLst>
              <a:rect l="0" t="0" r="r" b="b"/>
              <a:pathLst>
                <a:path w="2" h="16">
                  <a:moveTo>
                    <a:pt x="1" y="0"/>
                  </a:moveTo>
                  <a:cubicBezTo>
                    <a:pt x="0" y="13"/>
                    <a:pt x="0" y="13"/>
                    <a:pt x="0" y="13"/>
                  </a:cubicBezTo>
                  <a:cubicBezTo>
                    <a:pt x="1" y="14"/>
                    <a:pt x="1" y="15"/>
                    <a:pt x="2" y="16"/>
                  </a:cubicBezTo>
                  <a:cubicBezTo>
                    <a:pt x="1" y="0"/>
                    <a:pt x="1" y="0"/>
                    <a:pt x="1" y="0"/>
                  </a:cubicBezTo>
                </a:path>
              </a:pathLst>
            </a:custGeom>
            <a:solidFill>
              <a:srgbClr val="71A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1" name="Freeform 46"/>
            <p:cNvSpPr>
              <a:spLocks noEditPoints="1"/>
            </p:cNvSpPr>
            <p:nvPr userDrawn="1"/>
          </p:nvSpPr>
          <p:spPr bwMode="gray">
            <a:xfrm>
              <a:off x="11187113" y="2959100"/>
              <a:ext cx="90487" cy="995362"/>
            </a:xfrm>
            <a:custGeom>
              <a:avLst/>
              <a:gdLst>
                <a:gd name="T0" fmla="*/ 4 w 27"/>
                <a:gd name="T1" fmla="*/ 224 h 316"/>
                <a:gd name="T2" fmla="*/ 0 w 27"/>
                <a:gd name="T3" fmla="*/ 316 h 316"/>
                <a:gd name="T4" fmla="*/ 0 w 27"/>
                <a:gd name="T5" fmla="*/ 316 h 316"/>
                <a:gd name="T6" fmla="*/ 5 w 27"/>
                <a:gd name="T7" fmla="*/ 225 h 316"/>
                <a:gd name="T8" fmla="*/ 4 w 27"/>
                <a:gd name="T9" fmla="*/ 224 h 316"/>
                <a:gd name="T10" fmla="*/ 8 w 27"/>
                <a:gd name="T11" fmla="*/ 143 h 316"/>
                <a:gd name="T12" fmla="*/ 5 w 27"/>
                <a:gd name="T13" fmla="*/ 198 h 316"/>
                <a:gd name="T14" fmla="*/ 6 w 27"/>
                <a:gd name="T15" fmla="*/ 198 h 316"/>
                <a:gd name="T16" fmla="*/ 9 w 27"/>
                <a:gd name="T17" fmla="*/ 144 h 316"/>
                <a:gd name="T18" fmla="*/ 8 w 27"/>
                <a:gd name="T19" fmla="*/ 143 h 316"/>
                <a:gd name="T20" fmla="*/ 21 w 27"/>
                <a:gd name="T21" fmla="*/ 95 h 316"/>
                <a:gd name="T22" fmla="*/ 20 w 27"/>
                <a:gd name="T23" fmla="*/ 97 h 316"/>
                <a:gd name="T24" fmla="*/ 27 w 27"/>
                <a:gd name="T25" fmla="*/ 216 h 316"/>
                <a:gd name="T26" fmla="*/ 27 w 27"/>
                <a:gd name="T27" fmla="*/ 216 h 316"/>
                <a:gd name="T28" fmla="*/ 21 w 27"/>
                <a:gd name="T29" fmla="*/ 95 h 316"/>
                <a:gd name="T30" fmla="*/ 15 w 27"/>
                <a:gd name="T31" fmla="*/ 0 h 316"/>
                <a:gd name="T32" fmla="*/ 9 w 27"/>
                <a:gd name="T33" fmla="*/ 118 h 316"/>
                <a:gd name="T34" fmla="*/ 10 w 27"/>
                <a:gd name="T35" fmla="*/ 118 h 316"/>
                <a:gd name="T36" fmla="*/ 16 w 27"/>
                <a:gd name="T37" fmla="*/ 14 h 316"/>
                <a:gd name="T38" fmla="*/ 19 w 27"/>
                <a:gd name="T39" fmla="*/ 76 h 316"/>
                <a:gd name="T40" fmla="*/ 20 w 27"/>
                <a:gd name="T41" fmla="*/ 75 h 316"/>
                <a:gd name="T42" fmla="*/ 17 w 27"/>
                <a:gd name="T43" fmla="*/ 3 h 316"/>
                <a:gd name="T44" fmla="*/ 15 w 27"/>
                <a:gd name="T45"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7" h="316">
                  <a:moveTo>
                    <a:pt x="4" y="224"/>
                  </a:moveTo>
                  <a:cubicBezTo>
                    <a:pt x="0" y="316"/>
                    <a:pt x="0" y="316"/>
                    <a:pt x="0" y="316"/>
                  </a:cubicBezTo>
                  <a:cubicBezTo>
                    <a:pt x="0" y="316"/>
                    <a:pt x="0" y="316"/>
                    <a:pt x="0" y="316"/>
                  </a:cubicBezTo>
                  <a:cubicBezTo>
                    <a:pt x="5" y="225"/>
                    <a:pt x="5" y="225"/>
                    <a:pt x="5" y="225"/>
                  </a:cubicBezTo>
                  <a:cubicBezTo>
                    <a:pt x="4" y="224"/>
                    <a:pt x="4" y="224"/>
                    <a:pt x="4" y="224"/>
                  </a:cubicBezTo>
                  <a:moveTo>
                    <a:pt x="8" y="143"/>
                  </a:moveTo>
                  <a:cubicBezTo>
                    <a:pt x="5" y="198"/>
                    <a:pt x="5" y="198"/>
                    <a:pt x="5" y="198"/>
                  </a:cubicBezTo>
                  <a:cubicBezTo>
                    <a:pt x="6" y="198"/>
                    <a:pt x="6" y="198"/>
                    <a:pt x="6" y="198"/>
                  </a:cubicBezTo>
                  <a:cubicBezTo>
                    <a:pt x="9" y="144"/>
                    <a:pt x="9" y="144"/>
                    <a:pt x="9" y="144"/>
                  </a:cubicBezTo>
                  <a:cubicBezTo>
                    <a:pt x="8" y="143"/>
                    <a:pt x="8" y="143"/>
                    <a:pt x="8" y="143"/>
                  </a:cubicBezTo>
                  <a:moveTo>
                    <a:pt x="21" y="95"/>
                  </a:moveTo>
                  <a:cubicBezTo>
                    <a:pt x="20" y="97"/>
                    <a:pt x="20" y="97"/>
                    <a:pt x="20" y="97"/>
                  </a:cubicBezTo>
                  <a:cubicBezTo>
                    <a:pt x="27" y="216"/>
                    <a:pt x="27" y="216"/>
                    <a:pt x="27" y="216"/>
                  </a:cubicBezTo>
                  <a:cubicBezTo>
                    <a:pt x="27" y="216"/>
                    <a:pt x="27" y="216"/>
                    <a:pt x="27" y="216"/>
                  </a:cubicBezTo>
                  <a:cubicBezTo>
                    <a:pt x="21" y="95"/>
                    <a:pt x="21" y="95"/>
                    <a:pt x="21" y="95"/>
                  </a:cubicBezTo>
                  <a:moveTo>
                    <a:pt x="15" y="0"/>
                  </a:moveTo>
                  <a:cubicBezTo>
                    <a:pt x="9" y="118"/>
                    <a:pt x="9" y="118"/>
                    <a:pt x="9" y="118"/>
                  </a:cubicBezTo>
                  <a:cubicBezTo>
                    <a:pt x="10" y="118"/>
                    <a:pt x="10" y="118"/>
                    <a:pt x="10" y="118"/>
                  </a:cubicBezTo>
                  <a:cubicBezTo>
                    <a:pt x="16" y="14"/>
                    <a:pt x="16" y="14"/>
                    <a:pt x="16" y="14"/>
                  </a:cubicBezTo>
                  <a:cubicBezTo>
                    <a:pt x="19" y="76"/>
                    <a:pt x="19" y="76"/>
                    <a:pt x="19" y="76"/>
                  </a:cubicBezTo>
                  <a:cubicBezTo>
                    <a:pt x="20" y="75"/>
                    <a:pt x="20" y="75"/>
                    <a:pt x="20" y="75"/>
                  </a:cubicBezTo>
                  <a:cubicBezTo>
                    <a:pt x="17" y="3"/>
                    <a:pt x="17" y="3"/>
                    <a:pt x="17" y="3"/>
                  </a:cubicBezTo>
                  <a:cubicBezTo>
                    <a:pt x="16" y="2"/>
                    <a:pt x="16" y="1"/>
                    <a:pt x="15" y="0"/>
                  </a:cubicBezTo>
                </a:path>
              </a:pathLst>
            </a:custGeom>
            <a:solidFill>
              <a:srgbClr val="71A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2" name="Freeform 47"/>
            <p:cNvSpPr>
              <a:spLocks/>
            </p:cNvSpPr>
            <p:nvPr userDrawn="1"/>
          </p:nvSpPr>
          <p:spPr bwMode="gray">
            <a:xfrm>
              <a:off x="11285538" y="3771900"/>
              <a:ext cx="3175" cy="74612"/>
            </a:xfrm>
            <a:custGeom>
              <a:avLst/>
              <a:gdLst>
                <a:gd name="T0" fmla="*/ 0 w 1"/>
                <a:gd name="T1" fmla="*/ 0 h 24"/>
                <a:gd name="T2" fmla="*/ 0 w 1"/>
                <a:gd name="T3" fmla="*/ 0 h 24"/>
                <a:gd name="T4" fmla="*/ 1 w 1"/>
                <a:gd name="T5" fmla="*/ 24 h 24"/>
                <a:gd name="T6" fmla="*/ 1 w 1"/>
                <a:gd name="T7" fmla="*/ 24 h 24"/>
                <a:gd name="T8" fmla="*/ 0 w 1"/>
                <a:gd name="T9" fmla="*/ 0 h 24"/>
              </a:gdLst>
              <a:ahLst/>
              <a:cxnLst>
                <a:cxn ang="0">
                  <a:pos x="T0" y="T1"/>
                </a:cxn>
                <a:cxn ang="0">
                  <a:pos x="T2" y="T3"/>
                </a:cxn>
                <a:cxn ang="0">
                  <a:pos x="T4" y="T5"/>
                </a:cxn>
                <a:cxn ang="0">
                  <a:pos x="T6" y="T7"/>
                </a:cxn>
                <a:cxn ang="0">
                  <a:pos x="T8" y="T9"/>
                </a:cxn>
              </a:cxnLst>
              <a:rect l="0" t="0" r="r" b="b"/>
              <a:pathLst>
                <a:path w="1" h="24">
                  <a:moveTo>
                    <a:pt x="0" y="0"/>
                  </a:moveTo>
                  <a:cubicBezTo>
                    <a:pt x="0" y="0"/>
                    <a:pt x="0" y="0"/>
                    <a:pt x="0" y="0"/>
                  </a:cubicBezTo>
                  <a:cubicBezTo>
                    <a:pt x="1" y="24"/>
                    <a:pt x="1" y="24"/>
                    <a:pt x="1" y="24"/>
                  </a:cubicBezTo>
                  <a:cubicBezTo>
                    <a:pt x="1" y="24"/>
                    <a:pt x="1" y="24"/>
                    <a:pt x="1" y="24"/>
                  </a:cubicBezTo>
                  <a:cubicBezTo>
                    <a:pt x="0" y="0"/>
                    <a:pt x="0" y="0"/>
                    <a:pt x="0" y="0"/>
                  </a:cubicBezTo>
                </a:path>
              </a:pathLst>
            </a:custGeom>
            <a:solidFill>
              <a:srgbClr val="71A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3" name="Freeform 48"/>
            <p:cNvSpPr>
              <a:spLocks/>
            </p:cNvSpPr>
            <p:nvPr userDrawn="1"/>
          </p:nvSpPr>
          <p:spPr bwMode="gray">
            <a:xfrm>
              <a:off x="11280775" y="3717925"/>
              <a:ext cx="4762" cy="53975"/>
            </a:xfrm>
            <a:custGeom>
              <a:avLst/>
              <a:gdLst>
                <a:gd name="T0" fmla="*/ 0 w 1"/>
                <a:gd name="T1" fmla="*/ 0 h 17"/>
                <a:gd name="T2" fmla="*/ 0 w 1"/>
                <a:gd name="T3" fmla="*/ 0 h 17"/>
                <a:gd name="T4" fmla="*/ 1 w 1"/>
                <a:gd name="T5" fmla="*/ 17 h 17"/>
                <a:gd name="T6" fmla="*/ 1 w 1"/>
                <a:gd name="T7" fmla="*/ 17 h 17"/>
                <a:gd name="T8" fmla="*/ 0 w 1"/>
                <a:gd name="T9" fmla="*/ 0 h 17"/>
              </a:gdLst>
              <a:ahLst/>
              <a:cxnLst>
                <a:cxn ang="0">
                  <a:pos x="T0" y="T1"/>
                </a:cxn>
                <a:cxn ang="0">
                  <a:pos x="T2" y="T3"/>
                </a:cxn>
                <a:cxn ang="0">
                  <a:pos x="T4" y="T5"/>
                </a:cxn>
                <a:cxn ang="0">
                  <a:pos x="T6" y="T7"/>
                </a:cxn>
                <a:cxn ang="0">
                  <a:pos x="T8" y="T9"/>
                </a:cxn>
              </a:cxnLst>
              <a:rect l="0" t="0" r="r" b="b"/>
              <a:pathLst>
                <a:path w="1" h="17">
                  <a:moveTo>
                    <a:pt x="0" y="0"/>
                  </a:moveTo>
                  <a:cubicBezTo>
                    <a:pt x="0" y="0"/>
                    <a:pt x="0" y="0"/>
                    <a:pt x="0" y="0"/>
                  </a:cubicBezTo>
                  <a:cubicBezTo>
                    <a:pt x="1" y="17"/>
                    <a:pt x="1" y="17"/>
                    <a:pt x="1" y="17"/>
                  </a:cubicBezTo>
                  <a:cubicBezTo>
                    <a:pt x="1" y="17"/>
                    <a:pt x="1" y="17"/>
                    <a:pt x="1" y="17"/>
                  </a:cubicBezTo>
                  <a:cubicBezTo>
                    <a:pt x="0" y="0"/>
                    <a:pt x="0" y="0"/>
                    <a:pt x="0" y="0"/>
                  </a:cubicBezTo>
                </a:path>
              </a:pathLst>
            </a:custGeom>
            <a:solidFill>
              <a:srgbClr val="71A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4" name="Freeform 49"/>
            <p:cNvSpPr>
              <a:spLocks/>
            </p:cNvSpPr>
            <p:nvPr userDrawn="1"/>
          </p:nvSpPr>
          <p:spPr bwMode="gray">
            <a:xfrm>
              <a:off x="11295063" y="3932238"/>
              <a:ext cx="0" cy="25400"/>
            </a:xfrm>
            <a:custGeom>
              <a:avLst/>
              <a:gdLst>
                <a:gd name="T0" fmla="*/ 0 h 16"/>
                <a:gd name="T1" fmla="*/ 0 h 16"/>
                <a:gd name="T2" fmla="*/ 16 h 16"/>
                <a:gd name="T3" fmla="*/ 0 h 16"/>
              </a:gdLst>
              <a:ahLst/>
              <a:cxnLst>
                <a:cxn ang="0">
                  <a:pos x="0" y="T0"/>
                </a:cxn>
                <a:cxn ang="0">
                  <a:pos x="0" y="T1"/>
                </a:cxn>
                <a:cxn ang="0">
                  <a:pos x="0" y="T2"/>
                </a:cxn>
                <a:cxn ang="0">
                  <a:pos x="0" y="T3"/>
                </a:cxn>
              </a:cxnLst>
              <a:rect l="0" t="0" r="r" b="b"/>
              <a:pathLst>
                <a:path h="16">
                  <a:moveTo>
                    <a:pt x="0" y="0"/>
                  </a:moveTo>
                  <a:lnTo>
                    <a:pt x="0" y="0"/>
                  </a:lnTo>
                  <a:lnTo>
                    <a:pt x="0" y="16"/>
                  </a:lnTo>
                  <a:lnTo>
                    <a:pt x="0" y="0"/>
                  </a:lnTo>
                  <a:close/>
                </a:path>
              </a:pathLst>
            </a:custGeom>
            <a:solidFill>
              <a:srgbClr val="71A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5" name="Freeform 50"/>
            <p:cNvSpPr>
              <a:spLocks/>
            </p:cNvSpPr>
            <p:nvPr userDrawn="1"/>
          </p:nvSpPr>
          <p:spPr bwMode="gray">
            <a:xfrm>
              <a:off x="11295063" y="3932238"/>
              <a:ext cx="0" cy="25400"/>
            </a:xfrm>
            <a:custGeom>
              <a:avLst/>
              <a:gdLst>
                <a:gd name="T0" fmla="*/ 0 h 16"/>
                <a:gd name="T1" fmla="*/ 0 h 16"/>
                <a:gd name="T2" fmla="*/ 16 h 16"/>
                <a:gd name="T3" fmla="*/ 0 h 16"/>
              </a:gdLst>
              <a:ahLst/>
              <a:cxnLst>
                <a:cxn ang="0">
                  <a:pos x="0" y="T0"/>
                </a:cxn>
                <a:cxn ang="0">
                  <a:pos x="0" y="T1"/>
                </a:cxn>
                <a:cxn ang="0">
                  <a:pos x="0" y="T2"/>
                </a:cxn>
                <a:cxn ang="0">
                  <a:pos x="0" y="T3"/>
                </a:cxn>
              </a:cxnLst>
              <a:rect l="0" t="0" r="r" b="b"/>
              <a:pathLst>
                <a:path h="16">
                  <a:moveTo>
                    <a:pt x="0" y="0"/>
                  </a:moveTo>
                  <a:lnTo>
                    <a:pt x="0" y="0"/>
                  </a:lnTo>
                  <a:lnTo>
                    <a:pt x="0" y="1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6" name="Freeform 51"/>
            <p:cNvSpPr>
              <a:spLocks/>
            </p:cNvSpPr>
            <p:nvPr userDrawn="1"/>
          </p:nvSpPr>
          <p:spPr bwMode="gray">
            <a:xfrm>
              <a:off x="11177588" y="3771900"/>
              <a:ext cx="123825" cy="327025"/>
            </a:xfrm>
            <a:custGeom>
              <a:avLst/>
              <a:gdLst>
                <a:gd name="T0" fmla="*/ 32 w 37"/>
                <a:gd name="T1" fmla="*/ 0 h 104"/>
                <a:gd name="T2" fmla="*/ 4 w 37"/>
                <a:gd name="T3" fmla="*/ 59 h 104"/>
                <a:gd name="T4" fmla="*/ 19 w 37"/>
                <a:gd name="T5" fmla="*/ 71 h 104"/>
                <a:gd name="T6" fmla="*/ 4 w 37"/>
                <a:gd name="T7" fmla="*/ 87 h 104"/>
                <a:gd name="T8" fmla="*/ 1 w 37"/>
                <a:gd name="T9" fmla="*/ 84 h 104"/>
                <a:gd name="T10" fmla="*/ 0 w 37"/>
                <a:gd name="T11" fmla="*/ 103 h 104"/>
                <a:gd name="T12" fmla="*/ 18 w 37"/>
                <a:gd name="T13" fmla="*/ 104 h 104"/>
                <a:gd name="T14" fmla="*/ 37 w 37"/>
                <a:gd name="T15" fmla="*/ 103 h 104"/>
                <a:gd name="T16" fmla="*/ 35 w 37"/>
                <a:gd name="T17" fmla="*/ 59 h 104"/>
                <a:gd name="T18" fmla="*/ 35 w 37"/>
                <a:gd name="T19" fmla="*/ 51 h 104"/>
                <a:gd name="T20" fmla="*/ 33 w 37"/>
                <a:gd name="T21" fmla="*/ 53 h 104"/>
                <a:gd name="T22" fmla="*/ 17 w 37"/>
                <a:gd name="T23" fmla="*/ 37 h 104"/>
                <a:gd name="T24" fmla="*/ 33 w 37"/>
                <a:gd name="T25" fmla="*/ 24 h 104"/>
                <a:gd name="T26" fmla="*/ 32 w 37"/>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104">
                  <a:moveTo>
                    <a:pt x="32" y="0"/>
                  </a:moveTo>
                  <a:cubicBezTo>
                    <a:pt x="24" y="21"/>
                    <a:pt x="15" y="40"/>
                    <a:pt x="4" y="59"/>
                  </a:cubicBezTo>
                  <a:cubicBezTo>
                    <a:pt x="19" y="71"/>
                    <a:pt x="19" y="71"/>
                    <a:pt x="19" y="71"/>
                  </a:cubicBezTo>
                  <a:cubicBezTo>
                    <a:pt x="4" y="87"/>
                    <a:pt x="4" y="87"/>
                    <a:pt x="4" y="87"/>
                  </a:cubicBezTo>
                  <a:cubicBezTo>
                    <a:pt x="1" y="84"/>
                    <a:pt x="1" y="84"/>
                    <a:pt x="1" y="84"/>
                  </a:cubicBezTo>
                  <a:cubicBezTo>
                    <a:pt x="0" y="103"/>
                    <a:pt x="0" y="103"/>
                    <a:pt x="0" y="103"/>
                  </a:cubicBezTo>
                  <a:cubicBezTo>
                    <a:pt x="6" y="104"/>
                    <a:pt x="12" y="104"/>
                    <a:pt x="18" y="104"/>
                  </a:cubicBezTo>
                  <a:cubicBezTo>
                    <a:pt x="25" y="104"/>
                    <a:pt x="31" y="104"/>
                    <a:pt x="37" y="103"/>
                  </a:cubicBezTo>
                  <a:cubicBezTo>
                    <a:pt x="35" y="59"/>
                    <a:pt x="35" y="59"/>
                    <a:pt x="35" y="59"/>
                  </a:cubicBezTo>
                  <a:cubicBezTo>
                    <a:pt x="35" y="51"/>
                    <a:pt x="35" y="51"/>
                    <a:pt x="35" y="51"/>
                  </a:cubicBezTo>
                  <a:cubicBezTo>
                    <a:pt x="33" y="53"/>
                    <a:pt x="33" y="53"/>
                    <a:pt x="33" y="53"/>
                  </a:cubicBezTo>
                  <a:cubicBezTo>
                    <a:pt x="17" y="37"/>
                    <a:pt x="17" y="37"/>
                    <a:pt x="17" y="37"/>
                  </a:cubicBezTo>
                  <a:cubicBezTo>
                    <a:pt x="33" y="24"/>
                    <a:pt x="33" y="24"/>
                    <a:pt x="33" y="24"/>
                  </a:cubicBezTo>
                  <a:cubicBezTo>
                    <a:pt x="32" y="0"/>
                    <a:pt x="32" y="0"/>
                    <a:pt x="32" y="0"/>
                  </a:cubicBezTo>
                </a:path>
              </a:pathLst>
            </a:custGeom>
            <a:solidFill>
              <a:srgbClr val="71A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7" name="Freeform 52"/>
            <p:cNvSpPr>
              <a:spLocks/>
            </p:cNvSpPr>
            <p:nvPr userDrawn="1"/>
          </p:nvSpPr>
          <p:spPr bwMode="gray">
            <a:xfrm>
              <a:off x="11187113" y="3003550"/>
              <a:ext cx="98425" cy="954087"/>
            </a:xfrm>
            <a:custGeom>
              <a:avLst/>
              <a:gdLst>
                <a:gd name="T0" fmla="*/ 16 w 29"/>
                <a:gd name="T1" fmla="*/ 0 h 303"/>
                <a:gd name="T2" fmla="*/ 10 w 29"/>
                <a:gd name="T3" fmla="*/ 104 h 303"/>
                <a:gd name="T4" fmla="*/ 21 w 29"/>
                <a:gd name="T5" fmla="*/ 112 h 303"/>
                <a:gd name="T6" fmla="*/ 10 w 29"/>
                <a:gd name="T7" fmla="*/ 132 h 303"/>
                <a:gd name="T8" fmla="*/ 9 w 29"/>
                <a:gd name="T9" fmla="*/ 130 h 303"/>
                <a:gd name="T10" fmla="*/ 6 w 29"/>
                <a:gd name="T11" fmla="*/ 184 h 303"/>
                <a:gd name="T12" fmla="*/ 21 w 29"/>
                <a:gd name="T13" fmla="*/ 196 h 303"/>
                <a:gd name="T14" fmla="*/ 6 w 29"/>
                <a:gd name="T15" fmla="*/ 212 h 303"/>
                <a:gd name="T16" fmla="*/ 5 w 29"/>
                <a:gd name="T17" fmla="*/ 211 h 303"/>
                <a:gd name="T18" fmla="*/ 0 w 29"/>
                <a:gd name="T19" fmla="*/ 302 h 303"/>
                <a:gd name="T20" fmla="*/ 1 w 29"/>
                <a:gd name="T21" fmla="*/ 303 h 303"/>
                <a:gd name="T22" fmla="*/ 29 w 29"/>
                <a:gd name="T23" fmla="*/ 244 h 303"/>
                <a:gd name="T24" fmla="*/ 28 w 29"/>
                <a:gd name="T25" fmla="*/ 227 h 303"/>
                <a:gd name="T26" fmla="*/ 25 w 29"/>
                <a:gd name="T27" fmla="*/ 231 h 303"/>
                <a:gd name="T28" fmla="*/ 9 w 29"/>
                <a:gd name="T29" fmla="*/ 216 h 303"/>
                <a:gd name="T30" fmla="*/ 27 w 29"/>
                <a:gd name="T31" fmla="*/ 202 h 303"/>
                <a:gd name="T32" fmla="*/ 20 w 29"/>
                <a:gd name="T33" fmla="*/ 83 h 303"/>
                <a:gd name="T34" fmla="*/ 20 w 29"/>
                <a:gd name="T35" fmla="*/ 83 h 303"/>
                <a:gd name="T36" fmla="*/ 16 w 29"/>
                <a:gd name="T37" fmla="*/ 65 h 303"/>
                <a:gd name="T38" fmla="*/ 19 w 29"/>
                <a:gd name="T39" fmla="*/ 62 h 303"/>
                <a:gd name="T40" fmla="*/ 16 w 29"/>
                <a:gd name="T41"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03">
                  <a:moveTo>
                    <a:pt x="16" y="0"/>
                  </a:moveTo>
                  <a:cubicBezTo>
                    <a:pt x="10" y="104"/>
                    <a:pt x="10" y="104"/>
                    <a:pt x="10" y="104"/>
                  </a:cubicBezTo>
                  <a:cubicBezTo>
                    <a:pt x="21" y="112"/>
                    <a:pt x="21" y="112"/>
                    <a:pt x="21" y="112"/>
                  </a:cubicBezTo>
                  <a:cubicBezTo>
                    <a:pt x="10" y="132"/>
                    <a:pt x="10" y="132"/>
                    <a:pt x="10" y="132"/>
                  </a:cubicBezTo>
                  <a:cubicBezTo>
                    <a:pt x="9" y="130"/>
                    <a:pt x="9" y="130"/>
                    <a:pt x="9" y="130"/>
                  </a:cubicBezTo>
                  <a:cubicBezTo>
                    <a:pt x="6" y="184"/>
                    <a:pt x="6" y="184"/>
                    <a:pt x="6" y="184"/>
                  </a:cubicBezTo>
                  <a:cubicBezTo>
                    <a:pt x="21" y="196"/>
                    <a:pt x="21" y="196"/>
                    <a:pt x="21" y="196"/>
                  </a:cubicBezTo>
                  <a:cubicBezTo>
                    <a:pt x="6" y="212"/>
                    <a:pt x="6" y="212"/>
                    <a:pt x="6" y="212"/>
                  </a:cubicBezTo>
                  <a:cubicBezTo>
                    <a:pt x="5" y="211"/>
                    <a:pt x="5" y="211"/>
                    <a:pt x="5" y="211"/>
                  </a:cubicBezTo>
                  <a:cubicBezTo>
                    <a:pt x="0" y="302"/>
                    <a:pt x="0" y="302"/>
                    <a:pt x="0" y="302"/>
                  </a:cubicBezTo>
                  <a:cubicBezTo>
                    <a:pt x="1" y="303"/>
                    <a:pt x="1" y="303"/>
                    <a:pt x="1" y="303"/>
                  </a:cubicBezTo>
                  <a:cubicBezTo>
                    <a:pt x="12" y="284"/>
                    <a:pt x="21" y="265"/>
                    <a:pt x="29" y="244"/>
                  </a:cubicBezTo>
                  <a:cubicBezTo>
                    <a:pt x="28" y="227"/>
                    <a:pt x="28" y="227"/>
                    <a:pt x="28" y="227"/>
                  </a:cubicBezTo>
                  <a:cubicBezTo>
                    <a:pt x="25" y="231"/>
                    <a:pt x="25" y="231"/>
                    <a:pt x="25" y="231"/>
                  </a:cubicBezTo>
                  <a:cubicBezTo>
                    <a:pt x="9" y="216"/>
                    <a:pt x="9" y="216"/>
                    <a:pt x="9" y="216"/>
                  </a:cubicBezTo>
                  <a:cubicBezTo>
                    <a:pt x="27" y="202"/>
                    <a:pt x="27" y="202"/>
                    <a:pt x="27" y="202"/>
                  </a:cubicBezTo>
                  <a:cubicBezTo>
                    <a:pt x="20" y="83"/>
                    <a:pt x="20" y="83"/>
                    <a:pt x="20" y="83"/>
                  </a:cubicBezTo>
                  <a:cubicBezTo>
                    <a:pt x="20" y="83"/>
                    <a:pt x="20" y="83"/>
                    <a:pt x="20" y="83"/>
                  </a:cubicBezTo>
                  <a:cubicBezTo>
                    <a:pt x="16" y="65"/>
                    <a:pt x="16" y="65"/>
                    <a:pt x="16" y="65"/>
                  </a:cubicBezTo>
                  <a:cubicBezTo>
                    <a:pt x="19" y="62"/>
                    <a:pt x="19" y="62"/>
                    <a:pt x="19" y="62"/>
                  </a:cubicBezTo>
                  <a:cubicBezTo>
                    <a:pt x="16" y="0"/>
                    <a:pt x="16" y="0"/>
                    <a:pt x="16" y="0"/>
                  </a:cubicBezTo>
                </a:path>
              </a:pathLst>
            </a:custGeom>
            <a:solidFill>
              <a:srgbClr val="71A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8" name="Freeform 53"/>
            <p:cNvSpPr>
              <a:spLocks/>
            </p:cNvSpPr>
            <p:nvPr userDrawn="1"/>
          </p:nvSpPr>
          <p:spPr bwMode="gray">
            <a:xfrm>
              <a:off x="11156950" y="3957638"/>
              <a:ext cx="84137" cy="87312"/>
            </a:xfrm>
            <a:custGeom>
              <a:avLst/>
              <a:gdLst>
                <a:gd name="T0" fmla="*/ 10 w 25"/>
                <a:gd name="T1" fmla="*/ 0 h 28"/>
                <a:gd name="T2" fmla="*/ 0 w 25"/>
                <a:gd name="T3" fmla="*/ 16 h 28"/>
                <a:gd name="T4" fmla="*/ 7 w 25"/>
                <a:gd name="T5" fmla="*/ 25 h 28"/>
                <a:gd name="T6" fmla="*/ 10 w 25"/>
                <a:gd name="T7" fmla="*/ 28 h 28"/>
                <a:gd name="T8" fmla="*/ 25 w 25"/>
                <a:gd name="T9" fmla="*/ 12 h 28"/>
                <a:gd name="T10" fmla="*/ 10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10" y="0"/>
                  </a:moveTo>
                  <a:cubicBezTo>
                    <a:pt x="6" y="5"/>
                    <a:pt x="3" y="10"/>
                    <a:pt x="0" y="16"/>
                  </a:cubicBezTo>
                  <a:cubicBezTo>
                    <a:pt x="7" y="25"/>
                    <a:pt x="7" y="25"/>
                    <a:pt x="7" y="25"/>
                  </a:cubicBezTo>
                  <a:cubicBezTo>
                    <a:pt x="10" y="28"/>
                    <a:pt x="10" y="28"/>
                    <a:pt x="10" y="28"/>
                  </a:cubicBezTo>
                  <a:cubicBezTo>
                    <a:pt x="25" y="12"/>
                    <a:pt x="25" y="12"/>
                    <a:pt x="25" y="12"/>
                  </a:cubicBezTo>
                  <a:cubicBezTo>
                    <a:pt x="10" y="0"/>
                    <a:pt x="10" y="0"/>
                    <a:pt x="10" y="0"/>
                  </a:cubicBezTo>
                </a:path>
              </a:pathLst>
            </a:custGeom>
            <a:solidFill>
              <a:srgbClr val="71A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9" name="Freeform 54"/>
            <p:cNvSpPr>
              <a:spLocks/>
            </p:cNvSpPr>
            <p:nvPr userDrawn="1"/>
          </p:nvSpPr>
          <p:spPr bwMode="gray">
            <a:xfrm>
              <a:off x="10936288" y="3759200"/>
              <a:ext cx="254000" cy="247650"/>
            </a:xfrm>
            <a:custGeom>
              <a:avLst/>
              <a:gdLst>
                <a:gd name="T0" fmla="*/ 0 w 76"/>
                <a:gd name="T1" fmla="*/ 0 h 79"/>
                <a:gd name="T2" fmla="*/ 66 w 76"/>
                <a:gd name="T3" fmla="*/ 79 h 79"/>
                <a:gd name="T4" fmla="*/ 76 w 76"/>
                <a:gd name="T5" fmla="*/ 63 h 79"/>
                <a:gd name="T6" fmla="*/ 75 w 76"/>
                <a:gd name="T7" fmla="*/ 62 h 79"/>
                <a:gd name="T8" fmla="*/ 75 w 76"/>
                <a:gd name="T9" fmla="*/ 62 h 79"/>
                <a:gd name="T10" fmla="*/ 0 w 76"/>
                <a:gd name="T11" fmla="*/ 0 h 79"/>
              </a:gdLst>
              <a:ahLst/>
              <a:cxnLst>
                <a:cxn ang="0">
                  <a:pos x="T0" y="T1"/>
                </a:cxn>
                <a:cxn ang="0">
                  <a:pos x="T2" y="T3"/>
                </a:cxn>
                <a:cxn ang="0">
                  <a:pos x="T4" y="T5"/>
                </a:cxn>
                <a:cxn ang="0">
                  <a:pos x="T6" y="T7"/>
                </a:cxn>
                <a:cxn ang="0">
                  <a:pos x="T8" y="T9"/>
                </a:cxn>
                <a:cxn ang="0">
                  <a:pos x="T10" y="T11"/>
                </a:cxn>
              </a:cxnLst>
              <a:rect l="0" t="0" r="r" b="b"/>
              <a:pathLst>
                <a:path w="76" h="79">
                  <a:moveTo>
                    <a:pt x="0" y="0"/>
                  </a:moveTo>
                  <a:cubicBezTo>
                    <a:pt x="66" y="79"/>
                    <a:pt x="66" y="79"/>
                    <a:pt x="66" y="79"/>
                  </a:cubicBezTo>
                  <a:cubicBezTo>
                    <a:pt x="69" y="73"/>
                    <a:pt x="72" y="68"/>
                    <a:pt x="76" y="63"/>
                  </a:cubicBezTo>
                  <a:cubicBezTo>
                    <a:pt x="75" y="62"/>
                    <a:pt x="75" y="62"/>
                    <a:pt x="75" y="62"/>
                  </a:cubicBezTo>
                  <a:cubicBezTo>
                    <a:pt x="75" y="62"/>
                    <a:pt x="75" y="62"/>
                    <a:pt x="75" y="62"/>
                  </a:cubicBezTo>
                  <a:cubicBezTo>
                    <a:pt x="0" y="0"/>
                    <a:pt x="0" y="0"/>
                    <a:pt x="0" y="0"/>
                  </a:cubicBezTo>
                </a:path>
              </a:pathLst>
            </a:custGeom>
            <a:solidFill>
              <a:srgbClr val="71A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0" name="Freeform 55"/>
            <p:cNvSpPr>
              <a:spLocks/>
            </p:cNvSpPr>
            <p:nvPr userDrawn="1"/>
          </p:nvSpPr>
          <p:spPr bwMode="gray">
            <a:xfrm>
              <a:off x="10990263" y="3419475"/>
              <a:ext cx="268287" cy="250825"/>
            </a:xfrm>
            <a:custGeom>
              <a:avLst/>
              <a:gdLst>
                <a:gd name="T0" fmla="*/ 0 w 169"/>
                <a:gd name="T1" fmla="*/ 0 h 158"/>
                <a:gd name="T2" fmla="*/ 133 w 169"/>
                <a:gd name="T3" fmla="*/ 154 h 158"/>
                <a:gd name="T4" fmla="*/ 135 w 169"/>
                <a:gd name="T5" fmla="*/ 156 h 158"/>
                <a:gd name="T6" fmla="*/ 137 w 169"/>
                <a:gd name="T7" fmla="*/ 158 h 158"/>
                <a:gd name="T8" fmla="*/ 169 w 169"/>
                <a:gd name="T9" fmla="*/ 127 h 158"/>
                <a:gd name="T10" fmla="*/ 137 w 169"/>
                <a:gd name="T11" fmla="*/ 103 h 158"/>
                <a:gd name="T12" fmla="*/ 135 w 169"/>
                <a:gd name="T13" fmla="*/ 103 h 158"/>
                <a:gd name="T14" fmla="*/ 0 w 169"/>
                <a:gd name="T15" fmla="*/ 0 h 1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58">
                  <a:moveTo>
                    <a:pt x="0" y="0"/>
                  </a:moveTo>
                  <a:lnTo>
                    <a:pt x="133" y="154"/>
                  </a:lnTo>
                  <a:lnTo>
                    <a:pt x="135" y="156"/>
                  </a:lnTo>
                  <a:lnTo>
                    <a:pt x="137" y="158"/>
                  </a:lnTo>
                  <a:lnTo>
                    <a:pt x="169" y="127"/>
                  </a:lnTo>
                  <a:lnTo>
                    <a:pt x="137" y="103"/>
                  </a:lnTo>
                  <a:lnTo>
                    <a:pt x="135" y="103"/>
                  </a:lnTo>
                  <a:lnTo>
                    <a:pt x="0" y="0"/>
                  </a:lnTo>
                  <a:close/>
                </a:path>
              </a:pathLst>
            </a:custGeom>
            <a:solidFill>
              <a:srgbClr val="71A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1" name="Freeform 56"/>
            <p:cNvSpPr>
              <a:spLocks/>
            </p:cNvSpPr>
            <p:nvPr userDrawn="1"/>
          </p:nvSpPr>
          <p:spPr bwMode="gray">
            <a:xfrm>
              <a:off x="10990263" y="3419475"/>
              <a:ext cx="268287" cy="250825"/>
            </a:xfrm>
            <a:custGeom>
              <a:avLst/>
              <a:gdLst>
                <a:gd name="T0" fmla="*/ 0 w 169"/>
                <a:gd name="T1" fmla="*/ 0 h 158"/>
                <a:gd name="T2" fmla="*/ 133 w 169"/>
                <a:gd name="T3" fmla="*/ 154 h 158"/>
                <a:gd name="T4" fmla="*/ 135 w 169"/>
                <a:gd name="T5" fmla="*/ 156 h 158"/>
                <a:gd name="T6" fmla="*/ 137 w 169"/>
                <a:gd name="T7" fmla="*/ 158 h 158"/>
                <a:gd name="T8" fmla="*/ 169 w 169"/>
                <a:gd name="T9" fmla="*/ 127 h 158"/>
                <a:gd name="T10" fmla="*/ 137 w 169"/>
                <a:gd name="T11" fmla="*/ 103 h 158"/>
                <a:gd name="T12" fmla="*/ 135 w 169"/>
                <a:gd name="T13" fmla="*/ 103 h 158"/>
                <a:gd name="T14" fmla="*/ 0 w 169"/>
                <a:gd name="T15" fmla="*/ 0 h 1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58">
                  <a:moveTo>
                    <a:pt x="0" y="0"/>
                  </a:moveTo>
                  <a:lnTo>
                    <a:pt x="133" y="154"/>
                  </a:lnTo>
                  <a:lnTo>
                    <a:pt x="135" y="156"/>
                  </a:lnTo>
                  <a:lnTo>
                    <a:pt x="137" y="158"/>
                  </a:lnTo>
                  <a:lnTo>
                    <a:pt x="169" y="127"/>
                  </a:lnTo>
                  <a:lnTo>
                    <a:pt x="137" y="103"/>
                  </a:lnTo>
                  <a:lnTo>
                    <a:pt x="135" y="10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2" name="Freeform 57"/>
            <p:cNvSpPr>
              <a:spLocks/>
            </p:cNvSpPr>
            <p:nvPr userDrawn="1"/>
          </p:nvSpPr>
          <p:spPr bwMode="gray">
            <a:xfrm>
              <a:off x="11050588" y="3208338"/>
              <a:ext cx="207962" cy="211137"/>
            </a:xfrm>
            <a:custGeom>
              <a:avLst/>
              <a:gdLst>
                <a:gd name="T0" fmla="*/ 0 w 131"/>
                <a:gd name="T1" fmla="*/ 0 h 133"/>
                <a:gd name="T2" fmla="*/ 103 w 131"/>
                <a:gd name="T3" fmla="*/ 127 h 133"/>
                <a:gd name="T4" fmla="*/ 105 w 131"/>
                <a:gd name="T5" fmla="*/ 129 h 133"/>
                <a:gd name="T6" fmla="*/ 107 w 131"/>
                <a:gd name="T7" fmla="*/ 133 h 133"/>
                <a:gd name="T8" fmla="*/ 131 w 131"/>
                <a:gd name="T9" fmla="*/ 93 h 133"/>
                <a:gd name="T10" fmla="*/ 107 w 131"/>
                <a:gd name="T11" fmla="*/ 77 h 133"/>
                <a:gd name="T12" fmla="*/ 105 w 131"/>
                <a:gd name="T13" fmla="*/ 77 h 133"/>
                <a:gd name="T14" fmla="*/ 0 w 131"/>
                <a:gd name="T15" fmla="*/ 0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133">
                  <a:moveTo>
                    <a:pt x="0" y="0"/>
                  </a:moveTo>
                  <a:lnTo>
                    <a:pt x="103" y="127"/>
                  </a:lnTo>
                  <a:lnTo>
                    <a:pt x="105" y="129"/>
                  </a:lnTo>
                  <a:lnTo>
                    <a:pt x="107" y="133"/>
                  </a:lnTo>
                  <a:lnTo>
                    <a:pt x="131" y="93"/>
                  </a:lnTo>
                  <a:lnTo>
                    <a:pt x="107" y="77"/>
                  </a:lnTo>
                  <a:lnTo>
                    <a:pt x="105" y="77"/>
                  </a:lnTo>
                  <a:lnTo>
                    <a:pt x="0" y="0"/>
                  </a:lnTo>
                  <a:close/>
                </a:path>
              </a:pathLst>
            </a:custGeom>
            <a:solidFill>
              <a:srgbClr val="71A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3" name="Freeform 58"/>
            <p:cNvSpPr>
              <a:spLocks/>
            </p:cNvSpPr>
            <p:nvPr userDrawn="1"/>
          </p:nvSpPr>
          <p:spPr bwMode="gray">
            <a:xfrm>
              <a:off x="11050588" y="3208338"/>
              <a:ext cx="207962" cy="211137"/>
            </a:xfrm>
            <a:custGeom>
              <a:avLst/>
              <a:gdLst>
                <a:gd name="T0" fmla="*/ 0 w 131"/>
                <a:gd name="T1" fmla="*/ 0 h 133"/>
                <a:gd name="T2" fmla="*/ 103 w 131"/>
                <a:gd name="T3" fmla="*/ 127 h 133"/>
                <a:gd name="T4" fmla="*/ 105 w 131"/>
                <a:gd name="T5" fmla="*/ 129 h 133"/>
                <a:gd name="T6" fmla="*/ 107 w 131"/>
                <a:gd name="T7" fmla="*/ 133 h 133"/>
                <a:gd name="T8" fmla="*/ 131 w 131"/>
                <a:gd name="T9" fmla="*/ 93 h 133"/>
                <a:gd name="T10" fmla="*/ 107 w 131"/>
                <a:gd name="T11" fmla="*/ 77 h 133"/>
                <a:gd name="T12" fmla="*/ 105 w 131"/>
                <a:gd name="T13" fmla="*/ 77 h 133"/>
                <a:gd name="T14" fmla="*/ 0 w 131"/>
                <a:gd name="T15" fmla="*/ 0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133">
                  <a:moveTo>
                    <a:pt x="0" y="0"/>
                  </a:moveTo>
                  <a:lnTo>
                    <a:pt x="103" y="127"/>
                  </a:lnTo>
                  <a:lnTo>
                    <a:pt x="105" y="129"/>
                  </a:lnTo>
                  <a:lnTo>
                    <a:pt x="107" y="133"/>
                  </a:lnTo>
                  <a:lnTo>
                    <a:pt x="131" y="93"/>
                  </a:lnTo>
                  <a:lnTo>
                    <a:pt x="107" y="77"/>
                  </a:lnTo>
                  <a:lnTo>
                    <a:pt x="105" y="7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4" name="Freeform 59"/>
            <p:cNvSpPr>
              <a:spLocks/>
            </p:cNvSpPr>
            <p:nvPr userDrawn="1"/>
          </p:nvSpPr>
          <p:spPr bwMode="gray">
            <a:xfrm>
              <a:off x="11234738" y="3733800"/>
              <a:ext cx="220662" cy="204787"/>
            </a:xfrm>
            <a:custGeom>
              <a:avLst/>
              <a:gdLst>
                <a:gd name="T0" fmla="*/ 60 w 66"/>
                <a:gd name="T1" fmla="*/ 0 h 65"/>
                <a:gd name="T2" fmla="*/ 16 w 66"/>
                <a:gd name="T3" fmla="*/ 36 h 65"/>
                <a:gd name="T4" fmla="*/ 16 w 66"/>
                <a:gd name="T5" fmla="*/ 36 h 65"/>
                <a:gd name="T6" fmla="*/ 0 w 66"/>
                <a:gd name="T7" fmla="*/ 49 h 65"/>
                <a:gd name="T8" fmla="*/ 16 w 66"/>
                <a:gd name="T9" fmla="*/ 65 h 65"/>
                <a:gd name="T10" fmla="*/ 18 w 66"/>
                <a:gd name="T11" fmla="*/ 63 h 65"/>
                <a:gd name="T12" fmla="*/ 18 w 66"/>
                <a:gd name="T13" fmla="*/ 63 h 65"/>
                <a:gd name="T14" fmla="*/ 66 w 66"/>
                <a:gd name="T15" fmla="*/ 5 h 65"/>
                <a:gd name="T16" fmla="*/ 60 w 66"/>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65">
                  <a:moveTo>
                    <a:pt x="60" y="0"/>
                  </a:moveTo>
                  <a:cubicBezTo>
                    <a:pt x="16" y="36"/>
                    <a:pt x="16" y="36"/>
                    <a:pt x="16" y="36"/>
                  </a:cubicBezTo>
                  <a:cubicBezTo>
                    <a:pt x="16" y="36"/>
                    <a:pt x="16" y="36"/>
                    <a:pt x="16" y="36"/>
                  </a:cubicBezTo>
                  <a:cubicBezTo>
                    <a:pt x="0" y="49"/>
                    <a:pt x="0" y="49"/>
                    <a:pt x="0" y="49"/>
                  </a:cubicBezTo>
                  <a:cubicBezTo>
                    <a:pt x="16" y="65"/>
                    <a:pt x="16" y="65"/>
                    <a:pt x="16" y="65"/>
                  </a:cubicBezTo>
                  <a:cubicBezTo>
                    <a:pt x="18" y="63"/>
                    <a:pt x="18" y="63"/>
                    <a:pt x="18" y="63"/>
                  </a:cubicBezTo>
                  <a:cubicBezTo>
                    <a:pt x="18" y="63"/>
                    <a:pt x="18" y="63"/>
                    <a:pt x="18" y="63"/>
                  </a:cubicBezTo>
                  <a:cubicBezTo>
                    <a:pt x="66" y="5"/>
                    <a:pt x="66" y="5"/>
                    <a:pt x="66" y="5"/>
                  </a:cubicBezTo>
                  <a:cubicBezTo>
                    <a:pt x="64" y="3"/>
                    <a:pt x="62" y="1"/>
                    <a:pt x="60" y="0"/>
                  </a:cubicBezTo>
                </a:path>
              </a:pathLst>
            </a:custGeom>
            <a:solidFill>
              <a:srgbClr val="71A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5" name="Freeform 60"/>
            <p:cNvSpPr>
              <a:spLocks/>
            </p:cNvSpPr>
            <p:nvPr userDrawn="1"/>
          </p:nvSpPr>
          <p:spPr bwMode="gray">
            <a:xfrm>
              <a:off x="11436350" y="3651250"/>
              <a:ext cx="103187" cy="98425"/>
            </a:xfrm>
            <a:custGeom>
              <a:avLst/>
              <a:gdLst>
                <a:gd name="T0" fmla="*/ 31 w 31"/>
                <a:gd name="T1" fmla="*/ 0 h 31"/>
                <a:gd name="T2" fmla="*/ 0 w 31"/>
                <a:gd name="T3" fmla="*/ 26 h 31"/>
                <a:gd name="T4" fmla="*/ 6 w 31"/>
                <a:gd name="T5" fmla="*/ 31 h 31"/>
                <a:gd name="T6" fmla="*/ 31 w 31"/>
                <a:gd name="T7" fmla="*/ 0 h 31"/>
              </a:gdLst>
              <a:ahLst/>
              <a:cxnLst>
                <a:cxn ang="0">
                  <a:pos x="T0" y="T1"/>
                </a:cxn>
                <a:cxn ang="0">
                  <a:pos x="T2" y="T3"/>
                </a:cxn>
                <a:cxn ang="0">
                  <a:pos x="T4" y="T5"/>
                </a:cxn>
                <a:cxn ang="0">
                  <a:pos x="T6" y="T7"/>
                </a:cxn>
              </a:cxnLst>
              <a:rect l="0" t="0" r="r" b="b"/>
              <a:pathLst>
                <a:path w="31" h="31">
                  <a:moveTo>
                    <a:pt x="31" y="0"/>
                  </a:moveTo>
                  <a:cubicBezTo>
                    <a:pt x="0" y="26"/>
                    <a:pt x="0" y="26"/>
                    <a:pt x="0" y="26"/>
                  </a:cubicBezTo>
                  <a:cubicBezTo>
                    <a:pt x="2" y="27"/>
                    <a:pt x="4" y="29"/>
                    <a:pt x="6" y="31"/>
                  </a:cubicBezTo>
                  <a:cubicBezTo>
                    <a:pt x="31" y="0"/>
                    <a:pt x="31" y="0"/>
                    <a:pt x="31" y="0"/>
                  </a:cubicBezTo>
                </a:path>
              </a:pathLst>
            </a:custGeom>
            <a:solidFill>
              <a:srgbClr val="71A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6" name="Freeform 61"/>
            <p:cNvSpPr>
              <a:spLocks/>
            </p:cNvSpPr>
            <p:nvPr userDrawn="1"/>
          </p:nvSpPr>
          <p:spPr bwMode="gray">
            <a:xfrm>
              <a:off x="11315700" y="3635375"/>
              <a:ext cx="26987" cy="44450"/>
            </a:xfrm>
            <a:custGeom>
              <a:avLst/>
              <a:gdLst>
                <a:gd name="T0" fmla="*/ 3 w 8"/>
                <a:gd name="T1" fmla="*/ 0 h 14"/>
                <a:gd name="T2" fmla="*/ 0 w 8"/>
                <a:gd name="T3" fmla="*/ 14 h 14"/>
                <a:gd name="T4" fmla="*/ 8 w 8"/>
                <a:gd name="T5" fmla="*/ 4 h 14"/>
                <a:gd name="T6" fmla="*/ 3 w 8"/>
                <a:gd name="T7" fmla="*/ 0 h 14"/>
              </a:gdLst>
              <a:ahLst/>
              <a:cxnLst>
                <a:cxn ang="0">
                  <a:pos x="T0" y="T1"/>
                </a:cxn>
                <a:cxn ang="0">
                  <a:pos x="T2" y="T3"/>
                </a:cxn>
                <a:cxn ang="0">
                  <a:pos x="T4" y="T5"/>
                </a:cxn>
                <a:cxn ang="0">
                  <a:pos x="T6" y="T7"/>
                </a:cxn>
              </a:cxnLst>
              <a:rect l="0" t="0" r="r" b="b"/>
              <a:pathLst>
                <a:path w="8" h="14">
                  <a:moveTo>
                    <a:pt x="3" y="0"/>
                  </a:moveTo>
                  <a:cubicBezTo>
                    <a:pt x="2" y="4"/>
                    <a:pt x="1" y="9"/>
                    <a:pt x="0" y="14"/>
                  </a:cubicBezTo>
                  <a:cubicBezTo>
                    <a:pt x="8" y="4"/>
                    <a:pt x="8" y="4"/>
                    <a:pt x="8" y="4"/>
                  </a:cubicBezTo>
                  <a:cubicBezTo>
                    <a:pt x="6" y="3"/>
                    <a:pt x="5" y="1"/>
                    <a:pt x="3" y="0"/>
                  </a:cubicBezTo>
                </a:path>
              </a:pathLst>
            </a:custGeom>
            <a:solidFill>
              <a:srgbClr val="71A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7" name="Freeform 62"/>
            <p:cNvSpPr>
              <a:spLocks/>
            </p:cNvSpPr>
            <p:nvPr userDrawn="1"/>
          </p:nvSpPr>
          <p:spPr bwMode="gray">
            <a:xfrm>
              <a:off x="11325225" y="3478213"/>
              <a:ext cx="160337" cy="169862"/>
            </a:xfrm>
            <a:custGeom>
              <a:avLst/>
              <a:gdLst>
                <a:gd name="T0" fmla="*/ 48 w 48"/>
                <a:gd name="T1" fmla="*/ 0 h 54"/>
                <a:gd name="T2" fmla="*/ 3 w 48"/>
                <a:gd name="T3" fmla="*/ 37 h 54"/>
                <a:gd name="T4" fmla="*/ 0 w 48"/>
                <a:gd name="T5" fmla="*/ 50 h 54"/>
                <a:gd name="T6" fmla="*/ 5 w 48"/>
                <a:gd name="T7" fmla="*/ 5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cubicBezTo>
                    <a:pt x="3" y="37"/>
                    <a:pt x="3" y="37"/>
                    <a:pt x="3" y="37"/>
                  </a:cubicBezTo>
                  <a:cubicBezTo>
                    <a:pt x="2" y="41"/>
                    <a:pt x="1" y="46"/>
                    <a:pt x="0" y="50"/>
                  </a:cubicBezTo>
                  <a:cubicBezTo>
                    <a:pt x="2" y="51"/>
                    <a:pt x="3" y="53"/>
                    <a:pt x="5" y="54"/>
                  </a:cubicBezTo>
                  <a:cubicBezTo>
                    <a:pt x="48" y="0"/>
                    <a:pt x="48" y="0"/>
                    <a:pt x="48" y="0"/>
                  </a:cubicBezTo>
                </a:path>
              </a:pathLst>
            </a:custGeom>
            <a:solidFill>
              <a:srgbClr val="71A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8" name="Freeform 63"/>
            <p:cNvSpPr>
              <a:spLocks/>
            </p:cNvSpPr>
            <p:nvPr userDrawn="1"/>
          </p:nvSpPr>
          <p:spPr bwMode="gray">
            <a:xfrm>
              <a:off x="11217275" y="3595688"/>
              <a:ext cx="117475" cy="134937"/>
            </a:xfrm>
            <a:custGeom>
              <a:avLst/>
              <a:gdLst>
                <a:gd name="T0" fmla="*/ 35 w 35"/>
                <a:gd name="T1" fmla="*/ 0 h 43"/>
                <a:gd name="T2" fmla="*/ 18 w 35"/>
                <a:gd name="T3" fmla="*/ 14 h 43"/>
                <a:gd name="T4" fmla="*/ 18 w 35"/>
                <a:gd name="T5" fmla="*/ 14 h 43"/>
                <a:gd name="T6" fmla="*/ 0 w 35"/>
                <a:gd name="T7" fmla="*/ 28 h 43"/>
                <a:gd name="T8" fmla="*/ 16 w 35"/>
                <a:gd name="T9" fmla="*/ 43 h 43"/>
                <a:gd name="T10" fmla="*/ 19 w 35"/>
                <a:gd name="T11" fmla="*/ 39 h 43"/>
                <a:gd name="T12" fmla="*/ 19 w 35"/>
                <a:gd name="T13" fmla="*/ 39 h 43"/>
                <a:gd name="T14" fmla="*/ 29 w 35"/>
                <a:gd name="T15" fmla="*/ 27 h 43"/>
                <a:gd name="T16" fmla="*/ 32 w 35"/>
                <a:gd name="T17" fmla="*/ 13 h 43"/>
                <a:gd name="T18" fmla="*/ 35 w 35"/>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43">
                  <a:moveTo>
                    <a:pt x="35" y="0"/>
                  </a:moveTo>
                  <a:cubicBezTo>
                    <a:pt x="18" y="14"/>
                    <a:pt x="18" y="14"/>
                    <a:pt x="18" y="14"/>
                  </a:cubicBezTo>
                  <a:cubicBezTo>
                    <a:pt x="18" y="14"/>
                    <a:pt x="18" y="14"/>
                    <a:pt x="18" y="14"/>
                  </a:cubicBezTo>
                  <a:cubicBezTo>
                    <a:pt x="0" y="28"/>
                    <a:pt x="0" y="28"/>
                    <a:pt x="0" y="28"/>
                  </a:cubicBezTo>
                  <a:cubicBezTo>
                    <a:pt x="16" y="43"/>
                    <a:pt x="16" y="43"/>
                    <a:pt x="16" y="43"/>
                  </a:cubicBezTo>
                  <a:cubicBezTo>
                    <a:pt x="19" y="39"/>
                    <a:pt x="19" y="39"/>
                    <a:pt x="19" y="39"/>
                  </a:cubicBezTo>
                  <a:cubicBezTo>
                    <a:pt x="19" y="39"/>
                    <a:pt x="19" y="39"/>
                    <a:pt x="19" y="39"/>
                  </a:cubicBezTo>
                  <a:cubicBezTo>
                    <a:pt x="29" y="27"/>
                    <a:pt x="29" y="27"/>
                    <a:pt x="29" y="27"/>
                  </a:cubicBezTo>
                  <a:cubicBezTo>
                    <a:pt x="30" y="22"/>
                    <a:pt x="31" y="17"/>
                    <a:pt x="32" y="13"/>
                  </a:cubicBezTo>
                  <a:cubicBezTo>
                    <a:pt x="33" y="9"/>
                    <a:pt x="34" y="4"/>
                    <a:pt x="35" y="0"/>
                  </a:cubicBezTo>
                </a:path>
              </a:pathLst>
            </a:custGeom>
            <a:solidFill>
              <a:srgbClr val="71A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9" name="Freeform 64"/>
            <p:cNvSpPr>
              <a:spLocks/>
            </p:cNvSpPr>
            <p:nvPr userDrawn="1"/>
          </p:nvSpPr>
          <p:spPr bwMode="gray">
            <a:xfrm>
              <a:off x="11315700" y="3119438"/>
              <a:ext cx="42862" cy="53975"/>
            </a:xfrm>
            <a:custGeom>
              <a:avLst/>
              <a:gdLst>
                <a:gd name="T0" fmla="*/ 13 w 13"/>
                <a:gd name="T1" fmla="*/ 0 h 17"/>
                <a:gd name="T2" fmla="*/ 0 w 13"/>
                <a:gd name="T3" fmla="*/ 10 h 17"/>
                <a:gd name="T4" fmla="*/ 2 w 13"/>
                <a:gd name="T5" fmla="*/ 17 h 17"/>
                <a:gd name="T6" fmla="*/ 13 w 13"/>
                <a:gd name="T7" fmla="*/ 0 h 17"/>
              </a:gdLst>
              <a:ahLst/>
              <a:cxnLst>
                <a:cxn ang="0">
                  <a:pos x="T0" y="T1"/>
                </a:cxn>
                <a:cxn ang="0">
                  <a:pos x="T2" y="T3"/>
                </a:cxn>
                <a:cxn ang="0">
                  <a:pos x="T4" y="T5"/>
                </a:cxn>
                <a:cxn ang="0">
                  <a:pos x="T6" y="T7"/>
                </a:cxn>
              </a:cxnLst>
              <a:rect l="0" t="0" r="r" b="b"/>
              <a:pathLst>
                <a:path w="13" h="17">
                  <a:moveTo>
                    <a:pt x="13" y="0"/>
                  </a:moveTo>
                  <a:cubicBezTo>
                    <a:pt x="0" y="10"/>
                    <a:pt x="0" y="10"/>
                    <a:pt x="0" y="10"/>
                  </a:cubicBezTo>
                  <a:cubicBezTo>
                    <a:pt x="0" y="12"/>
                    <a:pt x="1" y="15"/>
                    <a:pt x="2" y="17"/>
                  </a:cubicBezTo>
                  <a:cubicBezTo>
                    <a:pt x="13" y="0"/>
                    <a:pt x="13" y="0"/>
                    <a:pt x="13" y="0"/>
                  </a:cubicBezTo>
                </a:path>
              </a:pathLst>
            </a:custGeom>
            <a:solidFill>
              <a:srgbClr val="71A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0" name="Freeform 65"/>
            <p:cNvSpPr>
              <a:spLocks/>
            </p:cNvSpPr>
            <p:nvPr userDrawn="1"/>
          </p:nvSpPr>
          <p:spPr bwMode="gray">
            <a:xfrm>
              <a:off x="11241088" y="3151188"/>
              <a:ext cx="80962" cy="112712"/>
            </a:xfrm>
            <a:custGeom>
              <a:avLst/>
              <a:gdLst>
                <a:gd name="T0" fmla="*/ 22 w 24"/>
                <a:gd name="T1" fmla="*/ 0 h 36"/>
                <a:gd name="T2" fmla="*/ 4 w 24"/>
                <a:gd name="T3" fmla="*/ 14 h 36"/>
                <a:gd name="T4" fmla="*/ 3 w 24"/>
                <a:gd name="T5" fmla="*/ 15 h 36"/>
                <a:gd name="T6" fmla="*/ 0 w 24"/>
                <a:gd name="T7" fmla="*/ 18 h 36"/>
                <a:gd name="T8" fmla="*/ 4 w 24"/>
                <a:gd name="T9" fmla="*/ 36 h 36"/>
                <a:gd name="T10" fmla="*/ 4 w 24"/>
                <a:gd name="T11" fmla="*/ 36 h 36"/>
                <a:gd name="T12" fmla="*/ 5 w 24"/>
                <a:gd name="T13" fmla="*/ 34 h 36"/>
                <a:gd name="T14" fmla="*/ 24 w 24"/>
                <a:gd name="T15" fmla="*/ 7 h 36"/>
                <a:gd name="T16" fmla="*/ 22 w 24"/>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6">
                  <a:moveTo>
                    <a:pt x="22" y="0"/>
                  </a:moveTo>
                  <a:cubicBezTo>
                    <a:pt x="4" y="14"/>
                    <a:pt x="4" y="14"/>
                    <a:pt x="4" y="14"/>
                  </a:cubicBezTo>
                  <a:cubicBezTo>
                    <a:pt x="3" y="15"/>
                    <a:pt x="3" y="15"/>
                    <a:pt x="3" y="15"/>
                  </a:cubicBezTo>
                  <a:cubicBezTo>
                    <a:pt x="0" y="18"/>
                    <a:pt x="0" y="18"/>
                    <a:pt x="0" y="18"/>
                  </a:cubicBezTo>
                  <a:cubicBezTo>
                    <a:pt x="4" y="36"/>
                    <a:pt x="4" y="36"/>
                    <a:pt x="4" y="36"/>
                  </a:cubicBezTo>
                  <a:cubicBezTo>
                    <a:pt x="4" y="36"/>
                    <a:pt x="4" y="36"/>
                    <a:pt x="4" y="36"/>
                  </a:cubicBezTo>
                  <a:cubicBezTo>
                    <a:pt x="5" y="34"/>
                    <a:pt x="5" y="34"/>
                    <a:pt x="5" y="34"/>
                  </a:cubicBezTo>
                  <a:cubicBezTo>
                    <a:pt x="24" y="7"/>
                    <a:pt x="24" y="7"/>
                    <a:pt x="24" y="7"/>
                  </a:cubicBezTo>
                  <a:cubicBezTo>
                    <a:pt x="23" y="5"/>
                    <a:pt x="22" y="2"/>
                    <a:pt x="22" y="0"/>
                  </a:cubicBezTo>
                </a:path>
              </a:pathLst>
            </a:custGeom>
            <a:solidFill>
              <a:srgbClr val="71A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1" name="Freeform 66"/>
            <p:cNvSpPr>
              <a:spLocks/>
            </p:cNvSpPr>
            <p:nvPr userDrawn="1"/>
          </p:nvSpPr>
          <p:spPr bwMode="gray">
            <a:xfrm>
              <a:off x="9136063" y="4791075"/>
              <a:ext cx="69850" cy="150812"/>
            </a:xfrm>
            <a:custGeom>
              <a:avLst/>
              <a:gdLst>
                <a:gd name="T0" fmla="*/ 19 w 21"/>
                <a:gd name="T1" fmla="*/ 0 h 48"/>
                <a:gd name="T2" fmla="*/ 10 w 21"/>
                <a:gd name="T3" fmla="*/ 1 h 48"/>
                <a:gd name="T4" fmla="*/ 2 w 21"/>
                <a:gd name="T5" fmla="*/ 0 h 48"/>
                <a:gd name="T6" fmla="*/ 0 w 21"/>
                <a:gd name="T7" fmla="*/ 48 h 48"/>
                <a:gd name="T8" fmla="*/ 21 w 21"/>
                <a:gd name="T9" fmla="*/ 48 h 48"/>
                <a:gd name="T10" fmla="*/ 19 w 21"/>
                <a:gd name="T11" fmla="*/ 0 h 48"/>
              </a:gdLst>
              <a:ahLst/>
              <a:cxnLst>
                <a:cxn ang="0">
                  <a:pos x="T0" y="T1"/>
                </a:cxn>
                <a:cxn ang="0">
                  <a:pos x="T2" y="T3"/>
                </a:cxn>
                <a:cxn ang="0">
                  <a:pos x="T4" y="T5"/>
                </a:cxn>
                <a:cxn ang="0">
                  <a:pos x="T6" y="T7"/>
                </a:cxn>
                <a:cxn ang="0">
                  <a:pos x="T8" y="T9"/>
                </a:cxn>
                <a:cxn ang="0">
                  <a:pos x="T10" y="T11"/>
                </a:cxn>
              </a:cxnLst>
              <a:rect l="0" t="0" r="r" b="b"/>
              <a:pathLst>
                <a:path w="21" h="48">
                  <a:moveTo>
                    <a:pt x="19" y="0"/>
                  </a:moveTo>
                  <a:cubicBezTo>
                    <a:pt x="16" y="0"/>
                    <a:pt x="13" y="1"/>
                    <a:pt x="10" y="1"/>
                  </a:cubicBezTo>
                  <a:cubicBezTo>
                    <a:pt x="8" y="1"/>
                    <a:pt x="5" y="0"/>
                    <a:pt x="2" y="0"/>
                  </a:cubicBezTo>
                  <a:cubicBezTo>
                    <a:pt x="0" y="48"/>
                    <a:pt x="0" y="48"/>
                    <a:pt x="0" y="48"/>
                  </a:cubicBezTo>
                  <a:cubicBezTo>
                    <a:pt x="21" y="48"/>
                    <a:pt x="21" y="48"/>
                    <a:pt x="21" y="48"/>
                  </a:cubicBezTo>
                  <a:cubicBezTo>
                    <a:pt x="19" y="0"/>
                    <a:pt x="19" y="0"/>
                    <a:pt x="19" y="0"/>
                  </a:cubicBezTo>
                </a:path>
              </a:pathLst>
            </a:custGeom>
            <a:solidFill>
              <a:srgbClr val="698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2" name="Freeform 67"/>
            <p:cNvSpPr>
              <a:spLocks/>
            </p:cNvSpPr>
            <p:nvPr userDrawn="1"/>
          </p:nvSpPr>
          <p:spPr bwMode="gray">
            <a:xfrm>
              <a:off x="8974138" y="4186238"/>
              <a:ext cx="388937" cy="579437"/>
            </a:xfrm>
            <a:custGeom>
              <a:avLst/>
              <a:gdLst>
                <a:gd name="T0" fmla="*/ 58 w 116"/>
                <a:gd name="T1" fmla="*/ 0 h 184"/>
                <a:gd name="T2" fmla="*/ 0 w 116"/>
                <a:gd name="T3" fmla="*/ 134 h 184"/>
                <a:gd name="T4" fmla="*/ 28 w 116"/>
                <a:gd name="T5" fmla="*/ 184 h 184"/>
                <a:gd name="T6" fmla="*/ 50 w 116"/>
                <a:gd name="T7" fmla="*/ 165 h 184"/>
                <a:gd name="T8" fmla="*/ 14 w 116"/>
                <a:gd name="T9" fmla="*/ 124 h 184"/>
                <a:gd name="T10" fmla="*/ 52 w 116"/>
                <a:gd name="T11" fmla="*/ 155 h 184"/>
                <a:gd name="T12" fmla="*/ 53 w 116"/>
                <a:gd name="T13" fmla="*/ 123 h 184"/>
                <a:gd name="T14" fmla="*/ 23 w 116"/>
                <a:gd name="T15" fmla="*/ 87 h 184"/>
                <a:gd name="T16" fmla="*/ 54 w 116"/>
                <a:gd name="T17" fmla="*/ 111 h 184"/>
                <a:gd name="T18" fmla="*/ 55 w 116"/>
                <a:gd name="T19" fmla="*/ 79 h 184"/>
                <a:gd name="T20" fmla="*/ 42 w 116"/>
                <a:gd name="T21" fmla="*/ 61 h 184"/>
                <a:gd name="T22" fmla="*/ 56 w 116"/>
                <a:gd name="T23" fmla="*/ 69 h 184"/>
                <a:gd name="T24" fmla="*/ 58 w 116"/>
                <a:gd name="T25" fmla="*/ 13 h 184"/>
                <a:gd name="T26" fmla="*/ 62 w 116"/>
                <a:gd name="T27" fmla="*/ 88 h 184"/>
                <a:gd name="T28" fmla="*/ 81 w 116"/>
                <a:gd name="T29" fmla="*/ 75 h 184"/>
                <a:gd name="T30" fmla="*/ 63 w 116"/>
                <a:gd name="T31" fmla="*/ 97 h 184"/>
                <a:gd name="T32" fmla="*/ 64 w 116"/>
                <a:gd name="T33" fmla="*/ 121 h 184"/>
                <a:gd name="T34" fmla="*/ 91 w 116"/>
                <a:gd name="T35" fmla="*/ 100 h 184"/>
                <a:gd name="T36" fmla="*/ 64 w 116"/>
                <a:gd name="T37" fmla="*/ 131 h 184"/>
                <a:gd name="T38" fmla="*/ 65 w 116"/>
                <a:gd name="T39" fmla="*/ 153 h 184"/>
                <a:gd name="T40" fmla="*/ 116 w 116"/>
                <a:gd name="T41" fmla="*/ 118 h 184"/>
                <a:gd name="T42" fmla="*/ 58 w 116"/>
                <a:gd name="T4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6" h="184">
                  <a:moveTo>
                    <a:pt x="58" y="0"/>
                  </a:moveTo>
                  <a:cubicBezTo>
                    <a:pt x="58" y="0"/>
                    <a:pt x="0" y="88"/>
                    <a:pt x="0" y="134"/>
                  </a:cubicBezTo>
                  <a:cubicBezTo>
                    <a:pt x="0" y="155"/>
                    <a:pt x="11" y="174"/>
                    <a:pt x="28" y="184"/>
                  </a:cubicBezTo>
                  <a:cubicBezTo>
                    <a:pt x="36" y="178"/>
                    <a:pt x="43" y="171"/>
                    <a:pt x="50" y="165"/>
                  </a:cubicBezTo>
                  <a:cubicBezTo>
                    <a:pt x="14" y="124"/>
                    <a:pt x="14" y="124"/>
                    <a:pt x="14" y="124"/>
                  </a:cubicBezTo>
                  <a:cubicBezTo>
                    <a:pt x="52" y="155"/>
                    <a:pt x="52" y="155"/>
                    <a:pt x="52" y="155"/>
                  </a:cubicBezTo>
                  <a:cubicBezTo>
                    <a:pt x="53" y="123"/>
                    <a:pt x="53" y="123"/>
                    <a:pt x="53" y="123"/>
                  </a:cubicBezTo>
                  <a:cubicBezTo>
                    <a:pt x="23" y="87"/>
                    <a:pt x="23" y="87"/>
                    <a:pt x="23" y="87"/>
                  </a:cubicBezTo>
                  <a:cubicBezTo>
                    <a:pt x="54" y="111"/>
                    <a:pt x="54" y="111"/>
                    <a:pt x="54" y="111"/>
                  </a:cubicBezTo>
                  <a:cubicBezTo>
                    <a:pt x="55" y="79"/>
                    <a:pt x="55" y="79"/>
                    <a:pt x="55" y="79"/>
                  </a:cubicBezTo>
                  <a:cubicBezTo>
                    <a:pt x="42" y="61"/>
                    <a:pt x="42" y="61"/>
                    <a:pt x="42" y="61"/>
                  </a:cubicBezTo>
                  <a:cubicBezTo>
                    <a:pt x="56" y="69"/>
                    <a:pt x="56" y="69"/>
                    <a:pt x="56" y="69"/>
                  </a:cubicBezTo>
                  <a:cubicBezTo>
                    <a:pt x="58" y="13"/>
                    <a:pt x="58" y="13"/>
                    <a:pt x="58" y="13"/>
                  </a:cubicBezTo>
                  <a:cubicBezTo>
                    <a:pt x="62" y="88"/>
                    <a:pt x="62" y="88"/>
                    <a:pt x="62" y="88"/>
                  </a:cubicBezTo>
                  <a:cubicBezTo>
                    <a:pt x="81" y="75"/>
                    <a:pt x="81" y="75"/>
                    <a:pt x="81" y="75"/>
                  </a:cubicBezTo>
                  <a:cubicBezTo>
                    <a:pt x="63" y="97"/>
                    <a:pt x="63" y="97"/>
                    <a:pt x="63" y="97"/>
                  </a:cubicBezTo>
                  <a:cubicBezTo>
                    <a:pt x="64" y="121"/>
                    <a:pt x="64" y="121"/>
                    <a:pt x="64" y="121"/>
                  </a:cubicBezTo>
                  <a:cubicBezTo>
                    <a:pt x="91" y="100"/>
                    <a:pt x="91" y="100"/>
                    <a:pt x="91" y="100"/>
                  </a:cubicBezTo>
                  <a:cubicBezTo>
                    <a:pt x="64" y="131"/>
                    <a:pt x="64" y="131"/>
                    <a:pt x="64" y="131"/>
                  </a:cubicBezTo>
                  <a:cubicBezTo>
                    <a:pt x="65" y="153"/>
                    <a:pt x="65" y="153"/>
                    <a:pt x="65" y="153"/>
                  </a:cubicBezTo>
                  <a:cubicBezTo>
                    <a:pt x="81" y="141"/>
                    <a:pt x="98" y="129"/>
                    <a:pt x="116" y="118"/>
                  </a:cubicBezTo>
                  <a:cubicBezTo>
                    <a:pt x="106" y="70"/>
                    <a:pt x="58" y="0"/>
                    <a:pt x="58" y="0"/>
                  </a:cubicBezTo>
                </a:path>
              </a:pathLst>
            </a:custGeom>
            <a:solidFill>
              <a:srgbClr val="8FC2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3" name="Freeform 68"/>
            <p:cNvSpPr>
              <a:spLocks noEditPoints="1"/>
            </p:cNvSpPr>
            <p:nvPr userDrawn="1"/>
          </p:nvSpPr>
          <p:spPr bwMode="gray">
            <a:xfrm>
              <a:off x="9067800" y="4557713"/>
              <a:ext cx="298450" cy="233362"/>
            </a:xfrm>
            <a:custGeom>
              <a:avLst/>
              <a:gdLst>
                <a:gd name="T0" fmla="*/ 22 w 89"/>
                <a:gd name="T1" fmla="*/ 47 h 74"/>
                <a:gd name="T2" fmla="*/ 0 w 89"/>
                <a:gd name="T3" fmla="*/ 66 h 74"/>
                <a:gd name="T4" fmla="*/ 22 w 89"/>
                <a:gd name="T5" fmla="*/ 74 h 74"/>
                <a:gd name="T6" fmla="*/ 23 w 89"/>
                <a:gd name="T7" fmla="*/ 48 h 74"/>
                <a:gd name="T8" fmla="*/ 22 w 89"/>
                <a:gd name="T9" fmla="*/ 47 h 74"/>
                <a:gd name="T10" fmla="*/ 88 w 89"/>
                <a:gd name="T11" fmla="*/ 0 h 74"/>
                <a:gd name="T12" fmla="*/ 37 w 89"/>
                <a:gd name="T13" fmla="*/ 35 h 74"/>
                <a:gd name="T14" fmla="*/ 38 w 89"/>
                <a:gd name="T15" fmla="*/ 49 h 74"/>
                <a:gd name="T16" fmla="*/ 72 w 89"/>
                <a:gd name="T17" fmla="*/ 21 h 74"/>
                <a:gd name="T18" fmla="*/ 38 w 89"/>
                <a:gd name="T19" fmla="*/ 59 h 74"/>
                <a:gd name="T20" fmla="*/ 39 w 89"/>
                <a:gd name="T21" fmla="*/ 74 h 74"/>
                <a:gd name="T22" fmla="*/ 89 w 89"/>
                <a:gd name="T23" fmla="*/ 16 h 74"/>
                <a:gd name="T24" fmla="*/ 88 w 89"/>
                <a:gd name="T25"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74">
                  <a:moveTo>
                    <a:pt x="22" y="47"/>
                  </a:moveTo>
                  <a:cubicBezTo>
                    <a:pt x="15" y="53"/>
                    <a:pt x="8" y="60"/>
                    <a:pt x="0" y="66"/>
                  </a:cubicBezTo>
                  <a:cubicBezTo>
                    <a:pt x="7" y="70"/>
                    <a:pt x="14" y="73"/>
                    <a:pt x="22" y="74"/>
                  </a:cubicBezTo>
                  <a:cubicBezTo>
                    <a:pt x="23" y="48"/>
                    <a:pt x="23" y="48"/>
                    <a:pt x="23" y="48"/>
                  </a:cubicBezTo>
                  <a:cubicBezTo>
                    <a:pt x="22" y="47"/>
                    <a:pt x="22" y="47"/>
                    <a:pt x="22" y="47"/>
                  </a:cubicBezTo>
                  <a:moveTo>
                    <a:pt x="88" y="0"/>
                  </a:moveTo>
                  <a:cubicBezTo>
                    <a:pt x="70" y="11"/>
                    <a:pt x="53" y="23"/>
                    <a:pt x="37" y="35"/>
                  </a:cubicBezTo>
                  <a:cubicBezTo>
                    <a:pt x="38" y="49"/>
                    <a:pt x="38" y="49"/>
                    <a:pt x="38" y="49"/>
                  </a:cubicBezTo>
                  <a:cubicBezTo>
                    <a:pt x="72" y="21"/>
                    <a:pt x="72" y="21"/>
                    <a:pt x="72" y="21"/>
                  </a:cubicBezTo>
                  <a:cubicBezTo>
                    <a:pt x="38" y="59"/>
                    <a:pt x="38" y="59"/>
                    <a:pt x="38" y="59"/>
                  </a:cubicBezTo>
                  <a:cubicBezTo>
                    <a:pt x="39" y="74"/>
                    <a:pt x="39" y="74"/>
                    <a:pt x="39" y="74"/>
                  </a:cubicBezTo>
                  <a:cubicBezTo>
                    <a:pt x="68" y="70"/>
                    <a:pt x="89" y="45"/>
                    <a:pt x="89" y="16"/>
                  </a:cubicBezTo>
                  <a:cubicBezTo>
                    <a:pt x="89" y="11"/>
                    <a:pt x="89" y="6"/>
                    <a:pt x="88" y="0"/>
                  </a:cubicBezTo>
                </a:path>
              </a:pathLst>
            </a:custGeom>
            <a:solidFill>
              <a:srgbClr val="89C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4" name="Freeform 69"/>
            <p:cNvSpPr>
              <a:spLocks/>
            </p:cNvSpPr>
            <p:nvPr userDrawn="1"/>
          </p:nvSpPr>
          <p:spPr bwMode="gray">
            <a:xfrm>
              <a:off x="9142413" y="4227513"/>
              <a:ext cx="57150" cy="566737"/>
            </a:xfrm>
            <a:custGeom>
              <a:avLst/>
              <a:gdLst>
                <a:gd name="T0" fmla="*/ 8 w 17"/>
                <a:gd name="T1" fmla="*/ 0 h 180"/>
                <a:gd name="T2" fmla="*/ 6 w 17"/>
                <a:gd name="T3" fmla="*/ 56 h 180"/>
                <a:gd name="T4" fmla="*/ 10 w 17"/>
                <a:gd name="T5" fmla="*/ 58 h 180"/>
                <a:gd name="T6" fmla="*/ 6 w 17"/>
                <a:gd name="T7" fmla="*/ 67 h 180"/>
                <a:gd name="T8" fmla="*/ 5 w 17"/>
                <a:gd name="T9" fmla="*/ 66 h 180"/>
                <a:gd name="T10" fmla="*/ 4 w 17"/>
                <a:gd name="T11" fmla="*/ 98 h 180"/>
                <a:gd name="T12" fmla="*/ 7 w 17"/>
                <a:gd name="T13" fmla="*/ 101 h 180"/>
                <a:gd name="T14" fmla="*/ 6 w 17"/>
                <a:gd name="T15" fmla="*/ 112 h 180"/>
                <a:gd name="T16" fmla="*/ 3 w 17"/>
                <a:gd name="T17" fmla="*/ 110 h 180"/>
                <a:gd name="T18" fmla="*/ 2 w 17"/>
                <a:gd name="T19" fmla="*/ 142 h 180"/>
                <a:gd name="T20" fmla="*/ 6 w 17"/>
                <a:gd name="T21" fmla="*/ 145 h 180"/>
                <a:gd name="T22" fmla="*/ 6 w 17"/>
                <a:gd name="T23" fmla="*/ 158 h 180"/>
                <a:gd name="T24" fmla="*/ 1 w 17"/>
                <a:gd name="T25" fmla="*/ 153 h 180"/>
                <a:gd name="T26" fmla="*/ 0 w 17"/>
                <a:gd name="T27" fmla="*/ 179 h 180"/>
                <a:gd name="T28" fmla="*/ 8 w 17"/>
                <a:gd name="T29" fmla="*/ 180 h 180"/>
                <a:gd name="T30" fmla="*/ 17 w 17"/>
                <a:gd name="T31" fmla="*/ 179 h 180"/>
                <a:gd name="T32" fmla="*/ 16 w 17"/>
                <a:gd name="T33" fmla="*/ 164 h 180"/>
                <a:gd name="T34" fmla="*/ 8 w 17"/>
                <a:gd name="T35" fmla="*/ 173 h 180"/>
                <a:gd name="T36" fmla="*/ 8 w 17"/>
                <a:gd name="T37" fmla="*/ 161 h 180"/>
                <a:gd name="T38" fmla="*/ 16 w 17"/>
                <a:gd name="T39" fmla="*/ 154 h 180"/>
                <a:gd name="T40" fmla="*/ 15 w 17"/>
                <a:gd name="T41" fmla="*/ 140 h 180"/>
                <a:gd name="T42" fmla="*/ 14 w 17"/>
                <a:gd name="T43" fmla="*/ 118 h 180"/>
                <a:gd name="T44" fmla="*/ 8 w 17"/>
                <a:gd name="T45" fmla="*/ 125 h 180"/>
                <a:gd name="T46" fmla="*/ 7 w 17"/>
                <a:gd name="T47" fmla="*/ 114 h 180"/>
                <a:gd name="T48" fmla="*/ 14 w 17"/>
                <a:gd name="T49" fmla="*/ 108 h 180"/>
                <a:gd name="T50" fmla="*/ 13 w 17"/>
                <a:gd name="T51" fmla="*/ 84 h 180"/>
                <a:gd name="T52" fmla="*/ 8 w 17"/>
                <a:gd name="T53" fmla="*/ 89 h 180"/>
                <a:gd name="T54" fmla="*/ 6 w 17"/>
                <a:gd name="T55" fmla="*/ 80 h 180"/>
                <a:gd name="T56" fmla="*/ 12 w 17"/>
                <a:gd name="T57" fmla="*/ 75 h 180"/>
                <a:gd name="T58" fmla="*/ 8 w 17"/>
                <a:gd name="T59"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 h="180">
                  <a:moveTo>
                    <a:pt x="8" y="0"/>
                  </a:moveTo>
                  <a:cubicBezTo>
                    <a:pt x="6" y="56"/>
                    <a:pt x="6" y="56"/>
                    <a:pt x="6" y="56"/>
                  </a:cubicBezTo>
                  <a:cubicBezTo>
                    <a:pt x="10" y="58"/>
                    <a:pt x="10" y="58"/>
                    <a:pt x="10" y="58"/>
                  </a:cubicBezTo>
                  <a:cubicBezTo>
                    <a:pt x="6" y="67"/>
                    <a:pt x="6" y="67"/>
                    <a:pt x="6" y="67"/>
                  </a:cubicBezTo>
                  <a:cubicBezTo>
                    <a:pt x="5" y="66"/>
                    <a:pt x="5" y="66"/>
                    <a:pt x="5" y="66"/>
                  </a:cubicBezTo>
                  <a:cubicBezTo>
                    <a:pt x="4" y="98"/>
                    <a:pt x="4" y="98"/>
                    <a:pt x="4" y="98"/>
                  </a:cubicBezTo>
                  <a:cubicBezTo>
                    <a:pt x="7" y="101"/>
                    <a:pt x="7" y="101"/>
                    <a:pt x="7" y="101"/>
                  </a:cubicBezTo>
                  <a:cubicBezTo>
                    <a:pt x="6" y="112"/>
                    <a:pt x="6" y="112"/>
                    <a:pt x="6" y="112"/>
                  </a:cubicBezTo>
                  <a:cubicBezTo>
                    <a:pt x="3" y="110"/>
                    <a:pt x="3" y="110"/>
                    <a:pt x="3" y="110"/>
                  </a:cubicBezTo>
                  <a:cubicBezTo>
                    <a:pt x="2" y="142"/>
                    <a:pt x="2" y="142"/>
                    <a:pt x="2" y="142"/>
                  </a:cubicBezTo>
                  <a:cubicBezTo>
                    <a:pt x="6" y="145"/>
                    <a:pt x="6" y="145"/>
                    <a:pt x="6" y="145"/>
                  </a:cubicBezTo>
                  <a:cubicBezTo>
                    <a:pt x="6" y="158"/>
                    <a:pt x="6" y="158"/>
                    <a:pt x="6" y="158"/>
                  </a:cubicBezTo>
                  <a:cubicBezTo>
                    <a:pt x="1" y="153"/>
                    <a:pt x="1" y="153"/>
                    <a:pt x="1" y="153"/>
                  </a:cubicBezTo>
                  <a:cubicBezTo>
                    <a:pt x="0" y="179"/>
                    <a:pt x="0" y="179"/>
                    <a:pt x="0" y="179"/>
                  </a:cubicBezTo>
                  <a:cubicBezTo>
                    <a:pt x="3" y="179"/>
                    <a:pt x="6" y="180"/>
                    <a:pt x="8" y="180"/>
                  </a:cubicBezTo>
                  <a:cubicBezTo>
                    <a:pt x="11" y="180"/>
                    <a:pt x="14" y="179"/>
                    <a:pt x="17" y="179"/>
                  </a:cubicBezTo>
                  <a:cubicBezTo>
                    <a:pt x="16" y="164"/>
                    <a:pt x="16" y="164"/>
                    <a:pt x="16" y="164"/>
                  </a:cubicBezTo>
                  <a:cubicBezTo>
                    <a:pt x="8" y="173"/>
                    <a:pt x="8" y="173"/>
                    <a:pt x="8" y="173"/>
                  </a:cubicBezTo>
                  <a:cubicBezTo>
                    <a:pt x="8" y="161"/>
                    <a:pt x="8" y="161"/>
                    <a:pt x="8" y="161"/>
                  </a:cubicBezTo>
                  <a:cubicBezTo>
                    <a:pt x="16" y="154"/>
                    <a:pt x="16" y="154"/>
                    <a:pt x="16" y="154"/>
                  </a:cubicBezTo>
                  <a:cubicBezTo>
                    <a:pt x="15" y="140"/>
                    <a:pt x="15" y="140"/>
                    <a:pt x="15" y="140"/>
                  </a:cubicBezTo>
                  <a:cubicBezTo>
                    <a:pt x="14" y="118"/>
                    <a:pt x="14" y="118"/>
                    <a:pt x="14" y="118"/>
                  </a:cubicBezTo>
                  <a:cubicBezTo>
                    <a:pt x="8" y="125"/>
                    <a:pt x="8" y="125"/>
                    <a:pt x="8" y="125"/>
                  </a:cubicBezTo>
                  <a:cubicBezTo>
                    <a:pt x="7" y="114"/>
                    <a:pt x="7" y="114"/>
                    <a:pt x="7" y="114"/>
                  </a:cubicBezTo>
                  <a:cubicBezTo>
                    <a:pt x="14" y="108"/>
                    <a:pt x="14" y="108"/>
                    <a:pt x="14" y="108"/>
                  </a:cubicBezTo>
                  <a:cubicBezTo>
                    <a:pt x="13" y="84"/>
                    <a:pt x="13" y="84"/>
                    <a:pt x="13" y="84"/>
                  </a:cubicBezTo>
                  <a:cubicBezTo>
                    <a:pt x="8" y="89"/>
                    <a:pt x="8" y="89"/>
                    <a:pt x="8" y="89"/>
                  </a:cubicBezTo>
                  <a:cubicBezTo>
                    <a:pt x="6" y="80"/>
                    <a:pt x="6" y="80"/>
                    <a:pt x="6" y="80"/>
                  </a:cubicBezTo>
                  <a:cubicBezTo>
                    <a:pt x="12" y="75"/>
                    <a:pt x="12" y="75"/>
                    <a:pt x="12" y="75"/>
                  </a:cubicBezTo>
                  <a:cubicBezTo>
                    <a:pt x="8" y="0"/>
                    <a:pt x="8" y="0"/>
                    <a:pt x="8" y="0"/>
                  </a:cubicBezTo>
                </a:path>
              </a:pathLst>
            </a:custGeom>
            <a:solidFill>
              <a:srgbClr val="89B3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5" name="Freeform 70"/>
            <p:cNvSpPr>
              <a:spLocks/>
            </p:cNvSpPr>
            <p:nvPr userDrawn="1"/>
          </p:nvSpPr>
          <p:spPr bwMode="gray">
            <a:xfrm>
              <a:off x="9169400" y="4624388"/>
              <a:ext cx="141287" cy="147637"/>
            </a:xfrm>
            <a:custGeom>
              <a:avLst/>
              <a:gdLst>
                <a:gd name="T0" fmla="*/ 89 w 89"/>
                <a:gd name="T1" fmla="*/ 0 h 93"/>
                <a:gd name="T2" fmla="*/ 17 w 89"/>
                <a:gd name="T3" fmla="*/ 56 h 93"/>
                <a:gd name="T4" fmla="*/ 0 w 89"/>
                <a:gd name="T5" fmla="*/ 69 h 93"/>
                <a:gd name="T6" fmla="*/ 0 w 89"/>
                <a:gd name="T7" fmla="*/ 93 h 93"/>
                <a:gd name="T8" fmla="*/ 17 w 89"/>
                <a:gd name="T9" fmla="*/ 75 h 93"/>
                <a:gd name="T10" fmla="*/ 89 w 89"/>
                <a:gd name="T11" fmla="*/ 0 h 93"/>
              </a:gdLst>
              <a:ahLst/>
              <a:cxnLst>
                <a:cxn ang="0">
                  <a:pos x="T0" y="T1"/>
                </a:cxn>
                <a:cxn ang="0">
                  <a:pos x="T2" y="T3"/>
                </a:cxn>
                <a:cxn ang="0">
                  <a:pos x="T4" y="T5"/>
                </a:cxn>
                <a:cxn ang="0">
                  <a:pos x="T6" y="T7"/>
                </a:cxn>
                <a:cxn ang="0">
                  <a:pos x="T8" y="T9"/>
                </a:cxn>
                <a:cxn ang="0">
                  <a:pos x="T10" y="T11"/>
                </a:cxn>
              </a:cxnLst>
              <a:rect l="0" t="0" r="r" b="b"/>
              <a:pathLst>
                <a:path w="89" h="93">
                  <a:moveTo>
                    <a:pt x="89" y="0"/>
                  </a:moveTo>
                  <a:lnTo>
                    <a:pt x="17" y="56"/>
                  </a:lnTo>
                  <a:lnTo>
                    <a:pt x="0" y="69"/>
                  </a:lnTo>
                  <a:lnTo>
                    <a:pt x="0" y="93"/>
                  </a:lnTo>
                  <a:lnTo>
                    <a:pt x="17" y="75"/>
                  </a:lnTo>
                  <a:lnTo>
                    <a:pt x="89" y="0"/>
                  </a:lnTo>
                  <a:close/>
                </a:path>
              </a:pathLst>
            </a:custGeom>
            <a:solidFill>
              <a:srgbClr val="89B3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6" name="Freeform 71"/>
            <p:cNvSpPr>
              <a:spLocks/>
            </p:cNvSpPr>
            <p:nvPr userDrawn="1"/>
          </p:nvSpPr>
          <p:spPr bwMode="gray">
            <a:xfrm>
              <a:off x="9169400" y="4624388"/>
              <a:ext cx="141287" cy="147637"/>
            </a:xfrm>
            <a:custGeom>
              <a:avLst/>
              <a:gdLst>
                <a:gd name="T0" fmla="*/ 89 w 89"/>
                <a:gd name="T1" fmla="*/ 0 h 93"/>
                <a:gd name="T2" fmla="*/ 17 w 89"/>
                <a:gd name="T3" fmla="*/ 56 h 93"/>
                <a:gd name="T4" fmla="*/ 0 w 89"/>
                <a:gd name="T5" fmla="*/ 69 h 93"/>
                <a:gd name="T6" fmla="*/ 0 w 89"/>
                <a:gd name="T7" fmla="*/ 93 h 93"/>
                <a:gd name="T8" fmla="*/ 17 w 89"/>
                <a:gd name="T9" fmla="*/ 75 h 93"/>
                <a:gd name="T10" fmla="*/ 89 w 89"/>
                <a:gd name="T11" fmla="*/ 0 h 93"/>
              </a:gdLst>
              <a:ahLst/>
              <a:cxnLst>
                <a:cxn ang="0">
                  <a:pos x="T0" y="T1"/>
                </a:cxn>
                <a:cxn ang="0">
                  <a:pos x="T2" y="T3"/>
                </a:cxn>
                <a:cxn ang="0">
                  <a:pos x="T4" y="T5"/>
                </a:cxn>
                <a:cxn ang="0">
                  <a:pos x="T6" y="T7"/>
                </a:cxn>
                <a:cxn ang="0">
                  <a:pos x="T8" y="T9"/>
                </a:cxn>
                <a:cxn ang="0">
                  <a:pos x="T10" y="T11"/>
                </a:cxn>
              </a:cxnLst>
              <a:rect l="0" t="0" r="r" b="b"/>
              <a:pathLst>
                <a:path w="89" h="93">
                  <a:moveTo>
                    <a:pt x="89" y="0"/>
                  </a:moveTo>
                  <a:lnTo>
                    <a:pt x="17" y="56"/>
                  </a:lnTo>
                  <a:lnTo>
                    <a:pt x="0" y="69"/>
                  </a:lnTo>
                  <a:lnTo>
                    <a:pt x="0" y="93"/>
                  </a:lnTo>
                  <a:lnTo>
                    <a:pt x="17" y="75"/>
                  </a:lnTo>
                  <a:lnTo>
                    <a:pt x="8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7" name="Freeform 72"/>
            <p:cNvSpPr>
              <a:spLocks/>
            </p:cNvSpPr>
            <p:nvPr userDrawn="1"/>
          </p:nvSpPr>
          <p:spPr bwMode="gray">
            <a:xfrm>
              <a:off x="9166225" y="4502150"/>
              <a:ext cx="114300" cy="119062"/>
            </a:xfrm>
            <a:custGeom>
              <a:avLst/>
              <a:gdLst>
                <a:gd name="T0" fmla="*/ 72 w 72"/>
                <a:gd name="T1" fmla="*/ 0 h 75"/>
                <a:gd name="T2" fmla="*/ 15 w 72"/>
                <a:gd name="T3" fmla="*/ 41 h 75"/>
                <a:gd name="T4" fmla="*/ 0 w 72"/>
                <a:gd name="T5" fmla="*/ 53 h 75"/>
                <a:gd name="T6" fmla="*/ 2 w 72"/>
                <a:gd name="T7" fmla="*/ 75 h 75"/>
                <a:gd name="T8" fmla="*/ 15 w 72"/>
                <a:gd name="T9" fmla="*/ 61 h 75"/>
                <a:gd name="T10" fmla="*/ 72 w 72"/>
                <a:gd name="T11" fmla="*/ 0 h 75"/>
              </a:gdLst>
              <a:ahLst/>
              <a:cxnLst>
                <a:cxn ang="0">
                  <a:pos x="T0" y="T1"/>
                </a:cxn>
                <a:cxn ang="0">
                  <a:pos x="T2" y="T3"/>
                </a:cxn>
                <a:cxn ang="0">
                  <a:pos x="T4" y="T5"/>
                </a:cxn>
                <a:cxn ang="0">
                  <a:pos x="T6" y="T7"/>
                </a:cxn>
                <a:cxn ang="0">
                  <a:pos x="T8" y="T9"/>
                </a:cxn>
                <a:cxn ang="0">
                  <a:pos x="T10" y="T11"/>
                </a:cxn>
              </a:cxnLst>
              <a:rect l="0" t="0" r="r" b="b"/>
              <a:pathLst>
                <a:path w="72" h="75">
                  <a:moveTo>
                    <a:pt x="72" y="0"/>
                  </a:moveTo>
                  <a:lnTo>
                    <a:pt x="15" y="41"/>
                  </a:lnTo>
                  <a:lnTo>
                    <a:pt x="0" y="53"/>
                  </a:lnTo>
                  <a:lnTo>
                    <a:pt x="2" y="75"/>
                  </a:lnTo>
                  <a:lnTo>
                    <a:pt x="15" y="61"/>
                  </a:lnTo>
                  <a:lnTo>
                    <a:pt x="72" y="0"/>
                  </a:lnTo>
                  <a:close/>
                </a:path>
              </a:pathLst>
            </a:custGeom>
            <a:solidFill>
              <a:srgbClr val="89B3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8" name="Freeform 73"/>
            <p:cNvSpPr>
              <a:spLocks/>
            </p:cNvSpPr>
            <p:nvPr userDrawn="1"/>
          </p:nvSpPr>
          <p:spPr bwMode="gray">
            <a:xfrm>
              <a:off x="9166225" y="4502150"/>
              <a:ext cx="114300" cy="119062"/>
            </a:xfrm>
            <a:custGeom>
              <a:avLst/>
              <a:gdLst>
                <a:gd name="T0" fmla="*/ 72 w 72"/>
                <a:gd name="T1" fmla="*/ 0 h 75"/>
                <a:gd name="T2" fmla="*/ 15 w 72"/>
                <a:gd name="T3" fmla="*/ 41 h 75"/>
                <a:gd name="T4" fmla="*/ 0 w 72"/>
                <a:gd name="T5" fmla="*/ 53 h 75"/>
                <a:gd name="T6" fmla="*/ 2 w 72"/>
                <a:gd name="T7" fmla="*/ 75 h 75"/>
                <a:gd name="T8" fmla="*/ 15 w 72"/>
                <a:gd name="T9" fmla="*/ 61 h 75"/>
                <a:gd name="T10" fmla="*/ 72 w 72"/>
                <a:gd name="T11" fmla="*/ 0 h 75"/>
              </a:gdLst>
              <a:ahLst/>
              <a:cxnLst>
                <a:cxn ang="0">
                  <a:pos x="T0" y="T1"/>
                </a:cxn>
                <a:cxn ang="0">
                  <a:pos x="T2" y="T3"/>
                </a:cxn>
                <a:cxn ang="0">
                  <a:pos x="T4" y="T5"/>
                </a:cxn>
                <a:cxn ang="0">
                  <a:pos x="T6" y="T7"/>
                </a:cxn>
                <a:cxn ang="0">
                  <a:pos x="T8" y="T9"/>
                </a:cxn>
                <a:cxn ang="0">
                  <a:pos x="T10" y="T11"/>
                </a:cxn>
              </a:cxnLst>
              <a:rect l="0" t="0" r="r" b="b"/>
              <a:pathLst>
                <a:path w="72" h="75">
                  <a:moveTo>
                    <a:pt x="72" y="0"/>
                  </a:moveTo>
                  <a:lnTo>
                    <a:pt x="15" y="41"/>
                  </a:lnTo>
                  <a:lnTo>
                    <a:pt x="0" y="53"/>
                  </a:lnTo>
                  <a:lnTo>
                    <a:pt x="2" y="75"/>
                  </a:lnTo>
                  <a:lnTo>
                    <a:pt x="15" y="61"/>
                  </a:lnTo>
                  <a:lnTo>
                    <a:pt x="7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9" name="Freeform 74"/>
            <p:cNvSpPr>
              <a:spLocks/>
            </p:cNvSpPr>
            <p:nvPr userDrawn="1"/>
          </p:nvSpPr>
          <p:spPr bwMode="gray">
            <a:xfrm>
              <a:off x="9163050" y="4422775"/>
              <a:ext cx="82550" cy="85725"/>
            </a:xfrm>
            <a:custGeom>
              <a:avLst/>
              <a:gdLst>
                <a:gd name="T0" fmla="*/ 52 w 52"/>
                <a:gd name="T1" fmla="*/ 0 h 54"/>
                <a:gd name="T2" fmla="*/ 12 w 52"/>
                <a:gd name="T3" fmla="*/ 26 h 54"/>
                <a:gd name="T4" fmla="*/ 0 w 52"/>
                <a:gd name="T5" fmla="*/ 36 h 54"/>
                <a:gd name="T6" fmla="*/ 4 w 52"/>
                <a:gd name="T7" fmla="*/ 54 h 54"/>
                <a:gd name="T8" fmla="*/ 14 w 52"/>
                <a:gd name="T9" fmla="*/ 44 h 54"/>
                <a:gd name="T10" fmla="*/ 52 w 52"/>
                <a:gd name="T11" fmla="*/ 0 h 54"/>
              </a:gdLst>
              <a:ahLst/>
              <a:cxnLst>
                <a:cxn ang="0">
                  <a:pos x="T0" y="T1"/>
                </a:cxn>
                <a:cxn ang="0">
                  <a:pos x="T2" y="T3"/>
                </a:cxn>
                <a:cxn ang="0">
                  <a:pos x="T4" y="T5"/>
                </a:cxn>
                <a:cxn ang="0">
                  <a:pos x="T6" y="T7"/>
                </a:cxn>
                <a:cxn ang="0">
                  <a:pos x="T8" y="T9"/>
                </a:cxn>
                <a:cxn ang="0">
                  <a:pos x="T10" y="T11"/>
                </a:cxn>
              </a:cxnLst>
              <a:rect l="0" t="0" r="r" b="b"/>
              <a:pathLst>
                <a:path w="52" h="54">
                  <a:moveTo>
                    <a:pt x="52" y="0"/>
                  </a:moveTo>
                  <a:lnTo>
                    <a:pt x="12" y="26"/>
                  </a:lnTo>
                  <a:lnTo>
                    <a:pt x="0" y="36"/>
                  </a:lnTo>
                  <a:lnTo>
                    <a:pt x="4" y="54"/>
                  </a:lnTo>
                  <a:lnTo>
                    <a:pt x="14" y="44"/>
                  </a:lnTo>
                  <a:lnTo>
                    <a:pt x="52" y="0"/>
                  </a:lnTo>
                  <a:close/>
                </a:path>
              </a:pathLst>
            </a:custGeom>
            <a:solidFill>
              <a:srgbClr val="89B3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0" name="Freeform 75"/>
            <p:cNvSpPr>
              <a:spLocks/>
            </p:cNvSpPr>
            <p:nvPr userDrawn="1"/>
          </p:nvSpPr>
          <p:spPr bwMode="gray">
            <a:xfrm>
              <a:off x="9163050" y="4422775"/>
              <a:ext cx="82550" cy="85725"/>
            </a:xfrm>
            <a:custGeom>
              <a:avLst/>
              <a:gdLst>
                <a:gd name="T0" fmla="*/ 52 w 52"/>
                <a:gd name="T1" fmla="*/ 0 h 54"/>
                <a:gd name="T2" fmla="*/ 12 w 52"/>
                <a:gd name="T3" fmla="*/ 26 h 54"/>
                <a:gd name="T4" fmla="*/ 0 w 52"/>
                <a:gd name="T5" fmla="*/ 36 h 54"/>
                <a:gd name="T6" fmla="*/ 4 w 52"/>
                <a:gd name="T7" fmla="*/ 54 h 54"/>
                <a:gd name="T8" fmla="*/ 14 w 52"/>
                <a:gd name="T9" fmla="*/ 44 h 54"/>
                <a:gd name="T10" fmla="*/ 52 w 52"/>
                <a:gd name="T11" fmla="*/ 0 h 54"/>
              </a:gdLst>
              <a:ahLst/>
              <a:cxnLst>
                <a:cxn ang="0">
                  <a:pos x="T0" y="T1"/>
                </a:cxn>
                <a:cxn ang="0">
                  <a:pos x="T2" y="T3"/>
                </a:cxn>
                <a:cxn ang="0">
                  <a:pos x="T4" y="T5"/>
                </a:cxn>
                <a:cxn ang="0">
                  <a:pos x="T6" y="T7"/>
                </a:cxn>
                <a:cxn ang="0">
                  <a:pos x="T8" y="T9"/>
                </a:cxn>
                <a:cxn ang="0">
                  <a:pos x="T10" y="T11"/>
                </a:cxn>
              </a:cxnLst>
              <a:rect l="0" t="0" r="r" b="b"/>
              <a:pathLst>
                <a:path w="52" h="54">
                  <a:moveTo>
                    <a:pt x="52" y="0"/>
                  </a:moveTo>
                  <a:lnTo>
                    <a:pt x="12" y="26"/>
                  </a:lnTo>
                  <a:lnTo>
                    <a:pt x="0" y="36"/>
                  </a:lnTo>
                  <a:lnTo>
                    <a:pt x="4" y="54"/>
                  </a:lnTo>
                  <a:lnTo>
                    <a:pt x="14" y="44"/>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1" name="Freeform 76"/>
            <p:cNvSpPr>
              <a:spLocks/>
            </p:cNvSpPr>
            <p:nvPr userDrawn="1"/>
          </p:nvSpPr>
          <p:spPr bwMode="gray">
            <a:xfrm>
              <a:off x="9021763" y="4576763"/>
              <a:ext cx="141287" cy="149225"/>
            </a:xfrm>
            <a:custGeom>
              <a:avLst/>
              <a:gdLst>
                <a:gd name="T0" fmla="*/ 0 w 89"/>
                <a:gd name="T1" fmla="*/ 0 h 94"/>
                <a:gd name="T2" fmla="*/ 76 w 89"/>
                <a:gd name="T3" fmla="*/ 82 h 94"/>
                <a:gd name="T4" fmla="*/ 78 w 89"/>
                <a:gd name="T5" fmla="*/ 84 h 94"/>
                <a:gd name="T6" fmla="*/ 89 w 89"/>
                <a:gd name="T7" fmla="*/ 94 h 94"/>
                <a:gd name="T8" fmla="*/ 89 w 89"/>
                <a:gd name="T9" fmla="*/ 68 h 94"/>
                <a:gd name="T10" fmla="*/ 80 w 89"/>
                <a:gd name="T11" fmla="*/ 62 h 94"/>
                <a:gd name="T12" fmla="*/ 0 w 89"/>
                <a:gd name="T13" fmla="*/ 0 h 94"/>
              </a:gdLst>
              <a:ahLst/>
              <a:cxnLst>
                <a:cxn ang="0">
                  <a:pos x="T0" y="T1"/>
                </a:cxn>
                <a:cxn ang="0">
                  <a:pos x="T2" y="T3"/>
                </a:cxn>
                <a:cxn ang="0">
                  <a:pos x="T4" y="T5"/>
                </a:cxn>
                <a:cxn ang="0">
                  <a:pos x="T6" y="T7"/>
                </a:cxn>
                <a:cxn ang="0">
                  <a:pos x="T8" y="T9"/>
                </a:cxn>
                <a:cxn ang="0">
                  <a:pos x="T10" y="T11"/>
                </a:cxn>
                <a:cxn ang="0">
                  <a:pos x="T12" y="T13"/>
                </a:cxn>
              </a:cxnLst>
              <a:rect l="0" t="0" r="r" b="b"/>
              <a:pathLst>
                <a:path w="89" h="94">
                  <a:moveTo>
                    <a:pt x="0" y="0"/>
                  </a:moveTo>
                  <a:lnTo>
                    <a:pt x="76" y="82"/>
                  </a:lnTo>
                  <a:lnTo>
                    <a:pt x="78" y="84"/>
                  </a:lnTo>
                  <a:lnTo>
                    <a:pt x="89" y="94"/>
                  </a:lnTo>
                  <a:lnTo>
                    <a:pt x="89" y="68"/>
                  </a:lnTo>
                  <a:lnTo>
                    <a:pt x="80" y="62"/>
                  </a:lnTo>
                  <a:lnTo>
                    <a:pt x="0" y="0"/>
                  </a:lnTo>
                  <a:close/>
                </a:path>
              </a:pathLst>
            </a:custGeom>
            <a:solidFill>
              <a:srgbClr val="89B3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2" name="Freeform 77"/>
            <p:cNvSpPr>
              <a:spLocks/>
            </p:cNvSpPr>
            <p:nvPr userDrawn="1"/>
          </p:nvSpPr>
          <p:spPr bwMode="gray">
            <a:xfrm>
              <a:off x="9021763" y="4576763"/>
              <a:ext cx="141287" cy="149225"/>
            </a:xfrm>
            <a:custGeom>
              <a:avLst/>
              <a:gdLst>
                <a:gd name="T0" fmla="*/ 0 w 89"/>
                <a:gd name="T1" fmla="*/ 0 h 94"/>
                <a:gd name="T2" fmla="*/ 76 w 89"/>
                <a:gd name="T3" fmla="*/ 82 h 94"/>
                <a:gd name="T4" fmla="*/ 78 w 89"/>
                <a:gd name="T5" fmla="*/ 84 h 94"/>
                <a:gd name="T6" fmla="*/ 89 w 89"/>
                <a:gd name="T7" fmla="*/ 94 h 94"/>
                <a:gd name="T8" fmla="*/ 89 w 89"/>
                <a:gd name="T9" fmla="*/ 68 h 94"/>
                <a:gd name="T10" fmla="*/ 80 w 89"/>
                <a:gd name="T11" fmla="*/ 62 h 94"/>
                <a:gd name="T12" fmla="*/ 0 w 89"/>
                <a:gd name="T13" fmla="*/ 0 h 94"/>
              </a:gdLst>
              <a:ahLst/>
              <a:cxnLst>
                <a:cxn ang="0">
                  <a:pos x="T0" y="T1"/>
                </a:cxn>
                <a:cxn ang="0">
                  <a:pos x="T2" y="T3"/>
                </a:cxn>
                <a:cxn ang="0">
                  <a:pos x="T4" y="T5"/>
                </a:cxn>
                <a:cxn ang="0">
                  <a:pos x="T6" y="T7"/>
                </a:cxn>
                <a:cxn ang="0">
                  <a:pos x="T8" y="T9"/>
                </a:cxn>
                <a:cxn ang="0">
                  <a:pos x="T10" y="T11"/>
                </a:cxn>
                <a:cxn ang="0">
                  <a:pos x="T12" y="T13"/>
                </a:cxn>
              </a:cxnLst>
              <a:rect l="0" t="0" r="r" b="b"/>
              <a:pathLst>
                <a:path w="89" h="94">
                  <a:moveTo>
                    <a:pt x="0" y="0"/>
                  </a:moveTo>
                  <a:lnTo>
                    <a:pt x="76" y="82"/>
                  </a:lnTo>
                  <a:lnTo>
                    <a:pt x="78" y="84"/>
                  </a:lnTo>
                  <a:lnTo>
                    <a:pt x="89" y="94"/>
                  </a:lnTo>
                  <a:lnTo>
                    <a:pt x="89" y="68"/>
                  </a:lnTo>
                  <a:lnTo>
                    <a:pt x="80" y="6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3" name="Freeform 78"/>
            <p:cNvSpPr>
              <a:spLocks/>
            </p:cNvSpPr>
            <p:nvPr userDrawn="1"/>
          </p:nvSpPr>
          <p:spPr bwMode="gray">
            <a:xfrm>
              <a:off x="9051925" y="4460875"/>
              <a:ext cx="114300" cy="119062"/>
            </a:xfrm>
            <a:custGeom>
              <a:avLst/>
              <a:gdLst>
                <a:gd name="T0" fmla="*/ 0 w 72"/>
                <a:gd name="T1" fmla="*/ 0 h 75"/>
                <a:gd name="T2" fmla="*/ 63 w 72"/>
                <a:gd name="T3" fmla="*/ 71 h 75"/>
                <a:gd name="T4" fmla="*/ 70 w 72"/>
                <a:gd name="T5" fmla="*/ 75 h 75"/>
                <a:gd name="T6" fmla="*/ 72 w 72"/>
                <a:gd name="T7" fmla="*/ 53 h 75"/>
                <a:gd name="T8" fmla="*/ 65 w 72"/>
                <a:gd name="T9" fmla="*/ 48 h 75"/>
                <a:gd name="T10" fmla="*/ 0 w 72"/>
                <a:gd name="T11" fmla="*/ 0 h 75"/>
              </a:gdLst>
              <a:ahLst/>
              <a:cxnLst>
                <a:cxn ang="0">
                  <a:pos x="T0" y="T1"/>
                </a:cxn>
                <a:cxn ang="0">
                  <a:pos x="T2" y="T3"/>
                </a:cxn>
                <a:cxn ang="0">
                  <a:pos x="T4" y="T5"/>
                </a:cxn>
                <a:cxn ang="0">
                  <a:pos x="T6" y="T7"/>
                </a:cxn>
                <a:cxn ang="0">
                  <a:pos x="T8" y="T9"/>
                </a:cxn>
                <a:cxn ang="0">
                  <a:pos x="T10" y="T11"/>
                </a:cxn>
              </a:cxnLst>
              <a:rect l="0" t="0" r="r" b="b"/>
              <a:pathLst>
                <a:path w="72" h="75">
                  <a:moveTo>
                    <a:pt x="0" y="0"/>
                  </a:moveTo>
                  <a:lnTo>
                    <a:pt x="63" y="71"/>
                  </a:lnTo>
                  <a:lnTo>
                    <a:pt x="70" y="75"/>
                  </a:lnTo>
                  <a:lnTo>
                    <a:pt x="72" y="53"/>
                  </a:lnTo>
                  <a:lnTo>
                    <a:pt x="65" y="48"/>
                  </a:lnTo>
                  <a:lnTo>
                    <a:pt x="0" y="0"/>
                  </a:lnTo>
                  <a:close/>
                </a:path>
              </a:pathLst>
            </a:custGeom>
            <a:solidFill>
              <a:srgbClr val="89B3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4" name="Freeform 79"/>
            <p:cNvSpPr>
              <a:spLocks/>
            </p:cNvSpPr>
            <p:nvPr userDrawn="1"/>
          </p:nvSpPr>
          <p:spPr bwMode="gray">
            <a:xfrm>
              <a:off x="9051925" y="4460875"/>
              <a:ext cx="114300" cy="119062"/>
            </a:xfrm>
            <a:custGeom>
              <a:avLst/>
              <a:gdLst>
                <a:gd name="T0" fmla="*/ 0 w 72"/>
                <a:gd name="T1" fmla="*/ 0 h 75"/>
                <a:gd name="T2" fmla="*/ 63 w 72"/>
                <a:gd name="T3" fmla="*/ 71 h 75"/>
                <a:gd name="T4" fmla="*/ 70 w 72"/>
                <a:gd name="T5" fmla="*/ 75 h 75"/>
                <a:gd name="T6" fmla="*/ 72 w 72"/>
                <a:gd name="T7" fmla="*/ 53 h 75"/>
                <a:gd name="T8" fmla="*/ 65 w 72"/>
                <a:gd name="T9" fmla="*/ 48 h 75"/>
                <a:gd name="T10" fmla="*/ 0 w 72"/>
                <a:gd name="T11" fmla="*/ 0 h 75"/>
              </a:gdLst>
              <a:ahLst/>
              <a:cxnLst>
                <a:cxn ang="0">
                  <a:pos x="T0" y="T1"/>
                </a:cxn>
                <a:cxn ang="0">
                  <a:pos x="T2" y="T3"/>
                </a:cxn>
                <a:cxn ang="0">
                  <a:pos x="T4" y="T5"/>
                </a:cxn>
                <a:cxn ang="0">
                  <a:pos x="T6" y="T7"/>
                </a:cxn>
                <a:cxn ang="0">
                  <a:pos x="T8" y="T9"/>
                </a:cxn>
                <a:cxn ang="0">
                  <a:pos x="T10" y="T11"/>
                </a:cxn>
              </a:cxnLst>
              <a:rect l="0" t="0" r="r" b="b"/>
              <a:pathLst>
                <a:path w="72" h="75">
                  <a:moveTo>
                    <a:pt x="0" y="0"/>
                  </a:moveTo>
                  <a:lnTo>
                    <a:pt x="63" y="71"/>
                  </a:lnTo>
                  <a:lnTo>
                    <a:pt x="70" y="75"/>
                  </a:lnTo>
                  <a:lnTo>
                    <a:pt x="72" y="53"/>
                  </a:lnTo>
                  <a:lnTo>
                    <a:pt x="65" y="4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5" name="Freeform 80"/>
            <p:cNvSpPr>
              <a:spLocks/>
            </p:cNvSpPr>
            <p:nvPr userDrawn="1"/>
          </p:nvSpPr>
          <p:spPr bwMode="gray">
            <a:xfrm>
              <a:off x="9115425" y="4378325"/>
              <a:ext cx="60325" cy="60325"/>
            </a:xfrm>
            <a:custGeom>
              <a:avLst/>
              <a:gdLst>
                <a:gd name="T0" fmla="*/ 0 w 38"/>
                <a:gd name="T1" fmla="*/ 0 h 38"/>
                <a:gd name="T2" fmla="*/ 27 w 38"/>
                <a:gd name="T3" fmla="*/ 36 h 38"/>
                <a:gd name="T4" fmla="*/ 30 w 38"/>
                <a:gd name="T5" fmla="*/ 38 h 38"/>
                <a:gd name="T6" fmla="*/ 38 w 38"/>
                <a:gd name="T7" fmla="*/ 20 h 38"/>
                <a:gd name="T8" fmla="*/ 30 w 38"/>
                <a:gd name="T9" fmla="*/ 16 h 38"/>
                <a:gd name="T10" fmla="*/ 0 w 38"/>
                <a:gd name="T11" fmla="*/ 0 h 38"/>
              </a:gdLst>
              <a:ahLst/>
              <a:cxnLst>
                <a:cxn ang="0">
                  <a:pos x="T0" y="T1"/>
                </a:cxn>
                <a:cxn ang="0">
                  <a:pos x="T2" y="T3"/>
                </a:cxn>
                <a:cxn ang="0">
                  <a:pos x="T4" y="T5"/>
                </a:cxn>
                <a:cxn ang="0">
                  <a:pos x="T6" y="T7"/>
                </a:cxn>
                <a:cxn ang="0">
                  <a:pos x="T8" y="T9"/>
                </a:cxn>
                <a:cxn ang="0">
                  <a:pos x="T10" y="T11"/>
                </a:cxn>
              </a:cxnLst>
              <a:rect l="0" t="0" r="r" b="b"/>
              <a:pathLst>
                <a:path w="38" h="38">
                  <a:moveTo>
                    <a:pt x="0" y="0"/>
                  </a:moveTo>
                  <a:lnTo>
                    <a:pt x="27" y="36"/>
                  </a:lnTo>
                  <a:lnTo>
                    <a:pt x="30" y="38"/>
                  </a:lnTo>
                  <a:lnTo>
                    <a:pt x="38" y="20"/>
                  </a:lnTo>
                  <a:lnTo>
                    <a:pt x="30" y="16"/>
                  </a:lnTo>
                  <a:lnTo>
                    <a:pt x="0" y="0"/>
                  </a:lnTo>
                  <a:close/>
                </a:path>
              </a:pathLst>
            </a:custGeom>
            <a:solidFill>
              <a:srgbClr val="89B3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6" name="Freeform 81"/>
            <p:cNvSpPr>
              <a:spLocks/>
            </p:cNvSpPr>
            <p:nvPr userDrawn="1"/>
          </p:nvSpPr>
          <p:spPr bwMode="gray">
            <a:xfrm>
              <a:off x="9115425" y="4378325"/>
              <a:ext cx="60325" cy="60325"/>
            </a:xfrm>
            <a:custGeom>
              <a:avLst/>
              <a:gdLst>
                <a:gd name="T0" fmla="*/ 0 w 38"/>
                <a:gd name="T1" fmla="*/ 0 h 38"/>
                <a:gd name="T2" fmla="*/ 27 w 38"/>
                <a:gd name="T3" fmla="*/ 36 h 38"/>
                <a:gd name="T4" fmla="*/ 30 w 38"/>
                <a:gd name="T5" fmla="*/ 38 h 38"/>
                <a:gd name="T6" fmla="*/ 38 w 38"/>
                <a:gd name="T7" fmla="*/ 20 h 38"/>
                <a:gd name="T8" fmla="*/ 30 w 38"/>
                <a:gd name="T9" fmla="*/ 16 h 38"/>
                <a:gd name="T10" fmla="*/ 0 w 38"/>
                <a:gd name="T11" fmla="*/ 0 h 38"/>
              </a:gdLst>
              <a:ahLst/>
              <a:cxnLst>
                <a:cxn ang="0">
                  <a:pos x="T0" y="T1"/>
                </a:cxn>
                <a:cxn ang="0">
                  <a:pos x="T2" y="T3"/>
                </a:cxn>
                <a:cxn ang="0">
                  <a:pos x="T4" y="T5"/>
                </a:cxn>
                <a:cxn ang="0">
                  <a:pos x="T6" y="T7"/>
                </a:cxn>
                <a:cxn ang="0">
                  <a:pos x="T8" y="T9"/>
                </a:cxn>
                <a:cxn ang="0">
                  <a:pos x="T10" y="T11"/>
                </a:cxn>
              </a:cxnLst>
              <a:rect l="0" t="0" r="r" b="b"/>
              <a:pathLst>
                <a:path w="38" h="38">
                  <a:moveTo>
                    <a:pt x="0" y="0"/>
                  </a:moveTo>
                  <a:lnTo>
                    <a:pt x="27" y="36"/>
                  </a:lnTo>
                  <a:lnTo>
                    <a:pt x="30" y="38"/>
                  </a:lnTo>
                  <a:lnTo>
                    <a:pt x="38" y="20"/>
                  </a:lnTo>
                  <a:lnTo>
                    <a:pt x="30" y="1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7" name="Freeform 82"/>
            <p:cNvSpPr>
              <a:spLocks/>
            </p:cNvSpPr>
            <p:nvPr userDrawn="1"/>
          </p:nvSpPr>
          <p:spPr bwMode="gray">
            <a:xfrm>
              <a:off x="2889250" y="5187950"/>
              <a:ext cx="5049837" cy="3175"/>
            </a:xfrm>
            <a:custGeom>
              <a:avLst/>
              <a:gdLst>
                <a:gd name="T0" fmla="*/ 1505 w 1506"/>
                <a:gd name="T1" fmla="*/ 0 h 1"/>
                <a:gd name="T2" fmla="*/ 19 w 1506"/>
                <a:gd name="T3" fmla="*/ 0 h 1"/>
                <a:gd name="T4" fmla="*/ 0 w 1506"/>
                <a:gd name="T5" fmla="*/ 1 h 1"/>
                <a:gd name="T6" fmla="*/ 1506 w 1506"/>
                <a:gd name="T7" fmla="*/ 1 h 1"/>
                <a:gd name="T8" fmla="*/ 1505 w 1506"/>
                <a:gd name="T9" fmla="*/ 0 h 1"/>
              </a:gdLst>
              <a:ahLst/>
              <a:cxnLst>
                <a:cxn ang="0">
                  <a:pos x="T0" y="T1"/>
                </a:cxn>
                <a:cxn ang="0">
                  <a:pos x="T2" y="T3"/>
                </a:cxn>
                <a:cxn ang="0">
                  <a:pos x="T4" y="T5"/>
                </a:cxn>
                <a:cxn ang="0">
                  <a:pos x="T6" y="T7"/>
                </a:cxn>
                <a:cxn ang="0">
                  <a:pos x="T8" y="T9"/>
                </a:cxn>
              </a:cxnLst>
              <a:rect l="0" t="0" r="r" b="b"/>
              <a:pathLst>
                <a:path w="1506" h="1">
                  <a:moveTo>
                    <a:pt x="1505" y="0"/>
                  </a:moveTo>
                  <a:cubicBezTo>
                    <a:pt x="19" y="0"/>
                    <a:pt x="19" y="0"/>
                    <a:pt x="19" y="0"/>
                  </a:cubicBezTo>
                  <a:cubicBezTo>
                    <a:pt x="13" y="0"/>
                    <a:pt x="7" y="1"/>
                    <a:pt x="0" y="1"/>
                  </a:cubicBezTo>
                  <a:cubicBezTo>
                    <a:pt x="1506" y="1"/>
                    <a:pt x="1506" y="1"/>
                    <a:pt x="1506" y="1"/>
                  </a:cubicBezTo>
                  <a:cubicBezTo>
                    <a:pt x="1506" y="1"/>
                    <a:pt x="1505" y="0"/>
                    <a:pt x="1505" y="0"/>
                  </a:cubicBezTo>
                </a:path>
              </a:pathLst>
            </a:custGeom>
            <a:solidFill>
              <a:srgbClr val="99D8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8" name="Freeform 83"/>
            <p:cNvSpPr>
              <a:spLocks/>
            </p:cNvSpPr>
            <p:nvPr userDrawn="1"/>
          </p:nvSpPr>
          <p:spPr bwMode="gray">
            <a:xfrm>
              <a:off x="2952750" y="3871913"/>
              <a:ext cx="4983162" cy="1316037"/>
            </a:xfrm>
            <a:custGeom>
              <a:avLst/>
              <a:gdLst>
                <a:gd name="T0" fmla="*/ 931 w 1486"/>
                <a:gd name="T1" fmla="*/ 0 h 418"/>
                <a:gd name="T2" fmla="*/ 836 w 1486"/>
                <a:gd name="T3" fmla="*/ 22 h 418"/>
                <a:gd name="T4" fmla="*/ 828 w 1486"/>
                <a:gd name="T5" fmla="*/ 21 h 418"/>
                <a:gd name="T6" fmla="*/ 565 w 1486"/>
                <a:gd name="T7" fmla="*/ 195 h 418"/>
                <a:gd name="T8" fmla="*/ 364 w 1486"/>
                <a:gd name="T9" fmla="*/ 112 h 418"/>
                <a:gd name="T10" fmla="*/ 309 w 1486"/>
                <a:gd name="T11" fmla="*/ 129 h 418"/>
                <a:gd name="T12" fmla="*/ 310 w 1486"/>
                <a:gd name="T13" fmla="*/ 145 h 418"/>
                <a:gd name="T14" fmla="*/ 281 w 1486"/>
                <a:gd name="T15" fmla="*/ 145 h 418"/>
                <a:gd name="T16" fmla="*/ 281 w 1486"/>
                <a:gd name="T17" fmla="*/ 135 h 418"/>
                <a:gd name="T18" fmla="*/ 220 w 1486"/>
                <a:gd name="T19" fmla="*/ 139 h 418"/>
                <a:gd name="T20" fmla="*/ 194 w 1486"/>
                <a:gd name="T21" fmla="*/ 139 h 418"/>
                <a:gd name="T22" fmla="*/ 0 w 1486"/>
                <a:gd name="T23" fmla="*/ 418 h 418"/>
                <a:gd name="T24" fmla="*/ 1486 w 1486"/>
                <a:gd name="T25" fmla="*/ 418 h 418"/>
                <a:gd name="T26" fmla="*/ 931 w 1486"/>
                <a:gd name="T27"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6" h="418">
                  <a:moveTo>
                    <a:pt x="931" y="0"/>
                  </a:moveTo>
                  <a:cubicBezTo>
                    <a:pt x="903" y="14"/>
                    <a:pt x="871" y="22"/>
                    <a:pt x="836" y="22"/>
                  </a:cubicBezTo>
                  <a:cubicBezTo>
                    <a:pt x="834" y="22"/>
                    <a:pt x="831" y="22"/>
                    <a:pt x="828" y="21"/>
                  </a:cubicBezTo>
                  <a:cubicBezTo>
                    <a:pt x="784" y="124"/>
                    <a:pt x="683" y="195"/>
                    <a:pt x="565" y="195"/>
                  </a:cubicBezTo>
                  <a:cubicBezTo>
                    <a:pt x="487" y="195"/>
                    <a:pt x="415" y="163"/>
                    <a:pt x="364" y="112"/>
                  </a:cubicBezTo>
                  <a:cubicBezTo>
                    <a:pt x="346" y="119"/>
                    <a:pt x="328" y="125"/>
                    <a:pt x="309" y="129"/>
                  </a:cubicBezTo>
                  <a:cubicBezTo>
                    <a:pt x="310" y="145"/>
                    <a:pt x="310" y="145"/>
                    <a:pt x="310" y="145"/>
                  </a:cubicBezTo>
                  <a:cubicBezTo>
                    <a:pt x="281" y="145"/>
                    <a:pt x="281" y="145"/>
                    <a:pt x="281" y="145"/>
                  </a:cubicBezTo>
                  <a:cubicBezTo>
                    <a:pt x="281" y="135"/>
                    <a:pt x="281" y="135"/>
                    <a:pt x="281" y="135"/>
                  </a:cubicBezTo>
                  <a:cubicBezTo>
                    <a:pt x="261" y="138"/>
                    <a:pt x="241" y="139"/>
                    <a:pt x="220" y="139"/>
                  </a:cubicBezTo>
                  <a:cubicBezTo>
                    <a:pt x="211" y="139"/>
                    <a:pt x="203" y="139"/>
                    <a:pt x="194" y="139"/>
                  </a:cubicBezTo>
                  <a:cubicBezTo>
                    <a:pt x="207" y="279"/>
                    <a:pt x="259" y="391"/>
                    <a:pt x="0" y="418"/>
                  </a:cubicBezTo>
                  <a:cubicBezTo>
                    <a:pt x="1486" y="418"/>
                    <a:pt x="1486" y="418"/>
                    <a:pt x="1486" y="418"/>
                  </a:cubicBezTo>
                  <a:cubicBezTo>
                    <a:pt x="1361" y="217"/>
                    <a:pt x="1164" y="66"/>
                    <a:pt x="931" y="0"/>
                  </a:cubicBezTo>
                </a:path>
              </a:pathLst>
            </a:custGeom>
            <a:solidFill>
              <a:srgbClr val="4CAF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9" name="Freeform 84"/>
            <p:cNvSpPr>
              <a:spLocks/>
            </p:cNvSpPr>
            <p:nvPr userDrawn="1"/>
          </p:nvSpPr>
          <p:spPr bwMode="gray">
            <a:xfrm>
              <a:off x="2443163" y="4275138"/>
              <a:ext cx="1377950" cy="915987"/>
            </a:xfrm>
            <a:custGeom>
              <a:avLst/>
              <a:gdLst>
                <a:gd name="T0" fmla="*/ 280 w 411"/>
                <a:gd name="T1" fmla="*/ 0 h 291"/>
                <a:gd name="T2" fmla="*/ 0 w 411"/>
                <a:gd name="T3" fmla="*/ 291 h 291"/>
                <a:gd name="T4" fmla="*/ 133 w 411"/>
                <a:gd name="T5" fmla="*/ 291 h 291"/>
                <a:gd name="T6" fmla="*/ 152 w 411"/>
                <a:gd name="T7" fmla="*/ 290 h 291"/>
                <a:gd name="T8" fmla="*/ 346 w 411"/>
                <a:gd name="T9" fmla="*/ 11 h 291"/>
                <a:gd name="T10" fmla="*/ 280 w 411"/>
                <a:gd name="T11" fmla="*/ 0 h 291"/>
              </a:gdLst>
              <a:ahLst/>
              <a:cxnLst>
                <a:cxn ang="0">
                  <a:pos x="T0" y="T1"/>
                </a:cxn>
                <a:cxn ang="0">
                  <a:pos x="T2" y="T3"/>
                </a:cxn>
                <a:cxn ang="0">
                  <a:pos x="T4" y="T5"/>
                </a:cxn>
                <a:cxn ang="0">
                  <a:pos x="T6" y="T7"/>
                </a:cxn>
                <a:cxn ang="0">
                  <a:pos x="T8" y="T9"/>
                </a:cxn>
                <a:cxn ang="0">
                  <a:pos x="T10" y="T11"/>
                </a:cxn>
              </a:cxnLst>
              <a:rect l="0" t="0" r="r" b="b"/>
              <a:pathLst>
                <a:path w="411" h="291">
                  <a:moveTo>
                    <a:pt x="280" y="0"/>
                  </a:moveTo>
                  <a:cubicBezTo>
                    <a:pt x="168" y="77"/>
                    <a:pt x="72" y="176"/>
                    <a:pt x="0" y="291"/>
                  </a:cubicBezTo>
                  <a:cubicBezTo>
                    <a:pt x="133" y="291"/>
                    <a:pt x="133" y="291"/>
                    <a:pt x="133" y="291"/>
                  </a:cubicBezTo>
                  <a:cubicBezTo>
                    <a:pt x="140" y="291"/>
                    <a:pt x="146" y="290"/>
                    <a:pt x="152" y="290"/>
                  </a:cubicBezTo>
                  <a:cubicBezTo>
                    <a:pt x="411" y="263"/>
                    <a:pt x="359" y="151"/>
                    <a:pt x="346" y="11"/>
                  </a:cubicBezTo>
                  <a:cubicBezTo>
                    <a:pt x="324" y="9"/>
                    <a:pt x="301" y="6"/>
                    <a:pt x="280" y="0"/>
                  </a:cubicBezTo>
                </a:path>
              </a:pathLst>
            </a:custGeom>
            <a:solidFill>
              <a:srgbClr val="4CAF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0" name="Freeform 85"/>
            <p:cNvSpPr>
              <a:spLocks/>
            </p:cNvSpPr>
            <p:nvPr userDrawn="1"/>
          </p:nvSpPr>
          <p:spPr bwMode="gray">
            <a:xfrm>
              <a:off x="5729288" y="3806825"/>
              <a:ext cx="344487" cy="134937"/>
            </a:xfrm>
            <a:custGeom>
              <a:avLst/>
              <a:gdLst>
                <a:gd name="T0" fmla="*/ 14 w 103"/>
                <a:gd name="T1" fmla="*/ 0 h 43"/>
                <a:gd name="T2" fmla="*/ 0 w 103"/>
                <a:gd name="T3" fmla="*/ 42 h 43"/>
                <a:gd name="T4" fmla="*/ 8 w 103"/>
                <a:gd name="T5" fmla="*/ 43 h 43"/>
                <a:gd name="T6" fmla="*/ 103 w 103"/>
                <a:gd name="T7" fmla="*/ 21 h 43"/>
                <a:gd name="T8" fmla="*/ 14 w 103"/>
                <a:gd name="T9" fmla="*/ 0 h 43"/>
              </a:gdLst>
              <a:ahLst/>
              <a:cxnLst>
                <a:cxn ang="0">
                  <a:pos x="T0" y="T1"/>
                </a:cxn>
                <a:cxn ang="0">
                  <a:pos x="T2" y="T3"/>
                </a:cxn>
                <a:cxn ang="0">
                  <a:pos x="T4" y="T5"/>
                </a:cxn>
                <a:cxn ang="0">
                  <a:pos x="T6" y="T7"/>
                </a:cxn>
                <a:cxn ang="0">
                  <a:pos x="T8" y="T9"/>
                </a:cxn>
              </a:cxnLst>
              <a:rect l="0" t="0" r="r" b="b"/>
              <a:pathLst>
                <a:path w="103" h="43">
                  <a:moveTo>
                    <a:pt x="14" y="0"/>
                  </a:moveTo>
                  <a:cubicBezTo>
                    <a:pt x="10" y="14"/>
                    <a:pt x="5" y="29"/>
                    <a:pt x="0" y="42"/>
                  </a:cubicBezTo>
                  <a:cubicBezTo>
                    <a:pt x="3" y="43"/>
                    <a:pt x="6" y="43"/>
                    <a:pt x="8" y="43"/>
                  </a:cubicBezTo>
                  <a:cubicBezTo>
                    <a:pt x="43" y="43"/>
                    <a:pt x="75" y="35"/>
                    <a:pt x="103" y="21"/>
                  </a:cubicBezTo>
                  <a:cubicBezTo>
                    <a:pt x="74" y="12"/>
                    <a:pt x="44" y="5"/>
                    <a:pt x="14" y="0"/>
                  </a:cubicBezTo>
                </a:path>
              </a:pathLst>
            </a:custGeom>
            <a:solidFill>
              <a:srgbClr val="4CAF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1" name="Freeform 86"/>
            <p:cNvSpPr>
              <a:spLocks/>
            </p:cNvSpPr>
            <p:nvPr userDrawn="1"/>
          </p:nvSpPr>
          <p:spPr bwMode="gray">
            <a:xfrm>
              <a:off x="4173538" y="3756025"/>
              <a:ext cx="1601787" cy="730250"/>
            </a:xfrm>
            <a:custGeom>
              <a:avLst/>
              <a:gdLst>
                <a:gd name="T0" fmla="*/ 304 w 478"/>
                <a:gd name="T1" fmla="*/ 0 h 232"/>
                <a:gd name="T2" fmla="*/ 176 w 478"/>
                <a:gd name="T3" fmla="*/ 8 h 232"/>
                <a:gd name="T4" fmla="*/ 101 w 478"/>
                <a:gd name="T5" fmla="*/ 89 h 232"/>
                <a:gd name="T6" fmla="*/ 102 w 478"/>
                <a:gd name="T7" fmla="*/ 110 h 232"/>
                <a:gd name="T8" fmla="*/ 73 w 478"/>
                <a:gd name="T9" fmla="*/ 110 h 232"/>
                <a:gd name="T10" fmla="*/ 0 w 478"/>
                <a:gd name="T11" fmla="*/ 149 h 232"/>
                <a:gd name="T12" fmla="*/ 201 w 478"/>
                <a:gd name="T13" fmla="*/ 232 h 232"/>
                <a:gd name="T14" fmla="*/ 464 w 478"/>
                <a:gd name="T15" fmla="*/ 58 h 232"/>
                <a:gd name="T16" fmla="*/ 478 w 478"/>
                <a:gd name="T17" fmla="*/ 16 h 232"/>
                <a:gd name="T18" fmla="*/ 304 w 478"/>
                <a:gd name="T19"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8" h="232">
                  <a:moveTo>
                    <a:pt x="304" y="0"/>
                  </a:moveTo>
                  <a:cubicBezTo>
                    <a:pt x="260" y="0"/>
                    <a:pt x="218" y="3"/>
                    <a:pt x="176" y="8"/>
                  </a:cubicBezTo>
                  <a:cubicBezTo>
                    <a:pt x="155" y="39"/>
                    <a:pt x="130" y="66"/>
                    <a:pt x="101" y="89"/>
                  </a:cubicBezTo>
                  <a:cubicBezTo>
                    <a:pt x="102" y="110"/>
                    <a:pt x="102" y="110"/>
                    <a:pt x="102" y="110"/>
                  </a:cubicBezTo>
                  <a:cubicBezTo>
                    <a:pt x="73" y="110"/>
                    <a:pt x="73" y="110"/>
                    <a:pt x="73" y="110"/>
                  </a:cubicBezTo>
                  <a:cubicBezTo>
                    <a:pt x="50" y="126"/>
                    <a:pt x="26" y="139"/>
                    <a:pt x="0" y="149"/>
                  </a:cubicBezTo>
                  <a:cubicBezTo>
                    <a:pt x="51" y="200"/>
                    <a:pt x="123" y="232"/>
                    <a:pt x="201" y="232"/>
                  </a:cubicBezTo>
                  <a:cubicBezTo>
                    <a:pt x="319" y="232"/>
                    <a:pt x="420" y="161"/>
                    <a:pt x="464" y="58"/>
                  </a:cubicBezTo>
                  <a:cubicBezTo>
                    <a:pt x="469" y="45"/>
                    <a:pt x="474" y="30"/>
                    <a:pt x="478" y="16"/>
                  </a:cubicBezTo>
                  <a:cubicBezTo>
                    <a:pt x="421" y="5"/>
                    <a:pt x="363" y="0"/>
                    <a:pt x="304" y="0"/>
                  </a:cubicBezTo>
                </a:path>
              </a:pathLst>
            </a:custGeom>
            <a:solidFill>
              <a:srgbClr val="4CAF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2" name="Freeform 87"/>
            <p:cNvSpPr>
              <a:spLocks noEditPoints="1"/>
            </p:cNvSpPr>
            <p:nvPr userDrawn="1"/>
          </p:nvSpPr>
          <p:spPr bwMode="gray">
            <a:xfrm>
              <a:off x="3381375" y="3781425"/>
              <a:ext cx="1381125" cy="528637"/>
            </a:xfrm>
            <a:custGeom>
              <a:avLst/>
              <a:gdLst>
                <a:gd name="T0" fmla="*/ 115 w 412"/>
                <a:gd name="T1" fmla="*/ 90 h 168"/>
                <a:gd name="T2" fmla="*/ 0 w 412"/>
                <a:gd name="T3" fmla="*/ 157 h 168"/>
                <a:gd name="T4" fmla="*/ 66 w 412"/>
                <a:gd name="T5" fmla="*/ 168 h 168"/>
                <a:gd name="T6" fmla="*/ 92 w 412"/>
                <a:gd name="T7" fmla="*/ 168 h 168"/>
                <a:gd name="T8" fmla="*/ 153 w 412"/>
                <a:gd name="T9" fmla="*/ 164 h 168"/>
                <a:gd name="T10" fmla="*/ 156 w 412"/>
                <a:gd name="T11" fmla="*/ 109 h 168"/>
                <a:gd name="T12" fmla="*/ 115 w 412"/>
                <a:gd name="T13" fmla="*/ 90 h 168"/>
                <a:gd name="T14" fmla="*/ 296 w 412"/>
                <a:gd name="T15" fmla="*/ 23 h 168"/>
                <a:gd name="T16" fmla="*/ 246 w 412"/>
                <a:gd name="T17" fmla="*/ 38 h 168"/>
                <a:gd name="T18" fmla="*/ 179 w 412"/>
                <a:gd name="T19" fmla="*/ 109 h 168"/>
                <a:gd name="T20" fmla="*/ 181 w 412"/>
                <a:gd name="T21" fmla="*/ 158 h 168"/>
                <a:gd name="T22" fmla="*/ 236 w 412"/>
                <a:gd name="T23" fmla="*/ 141 h 168"/>
                <a:gd name="T24" fmla="*/ 309 w 412"/>
                <a:gd name="T25" fmla="*/ 102 h 168"/>
                <a:gd name="T26" fmla="*/ 292 w 412"/>
                <a:gd name="T27" fmla="*/ 102 h 168"/>
                <a:gd name="T28" fmla="*/ 296 w 412"/>
                <a:gd name="T29" fmla="*/ 23 h 168"/>
                <a:gd name="T30" fmla="*/ 412 w 412"/>
                <a:gd name="T31" fmla="*/ 0 h 168"/>
                <a:gd name="T32" fmla="*/ 334 w 412"/>
                <a:gd name="T33" fmla="*/ 14 h 168"/>
                <a:gd name="T34" fmla="*/ 337 w 412"/>
                <a:gd name="T35" fmla="*/ 81 h 168"/>
                <a:gd name="T36" fmla="*/ 412 w 412"/>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2" h="168">
                  <a:moveTo>
                    <a:pt x="115" y="90"/>
                  </a:moveTo>
                  <a:cubicBezTo>
                    <a:pt x="75" y="110"/>
                    <a:pt x="37" y="133"/>
                    <a:pt x="0" y="157"/>
                  </a:cubicBezTo>
                  <a:cubicBezTo>
                    <a:pt x="21" y="163"/>
                    <a:pt x="44" y="166"/>
                    <a:pt x="66" y="168"/>
                  </a:cubicBezTo>
                  <a:cubicBezTo>
                    <a:pt x="75" y="168"/>
                    <a:pt x="83" y="168"/>
                    <a:pt x="92" y="168"/>
                  </a:cubicBezTo>
                  <a:cubicBezTo>
                    <a:pt x="113" y="168"/>
                    <a:pt x="133" y="167"/>
                    <a:pt x="153" y="164"/>
                  </a:cubicBezTo>
                  <a:cubicBezTo>
                    <a:pt x="156" y="109"/>
                    <a:pt x="156" y="109"/>
                    <a:pt x="156" y="109"/>
                  </a:cubicBezTo>
                  <a:cubicBezTo>
                    <a:pt x="140" y="107"/>
                    <a:pt x="126" y="100"/>
                    <a:pt x="115" y="90"/>
                  </a:cubicBezTo>
                  <a:moveTo>
                    <a:pt x="296" y="23"/>
                  </a:moveTo>
                  <a:cubicBezTo>
                    <a:pt x="279" y="28"/>
                    <a:pt x="262" y="32"/>
                    <a:pt x="246" y="38"/>
                  </a:cubicBezTo>
                  <a:cubicBezTo>
                    <a:pt x="243" y="74"/>
                    <a:pt x="215" y="104"/>
                    <a:pt x="179" y="109"/>
                  </a:cubicBezTo>
                  <a:cubicBezTo>
                    <a:pt x="181" y="158"/>
                    <a:pt x="181" y="158"/>
                    <a:pt x="181" y="158"/>
                  </a:cubicBezTo>
                  <a:cubicBezTo>
                    <a:pt x="200" y="154"/>
                    <a:pt x="218" y="148"/>
                    <a:pt x="236" y="141"/>
                  </a:cubicBezTo>
                  <a:cubicBezTo>
                    <a:pt x="262" y="131"/>
                    <a:pt x="286" y="118"/>
                    <a:pt x="309" y="102"/>
                  </a:cubicBezTo>
                  <a:cubicBezTo>
                    <a:pt x="292" y="102"/>
                    <a:pt x="292" y="102"/>
                    <a:pt x="292" y="102"/>
                  </a:cubicBezTo>
                  <a:cubicBezTo>
                    <a:pt x="296" y="23"/>
                    <a:pt x="296" y="23"/>
                    <a:pt x="296" y="23"/>
                  </a:cubicBezTo>
                  <a:moveTo>
                    <a:pt x="412" y="0"/>
                  </a:moveTo>
                  <a:cubicBezTo>
                    <a:pt x="386" y="4"/>
                    <a:pt x="359" y="9"/>
                    <a:pt x="334" y="14"/>
                  </a:cubicBezTo>
                  <a:cubicBezTo>
                    <a:pt x="337" y="81"/>
                    <a:pt x="337" y="81"/>
                    <a:pt x="337" y="81"/>
                  </a:cubicBezTo>
                  <a:cubicBezTo>
                    <a:pt x="366" y="58"/>
                    <a:pt x="391" y="31"/>
                    <a:pt x="412" y="0"/>
                  </a:cubicBezTo>
                </a:path>
              </a:pathLst>
            </a:custGeom>
            <a:solidFill>
              <a:srgbClr val="4CAF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3" name="Freeform 88"/>
            <p:cNvSpPr>
              <a:spLocks/>
            </p:cNvSpPr>
            <p:nvPr userDrawn="1"/>
          </p:nvSpPr>
          <p:spPr bwMode="gray">
            <a:xfrm>
              <a:off x="4360863" y="2578100"/>
              <a:ext cx="153987" cy="1524000"/>
            </a:xfrm>
            <a:custGeom>
              <a:avLst/>
              <a:gdLst>
                <a:gd name="T0" fmla="*/ 0 w 97"/>
                <a:gd name="T1" fmla="*/ 960 h 960"/>
                <a:gd name="T2" fmla="*/ 49 w 97"/>
                <a:gd name="T3" fmla="*/ 0 h 960"/>
                <a:gd name="T4" fmla="*/ 97 w 97"/>
                <a:gd name="T5" fmla="*/ 960 h 960"/>
                <a:gd name="T6" fmla="*/ 0 w 97"/>
                <a:gd name="T7" fmla="*/ 960 h 960"/>
              </a:gdLst>
              <a:ahLst/>
              <a:cxnLst>
                <a:cxn ang="0">
                  <a:pos x="T0" y="T1"/>
                </a:cxn>
                <a:cxn ang="0">
                  <a:pos x="T2" y="T3"/>
                </a:cxn>
                <a:cxn ang="0">
                  <a:pos x="T4" y="T5"/>
                </a:cxn>
                <a:cxn ang="0">
                  <a:pos x="T6" y="T7"/>
                </a:cxn>
              </a:cxnLst>
              <a:rect l="0" t="0" r="r" b="b"/>
              <a:pathLst>
                <a:path w="97" h="960">
                  <a:moveTo>
                    <a:pt x="0" y="960"/>
                  </a:moveTo>
                  <a:lnTo>
                    <a:pt x="49" y="0"/>
                  </a:lnTo>
                  <a:lnTo>
                    <a:pt x="97" y="960"/>
                  </a:lnTo>
                  <a:lnTo>
                    <a:pt x="0" y="960"/>
                  </a:lnTo>
                  <a:close/>
                </a:path>
              </a:pathLst>
            </a:custGeom>
            <a:solidFill>
              <a:srgbClr val="493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4" name="Freeform 89"/>
            <p:cNvSpPr>
              <a:spLocks/>
            </p:cNvSpPr>
            <p:nvPr userDrawn="1"/>
          </p:nvSpPr>
          <p:spPr bwMode="gray">
            <a:xfrm>
              <a:off x="4360863" y="2578100"/>
              <a:ext cx="153987" cy="1524000"/>
            </a:xfrm>
            <a:custGeom>
              <a:avLst/>
              <a:gdLst>
                <a:gd name="T0" fmla="*/ 0 w 97"/>
                <a:gd name="T1" fmla="*/ 960 h 960"/>
                <a:gd name="T2" fmla="*/ 49 w 97"/>
                <a:gd name="T3" fmla="*/ 0 h 960"/>
                <a:gd name="T4" fmla="*/ 97 w 97"/>
                <a:gd name="T5" fmla="*/ 960 h 960"/>
                <a:gd name="T6" fmla="*/ 0 w 97"/>
                <a:gd name="T7" fmla="*/ 960 h 960"/>
              </a:gdLst>
              <a:ahLst/>
              <a:cxnLst>
                <a:cxn ang="0">
                  <a:pos x="T0" y="T1"/>
                </a:cxn>
                <a:cxn ang="0">
                  <a:pos x="T2" y="T3"/>
                </a:cxn>
                <a:cxn ang="0">
                  <a:pos x="T4" y="T5"/>
                </a:cxn>
                <a:cxn ang="0">
                  <a:pos x="T6" y="T7"/>
                </a:cxn>
              </a:cxnLst>
              <a:rect l="0" t="0" r="r" b="b"/>
              <a:pathLst>
                <a:path w="97" h="960">
                  <a:moveTo>
                    <a:pt x="0" y="960"/>
                  </a:moveTo>
                  <a:lnTo>
                    <a:pt x="49" y="0"/>
                  </a:lnTo>
                  <a:lnTo>
                    <a:pt x="97" y="960"/>
                  </a:lnTo>
                  <a:lnTo>
                    <a:pt x="0" y="96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5" name="Freeform 90"/>
            <p:cNvSpPr>
              <a:spLocks/>
            </p:cNvSpPr>
            <p:nvPr userDrawn="1"/>
          </p:nvSpPr>
          <p:spPr bwMode="gray">
            <a:xfrm>
              <a:off x="4140200" y="3422650"/>
              <a:ext cx="298450" cy="317500"/>
            </a:xfrm>
            <a:custGeom>
              <a:avLst/>
              <a:gdLst>
                <a:gd name="T0" fmla="*/ 188 w 188"/>
                <a:gd name="T1" fmla="*/ 200 h 200"/>
                <a:gd name="T2" fmla="*/ 0 w 188"/>
                <a:gd name="T3" fmla="*/ 0 h 200"/>
                <a:gd name="T4" fmla="*/ 188 w 188"/>
                <a:gd name="T5" fmla="*/ 146 h 200"/>
                <a:gd name="T6" fmla="*/ 188 w 188"/>
                <a:gd name="T7" fmla="*/ 200 h 200"/>
              </a:gdLst>
              <a:ahLst/>
              <a:cxnLst>
                <a:cxn ang="0">
                  <a:pos x="T0" y="T1"/>
                </a:cxn>
                <a:cxn ang="0">
                  <a:pos x="T2" y="T3"/>
                </a:cxn>
                <a:cxn ang="0">
                  <a:pos x="T4" y="T5"/>
                </a:cxn>
                <a:cxn ang="0">
                  <a:pos x="T6" y="T7"/>
                </a:cxn>
              </a:cxnLst>
              <a:rect l="0" t="0" r="r" b="b"/>
              <a:pathLst>
                <a:path w="188" h="200">
                  <a:moveTo>
                    <a:pt x="188" y="200"/>
                  </a:moveTo>
                  <a:lnTo>
                    <a:pt x="0" y="0"/>
                  </a:lnTo>
                  <a:lnTo>
                    <a:pt x="188" y="146"/>
                  </a:lnTo>
                  <a:lnTo>
                    <a:pt x="188" y="200"/>
                  </a:lnTo>
                  <a:close/>
                </a:path>
              </a:pathLst>
            </a:custGeom>
            <a:solidFill>
              <a:srgbClr val="493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6" name="Freeform 91"/>
            <p:cNvSpPr>
              <a:spLocks/>
            </p:cNvSpPr>
            <p:nvPr userDrawn="1"/>
          </p:nvSpPr>
          <p:spPr bwMode="gray">
            <a:xfrm>
              <a:off x="4140200" y="3422650"/>
              <a:ext cx="298450" cy="317500"/>
            </a:xfrm>
            <a:custGeom>
              <a:avLst/>
              <a:gdLst>
                <a:gd name="T0" fmla="*/ 188 w 188"/>
                <a:gd name="T1" fmla="*/ 200 h 200"/>
                <a:gd name="T2" fmla="*/ 0 w 188"/>
                <a:gd name="T3" fmla="*/ 0 h 200"/>
                <a:gd name="T4" fmla="*/ 188 w 188"/>
                <a:gd name="T5" fmla="*/ 146 h 200"/>
                <a:gd name="T6" fmla="*/ 188 w 188"/>
                <a:gd name="T7" fmla="*/ 200 h 200"/>
              </a:gdLst>
              <a:ahLst/>
              <a:cxnLst>
                <a:cxn ang="0">
                  <a:pos x="T0" y="T1"/>
                </a:cxn>
                <a:cxn ang="0">
                  <a:pos x="T2" y="T3"/>
                </a:cxn>
                <a:cxn ang="0">
                  <a:pos x="T4" y="T5"/>
                </a:cxn>
                <a:cxn ang="0">
                  <a:pos x="T6" y="T7"/>
                </a:cxn>
              </a:cxnLst>
              <a:rect l="0" t="0" r="r" b="b"/>
              <a:pathLst>
                <a:path w="188" h="200">
                  <a:moveTo>
                    <a:pt x="188" y="200"/>
                  </a:moveTo>
                  <a:lnTo>
                    <a:pt x="0" y="0"/>
                  </a:lnTo>
                  <a:lnTo>
                    <a:pt x="188" y="146"/>
                  </a:lnTo>
                  <a:lnTo>
                    <a:pt x="188" y="2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7" name="Freeform 92"/>
            <p:cNvSpPr>
              <a:spLocks/>
            </p:cNvSpPr>
            <p:nvPr userDrawn="1"/>
          </p:nvSpPr>
          <p:spPr bwMode="gray">
            <a:xfrm>
              <a:off x="4203700" y="3157538"/>
              <a:ext cx="244475" cy="258762"/>
            </a:xfrm>
            <a:custGeom>
              <a:avLst/>
              <a:gdLst>
                <a:gd name="T0" fmla="*/ 148 w 154"/>
                <a:gd name="T1" fmla="*/ 163 h 163"/>
                <a:gd name="T2" fmla="*/ 0 w 154"/>
                <a:gd name="T3" fmla="*/ 0 h 163"/>
                <a:gd name="T4" fmla="*/ 154 w 154"/>
                <a:gd name="T5" fmla="*/ 115 h 163"/>
                <a:gd name="T6" fmla="*/ 148 w 154"/>
                <a:gd name="T7" fmla="*/ 163 h 163"/>
              </a:gdLst>
              <a:ahLst/>
              <a:cxnLst>
                <a:cxn ang="0">
                  <a:pos x="T0" y="T1"/>
                </a:cxn>
                <a:cxn ang="0">
                  <a:pos x="T2" y="T3"/>
                </a:cxn>
                <a:cxn ang="0">
                  <a:pos x="T4" y="T5"/>
                </a:cxn>
                <a:cxn ang="0">
                  <a:pos x="T6" y="T7"/>
                </a:cxn>
              </a:cxnLst>
              <a:rect l="0" t="0" r="r" b="b"/>
              <a:pathLst>
                <a:path w="154" h="163">
                  <a:moveTo>
                    <a:pt x="148" y="163"/>
                  </a:moveTo>
                  <a:lnTo>
                    <a:pt x="0" y="0"/>
                  </a:lnTo>
                  <a:lnTo>
                    <a:pt x="154" y="115"/>
                  </a:lnTo>
                  <a:lnTo>
                    <a:pt x="148" y="163"/>
                  </a:lnTo>
                  <a:close/>
                </a:path>
              </a:pathLst>
            </a:custGeom>
            <a:solidFill>
              <a:srgbClr val="493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8" name="Freeform 93"/>
            <p:cNvSpPr>
              <a:spLocks/>
            </p:cNvSpPr>
            <p:nvPr userDrawn="1"/>
          </p:nvSpPr>
          <p:spPr bwMode="gray">
            <a:xfrm>
              <a:off x="4203700" y="3157538"/>
              <a:ext cx="244475" cy="258762"/>
            </a:xfrm>
            <a:custGeom>
              <a:avLst/>
              <a:gdLst>
                <a:gd name="T0" fmla="*/ 148 w 154"/>
                <a:gd name="T1" fmla="*/ 163 h 163"/>
                <a:gd name="T2" fmla="*/ 0 w 154"/>
                <a:gd name="T3" fmla="*/ 0 h 163"/>
                <a:gd name="T4" fmla="*/ 154 w 154"/>
                <a:gd name="T5" fmla="*/ 115 h 163"/>
                <a:gd name="T6" fmla="*/ 148 w 154"/>
                <a:gd name="T7" fmla="*/ 163 h 163"/>
              </a:gdLst>
              <a:ahLst/>
              <a:cxnLst>
                <a:cxn ang="0">
                  <a:pos x="T0" y="T1"/>
                </a:cxn>
                <a:cxn ang="0">
                  <a:pos x="T2" y="T3"/>
                </a:cxn>
                <a:cxn ang="0">
                  <a:pos x="T4" y="T5"/>
                </a:cxn>
                <a:cxn ang="0">
                  <a:pos x="T6" y="T7"/>
                </a:cxn>
              </a:cxnLst>
              <a:rect l="0" t="0" r="r" b="b"/>
              <a:pathLst>
                <a:path w="154" h="163">
                  <a:moveTo>
                    <a:pt x="148" y="163"/>
                  </a:moveTo>
                  <a:lnTo>
                    <a:pt x="0" y="0"/>
                  </a:lnTo>
                  <a:lnTo>
                    <a:pt x="154" y="115"/>
                  </a:lnTo>
                  <a:lnTo>
                    <a:pt x="148" y="1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9" name="Freeform 94"/>
            <p:cNvSpPr>
              <a:spLocks/>
            </p:cNvSpPr>
            <p:nvPr userDrawn="1"/>
          </p:nvSpPr>
          <p:spPr bwMode="gray">
            <a:xfrm>
              <a:off x="4279900" y="2990850"/>
              <a:ext cx="177800" cy="185737"/>
            </a:xfrm>
            <a:custGeom>
              <a:avLst/>
              <a:gdLst>
                <a:gd name="T0" fmla="*/ 100 w 112"/>
                <a:gd name="T1" fmla="*/ 117 h 117"/>
                <a:gd name="T2" fmla="*/ 0 w 112"/>
                <a:gd name="T3" fmla="*/ 0 h 117"/>
                <a:gd name="T4" fmla="*/ 112 w 112"/>
                <a:gd name="T5" fmla="*/ 75 h 117"/>
                <a:gd name="T6" fmla="*/ 100 w 112"/>
                <a:gd name="T7" fmla="*/ 117 h 117"/>
              </a:gdLst>
              <a:ahLst/>
              <a:cxnLst>
                <a:cxn ang="0">
                  <a:pos x="T0" y="T1"/>
                </a:cxn>
                <a:cxn ang="0">
                  <a:pos x="T2" y="T3"/>
                </a:cxn>
                <a:cxn ang="0">
                  <a:pos x="T4" y="T5"/>
                </a:cxn>
                <a:cxn ang="0">
                  <a:pos x="T6" y="T7"/>
                </a:cxn>
              </a:cxnLst>
              <a:rect l="0" t="0" r="r" b="b"/>
              <a:pathLst>
                <a:path w="112" h="117">
                  <a:moveTo>
                    <a:pt x="100" y="117"/>
                  </a:moveTo>
                  <a:lnTo>
                    <a:pt x="0" y="0"/>
                  </a:lnTo>
                  <a:lnTo>
                    <a:pt x="112" y="75"/>
                  </a:lnTo>
                  <a:lnTo>
                    <a:pt x="100" y="117"/>
                  </a:lnTo>
                  <a:close/>
                </a:path>
              </a:pathLst>
            </a:custGeom>
            <a:solidFill>
              <a:srgbClr val="493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0" name="Freeform 95"/>
            <p:cNvSpPr>
              <a:spLocks/>
            </p:cNvSpPr>
            <p:nvPr userDrawn="1"/>
          </p:nvSpPr>
          <p:spPr bwMode="gray">
            <a:xfrm>
              <a:off x="4279900" y="2990850"/>
              <a:ext cx="177800" cy="185737"/>
            </a:xfrm>
            <a:custGeom>
              <a:avLst/>
              <a:gdLst>
                <a:gd name="T0" fmla="*/ 100 w 112"/>
                <a:gd name="T1" fmla="*/ 117 h 117"/>
                <a:gd name="T2" fmla="*/ 0 w 112"/>
                <a:gd name="T3" fmla="*/ 0 h 117"/>
                <a:gd name="T4" fmla="*/ 112 w 112"/>
                <a:gd name="T5" fmla="*/ 75 h 117"/>
                <a:gd name="T6" fmla="*/ 100 w 112"/>
                <a:gd name="T7" fmla="*/ 117 h 117"/>
              </a:gdLst>
              <a:ahLst/>
              <a:cxnLst>
                <a:cxn ang="0">
                  <a:pos x="T0" y="T1"/>
                </a:cxn>
                <a:cxn ang="0">
                  <a:pos x="T2" y="T3"/>
                </a:cxn>
                <a:cxn ang="0">
                  <a:pos x="T4" y="T5"/>
                </a:cxn>
                <a:cxn ang="0">
                  <a:pos x="T6" y="T7"/>
                </a:cxn>
              </a:cxnLst>
              <a:rect l="0" t="0" r="r" b="b"/>
              <a:pathLst>
                <a:path w="112" h="117">
                  <a:moveTo>
                    <a:pt x="100" y="117"/>
                  </a:moveTo>
                  <a:lnTo>
                    <a:pt x="0" y="0"/>
                  </a:lnTo>
                  <a:lnTo>
                    <a:pt x="112" y="75"/>
                  </a:lnTo>
                  <a:lnTo>
                    <a:pt x="100" y="1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1" name="Freeform 96"/>
            <p:cNvSpPr>
              <a:spLocks/>
            </p:cNvSpPr>
            <p:nvPr userDrawn="1"/>
          </p:nvSpPr>
          <p:spPr bwMode="gray">
            <a:xfrm>
              <a:off x="4457700" y="3321050"/>
              <a:ext cx="298450" cy="317500"/>
            </a:xfrm>
            <a:custGeom>
              <a:avLst/>
              <a:gdLst>
                <a:gd name="T0" fmla="*/ 0 w 188"/>
                <a:gd name="T1" fmla="*/ 200 h 200"/>
                <a:gd name="T2" fmla="*/ 188 w 188"/>
                <a:gd name="T3" fmla="*/ 0 h 200"/>
                <a:gd name="T4" fmla="*/ 0 w 188"/>
                <a:gd name="T5" fmla="*/ 145 h 200"/>
                <a:gd name="T6" fmla="*/ 0 w 188"/>
                <a:gd name="T7" fmla="*/ 200 h 200"/>
              </a:gdLst>
              <a:ahLst/>
              <a:cxnLst>
                <a:cxn ang="0">
                  <a:pos x="T0" y="T1"/>
                </a:cxn>
                <a:cxn ang="0">
                  <a:pos x="T2" y="T3"/>
                </a:cxn>
                <a:cxn ang="0">
                  <a:pos x="T4" y="T5"/>
                </a:cxn>
                <a:cxn ang="0">
                  <a:pos x="T6" y="T7"/>
                </a:cxn>
              </a:cxnLst>
              <a:rect l="0" t="0" r="r" b="b"/>
              <a:pathLst>
                <a:path w="188" h="200">
                  <a:moveTo>
                    <a:pt x="0" y="200"/>
                  </a:moveTo>
                  <a:lnTo>
                    <a:pt x="188" y="0"/>
                  </a:lnTo>
                  <a:lnTo>
                    <a:pt x="0" y="145"/>
                  </a:lnTo>
                  <a:lnTo>
                    <a:pt x="0" y="200"/>
                  </a:lnTo>
                  <a:close/>
                </a:path>
              </a:pathLst>
            </a:custGeom>
            <a:solidFill>
              <a:srgbClr val="493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2" name="Freeform 97"/>
            <p:cNvSpPr>
              <a:spLocks/>
            </p:cNvSpPr>
            <p:nvPr userDrawn="1"/>
          </p:nvSpPr>
          <p:spPr bwMode="gray">
            <a:xfrm>
              <a:off x="4457700" y="3321050"/>
              <a:ext cx="298450" cy="317500"/>
            </a:xfrm>
            <a:custGeom>
              <a:avLst/>
              <a:gdLst>
                <a:gd name="T0" fmla="*/ 0 w 188"/>
                <a:gd name="T1" fmla="*/ 200 h 200"/>
                <a:gd name="T2" fmla="*/ 188 w 188"/>
                <a:gd name="T3" fmla="*/ 0 h 200"/>
                <a:gd name="T4" fmla="*/ 0 w 188"/>
                <a:gd name="T5" fmla="*/ 145 h 200"/>
                <a:gd name="T6" fmla="*/ 0 w 188"/>
                <a:gd name="T7" fmla="*/ 200 h 200"/>
              </a:gdLst>
              <a:ahLst/>
              <a:cxnLst>
                <a:cxn ang="0">
                  <a:pos x="T0" y="T1"/>
                </a:cxn>
                <a:cxn ang="0">
                  <a:pos x="T2" y="T3"/>
                </a:cxn>
                <a:cxn ang="0">
                  <a:pos x="T4" y="T5"/>
                </a:cxn>
                <a:cxn ang="0">
                  <a:pos x="T6" y="T7"/>
                </a:cxn>
              </a:cxnLst>
              <a:rect l="0" t="0" r="r" b="b"/>
              <a:pathLst>
                <a:path w="188" h="200">
                  <a:moveTo>
                    <a:pt x="0" y="200"/>
                  </a:moveTo>
                  <a:lnTo>
                    <a:pt x="188" y="0"/>
                  </a:lnTo>
                  <a:lnTo>
                    <a:pt x="0" y="145"/>
                  </a:lnTo>
                  <a:lnTo>
                    <a:pt x="0" y="2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3" name="Freeform 98"/>
            <p:cNvSpPr>
              <a:spLocks/>
            </p:cNvSpPr>
            <p:nvPr userDrawn="1"/>
          </p:nvSpPr>
          <p:spPr bwMode="gray">
            <a:xfrm>
              <a:off x="4448175" y="3071813"/>
              <a:ext cx="244475" cy="258762"/>
            </a:xfrm>
            <a:custGeom>
              <a:avLst/>
              <a:gdLst>
                <a:gd name="T0" fmla="*/ 6 w 154"/>
                <a:gd name="T1" fmla="*/ 163 h 163"/>
                <a:gd name="T2" fmla="*/ 154 w 154"/>
                <a:gd name="T3" fmla="*/ 0 h 163"/>
                <a:gd name="T4" fmla="*/ 0 w 154"/>
                <a:gd name="T5" fmla="*/ 116 h 163"/>
                <a:gd name="T6" fmla="*/ 6 w 154"/>
                <a:gd name="T7" fmla="*/ 163 h 163"/>
              </a:gdLst>
              <a:ahLst/>
              <a:cxnLst>
                <a:cxn ang="0">
                  <a:pos x="T0" y="T1"/>
                </a:cxn>
                <a:cxn ang="0">
                  <a:pos x="T2" y="T3"/>
                </a:cxn>
                <a:cxn ang="0">
                  <a:pos x="T4" y="T5"/>
                </a:cxn>
                <a:cxn ang="0">
                  <a:pos x="T6" y="T7"/>
                </a:cxn>
              </a:cxnLst>
              <a:rect l="0" t="0" r="r" b="b"/>
              <a:pathLst>
                <a:path w="154" h="163">
                  <a:moveTo>
                    <a:pt x="6" y="163"/>
                  </a:moveTo>
                  <a:lnTo>
                    <a:pt x="154" y="0"/>
                  </a:lnTo>
                  <a:lnTo>
                    <a:pt x="0" y="116"/>
                  </a:lnTo>
                  <a:lnTo>
                    <a:pt x="6" y="163"/>
                  </a:lnTo>
                  <a:close/>
                </a:path>
              </a:pathLst>
            </a:custGeom>
            <a:solidFill>
              <a:srgbClr val="493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4" name="Freeform 99"/>
            <p:cNvSpPr>
              <a:spLocks/>
            </p:cNvSpPr>
            <p:nvPr userDrawn="1"/>
          </p:nvSpPr>
          <p:spPr bwMode="gray">
            <a:xfrm>
              <a:off x="4448175" y="3071813"/>
              <a:ext cx="244475" cy="258762"/>
            </a:xfrm>
            <a:custGeom>
              <a:avLst/>
              <a:gdLst>
                <a:gd name="T0" fmla="*/ 6 w 154"/>
                <a:gd name="T1" fmla="*/ 163 h 163"/>
                <a:gd name="T2" fmla="*/ 154 w 154"/>
                <a:gd name="T3" fmla="*/ 0 h 163"/>
                <a:gd name="T4" fmla="*/ 0 w 154"/>
                <a:gd name="T5" fmla="*/ 116 h 163"/>
                <a:gd name="T6" fmla="*/ 6 w 154"/>
                <a:gd name="T7" fmla="*/ 163 h 163"/>
              </a:gdLst>
              <a:ahLst/>
              <a:cxnLst>
                <a:cxn ang="0">
                  <a:pos x="T0" y="T1"/>
                </a:cxn>
                <a:cxn ang="0">
                  <a:pos x="T2" y="T3"/>
                </a:cxn>
                <a:cxn ang="0">
                  <a:pos x="T4" y="T5"/>
                </a:cxn>
                <a:cxn ang="0">
                  <a:pos x="T6" y="T7"/>
                </a:cxn>
              </a:cxnLst>
              <a:rect l="0" t="0" r="r" b="b"/>
              <a:pathLst>
                <a:path w="154" h="163">
                  <a:moveTo>
                    <a:pt x="6" y="163"/>
                  </a:moveTo>
                  <a:lnTo>
                    <a:pt x="154" y="0"/>
                  </a:lnTo>
                  <a:lnTo>
                    <a:pt x="0" y="116"/>
                  </a:lnTo>
                  <a:lnTo>
                    <a:pt x="6" y="1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5" name="Freeform 100"/>
            <p:cNvSpPr>
              <a:spLocks/>
            </p:cNvSpPr>
            <p:nvPr userDrawn="1"/>
          </p:nvSpPr>
          <p:spPr bwMode="gray">
            <a:xfrm>
              <a:off x="4427538" y="2895600"/>
              <a:ext cx="128587" cy="130175"/>
            </a:xfrm>
            <a:custGeom>
              <a:avLst/>
              <a:gdLst>
                <a:gd name="T0" fmla="*/ 19 w 81"/>
                <a:gd name="T1" fmla="*/ 82 h 82"/>
                <a:gd name="T2" fmla="*/ 81 w 81"/>
                <a:gd name="T3" fmla="*/ 0 h 82"/>
                <a:gd name="T4" fmla="*/ 0 w 81"/>
                <a:gd name="T5" fmla="*/ 44 h 82"/>
                <a:gd name="T6" fmla="*/ 19 w 81"/>
                <a:gd name="T7" fmla="*/ 82 h 82"/>
              </a:gdLst>
              <a:ahLst/>
              <a:cxnLst>
                <a:cxn ang="0">
                  <a:pos x="T0" y="T1"/>
                </a:cxn>
                <a:cxn ang="0">
                  <a:pos x="T2" y="T3"/>
                </a:cxn>
                <a:cxn ang="0">
                  <a:pos x="T4" y="T5"/>
                </a:cxn>
                <a:cxn ang="0">
                  <a:pos x="T6" y="T7"/>
                </a:cxn>
              </a:cxnLst>
              <a:rect l="0" t="0" r="r" b="b"/>
              <a:pathLst>
                <a:path w="81" h="82">
                  <a:moveTo>
                    <a:pt x="19" y="82"/>
                  </a:moveTo>
                  <a:lnTo>
                    <a:pt x="81" y="0"/>
                  </a:lnTo>
                  <a:lnTo>
                    <a:pt x="0" y="44"/>
                  </a:lnTo>
                  <a:lnTo>
                    <a:pt x="19" y="82"/>
                  </a:lnTo>
                  <a:close/>
                </a:path>
              </a:pathLst>
            </a:custGeom>
            <a:solidFill>
              <a:srgbClr val="493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6" name="Freeform 101"/>
            <p:cNvSpPr>
              <a:spLocks/>
            </p:cNvSpPr>
            <p:nvPr userDrawn="1"/>
          </p:nvSpPr>
          <p:spPr bwMode="gray">
            <a:xfrm>
              <a:off x="4427538" y="2895600"/>
              <a:ext cx="128587" cy="130175"/>
            </a:xfrm>
            <a:custGeom>
              <a:avLst/>
              <a:gdLst>
                <a:gd name="T0" fmla="*/ 19 w 81"/>
                <a:gd name="T1" fmla="*/ 82 h 82"/>
                <a:gd name="T2" fmla="*/ 81 w 81"/>
                <a:gd name="T3" fmla="*/ 0 h 82"/>
                <a:gd name="T4" fmla="*/ 0 w 81"/>
                <a:gd name="T5" fmla="*/ 44 h 82"/>
                <a:gd name="T6" fmla="*/ 19 w 81"/>
                <a:gd name="T7" fmla="*/ 82 h 82"/>
              </a:gdLst>
              <a:ahLst/>
              <a:cxnLst>
                <a:cxn ang="0">
                  <a:pos x="T0" y="T1"/>
                </a:cxn>
                <a:cxn ang="0">
                  <a:pos x="T2" y="T3"/>
                </a:cxn>
                <a:cxn ang="0">
                  <a:pos x="T4" y="T5"/>
                </a:cxn>
                <a:cxn ang="0">
                  <a:pos x="T6" y="T7"/>
                </a:cxn>
              </a:cxnLst>
              <a:rect l="0" t="0" r="r" b="b"/>
              <a:pathLst>
                <a:path w="81" h="82">
                  <a:moveTo>
                    <a:pt x="19" y="82"/>
                  </a:moveTo>
                  <a:lnTo>
                    <a:pt x="81" y="0"/>
                  </a:lnTo>
                  <a:lnTo>
                    <a:pt x="0" y="44"/>
                  </a:lnTo>
                  <a:lnTo>
                    <a:pt x="19" y="8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7" name="Freeform 102"/>
            <p:cNvSpPr>
              <a:spLocks/>
            </p:cNvSpPr>
            <p:nvPr userDrawn="1"/>
          </p:nvSpPr>
          <p:spPr bwMode="gray">
            <a:xfrm>
              <a:off x="4019550" y="2490788"/>
              <a:ext cx="841375" cy="1287462"/>
            </a:xfrm>
            <a:custGeom>
              <a:avLst/>
              <a:gdLst>
                <a:gd name="T0" fmla="*/ 125 w 251"/>
                <a:gd name="T1" fmla="*/ 0 h 409"/>
                <a:gd name="T2" fmla="*/ 0 w 251"/>
                <a:gd name="T3" fmla="*/ 285 h 409"/>
                <a:gd name="T4" fmla="*/ 0 w 251"/>
                <a:gd name="T5" fmla="*/ 297 h 409"/>
                <a:gd name="T6" fmla="*/ 41 w 251"/>
                <a:gd name="T7" fmla="*/ 378 h 409"/>
                <a:gd name="T8" fmla="*/ 107 w 251"/>
                <a:gd name="T9" fmla="*/ 409 h 409"/>
                <a:gd name="T10" fmla="*/ 108 w 251"/>
                <a:gd name="T11" fmla="*/ 378 h 409"/>
                <a:gd name="T12" fmla="*/ 36 w 251"/>
                <a:gd name="T13" fmla="*/ 296 h 409"/>
                <a:gd name="T14" fmla="*/ 109 w 251"/>
                <a:gd name="T15" fmla="*/ 357 h 409"/>
                <a:gd name="T16" fmla="*/ 113 w 251"/>
                <a:gd name="T17" fmla="*/ 280 h 409"/>
                <a:gd name="T18" fmla="*/ 55 w 251"/>
                <a:gd name="T19" fmla="*/ 212 h 409"/>
                <a:gd name="T20" fmla="*/ 114 w 251"/>
                <a:gd name="T21" fmla="*/ 259 h 409"/>
                <a:gd name="T22" fmla="*/ 116 w 251"/>
                <a:gd name="T23" fmla="*/ 207 h 409"/>
                <a:gd name="T24" fmla="*/ 78 w 251"/>
                <a:gd name="T25" fmla="*/ 159 h 409"/>
                <a:gd name="T26" fmla="*/ 117 w 251"/>
                <a:gd name="T27" fmla="*/ 187 h 409"/>
                <a:gd name="T28" fmla="*/ 125 w 251"/>
                <a:gd name="T29" fmla="*/ 28 h 409"/>
                <a:gd name="T30" fmla="*/ 131 w 251"/>
                <a:gd name="T31" fmla="*/ 146 h 409"/>
                <a:gd name="T32" fmla="*/ 160 w 251"/>
                <a:gd name="T33" fmla="*/ 129 h 409"/>
                <a:gd name="T34" fmla="*/ 132 w 251"/>
                <a:gd name="T35" fmla="*/ 169 h 409"/>
                <a:gd name="T36" fmla="*/ 135 w 251"/>
                <a:gd name="T37" fmla="*/ 237 h 409"/>
                <a:gd name="T38" fmla="*/ 201 w 251"/>
                <a:gd name="T39" fmla="*/ 185 h 409"/>
                <a:gd name="T40" fmla="*/ 136 w 251"/>
                <a:gd name="T41" fmla="*/ 261 h 409"/>
                <a:gd name="T42" fmla="*/ 139 w 251"/>
                <a:gd name="T43" fmla="*/ 331 h 409"/>
                <a:gd name="T44" fmla="*/ 220 w 251"/>
                <a:gd name="T45" fmla="*/ 264 h 409"/>
                <a:gd name="T46" fmla="*/ 140 w 251"/>
                <a:gd name="T47" fmla="*/ 354 h 409"/>
                <a:gd name="T48" fmla="*/ 143 w 251"/>
                <a:gd name="T49" fmla="*/ 409 h 409"/>
                <a:gd name="T50" fmla="*/ 251 w 251"/>
                <a:gd name="T51" fmla="*/ 285 h 409"/>
                <a:gd name="T52" fmla="*/ 125 w 251"/>
                <a:gd name="T53" fmla="*/ 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1" h="409">
                  <a:moveTo>
                    <a:pt x="125" y="0"/>
                  </a:moveTo>
                  <a:cubicBezTo>
                    <a:pt x="125" y="0"/>
                    <a:pt x="0" y="187"/>
                    <a:pt x="0" y="285"/>
                  </a:cubicBezTo>
                  <a:cubicBezTo>
                    <a:pt x="0" y="289"/>
                    <a:pt x="0" y="293"/>
                    <a:pt x="0" y="297"/>
                  </a:cubicBezTo>
                  <a:cubicBezTo>
                    <a:pt x="13" y="320"/>
                    <a:pt x="29" y="349"/>
                    <a:pt x="41" y="378"/>
                  </a:cubicBezTo>
                  <a:cubicBezTo>
                    <a:pt x="59" y="394"/>
                    <a:pt x="82" y="405"/>
                    <a:pt x="107" y="409"/>
                  </a:cubicBezTo>
                  <a:cubicBezTo>
                    <a:pt x="108" y="378"/>
                    <a:pt x="108" y="378"/>
                    <a:pt x="108" y="378"/>
                  </a:cubicBezTo>
                  <a:cubicBezTo>
                    <a:pt x="36" y="296"/>
                    <a:pt x="36" y="296"/>
                    <a:pt x="36" y="296"/>
                  </a:cubicBezTo>
                  <a:cubicBezTo>
                    <a:pt x="109" y="357"/>
                    <a:pt x="109" y="357"/>
                    <a:pt x="109" y="357"/>
                  </a:cubicBezTo>
                  <a:cubicBezTo>
                    <a:pt x="113" y="280"/>
                    <a:pt x="113" y="280"/>
                    <a:pt x="113" y="280"/>
                  </a:cubicBezTo>
                  <a:cubicBezTo>
                    <a:pt x="55" y="212"/>
                    <a:pt x="55" y="212"/>
                    <a:pt x="55" y="212"/>
                  </a:cubicBezTo>
                  <a:cubicBezTo>
                    <a:pt x="114" y="259"/>
                    <a:pt x="114" y="259"/>
                    <a:pt x="114" y="259"/>
                  </a:cubicBezTo>
                  <a:cubicBezTo>
                    <a:pt x="116" y="207"/>
                    <a:pt x="116" y="207"/>
                    <a:pt x="116" y="207"/>
                  </a:cubicBezTo>
                  <a:cubicBezTo>
                    <a:pt x="78" y="159"/>
                    <a:pt x="78" y="159"/>
                    <a:pt x="78" y="159"/>
                  </a:cubicBezTo>
                  <a:cubicBezTo>
                    <a:pt x="117" y="187"/>
                    <a:pt x="117" y="187"/>
                    <a:pt x="117" y="187"/>
                  </a:cubicBezTo>
                  <a:cubicBezTo>
                    <a:pt x="125" y="28"/>
                    <a:pt x="125" y="28"/>
                    <a:pt x="125" y="28"/>
                  </a:cubicBezTo>
                  <a:cubicBezTo>
                    <a:pt x="131" y="146"/>
                    <a:pt x="131" y="146"/>
                    <a:pt x="131" y="146"/>
                  </a:cubicBezTo>
                  <a:cubicBezTo>
                    <a:pt x="160" y="129"/>
                    <a:pt x="160" y="129"/>
                    <a:pt x="160" y="129"/>
                  </a:cubicBezTo>
                  <a:cubicBezTo>
                    <a:pt x="132" y="169"/>
                    <a:pt x="132" y="169"/>
                    <a:pt x="132" y="169"/>
                  </a:cubicBezTo>
                  <a:cubicBezTo>
                    <a:pt x="135" y="237"/>
                    <a:pt x="135" y="237"/>
                    <a:pt x="135" y="237"/>
                  </a:cubicBezTo>
                  <a:cubicBezTo>
                    <a:pt x="201" y="185"/>
                    <a:pt x="201" y="185"/>
                    <a:pt x="201" y="185"/>
                  </a:cubicBezTo>
                  <a:cubicBezTo>
                    <a:pt x="136" y="261"/>
                    <a:pt x="136" y="261"/>
                    <a:pt x="136" y="261"/>
                  </a:cubicBezTo>
                  <a:cubicBezTo>
                    <a:pt x="139" y="331"/>
                    <a:pt x="139" y="331"/>
                    <a:pt x="139" y="331"/>
                  </a:cubicBezTo>
                  <a:cubicBezTo>
                    <a:pt x="220" y="264"/>
                    <a:pt x="220" y="264"/>
                    <a:pt x="220" y="264"/>
                  </a:cubicBezTo>
                  <a:cubicBezTo>
                    <a:pt x="140" y="354"/>
                    <a:pt x="140" y="354"/>
                    <a:pt x="140" y="354"/>
                  </a:cubicBezTo>
                  <a:cubicBezTo>
                    <a:pt x="143" y="409"/>
                    <a:pt x="143" y="409"/>
                    <a:pt x="143" y="409"/>
                  </a:cubicBezTo>
                  <a:cubicBezTo>
                    <a:pt x="204" y="400"/>
                    <a:pt x="251" y="348"/>
                    <a:pt x="251" y="285"/>
                  </a:cubicBezTo>
                  <a:cubicBezTo>
                    <a:pt x="251" y="187"/>
                    <a:pt x="125" y="0"/>
                    <a:pt x="125" y="0"/>
                  </a:cubicBezTo>
                </a:path>
              </a:pathLst>
            </a:custGeom>
            <a:solidFill>
              <a:srgbClr val="19A4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8" name="Freeform 103"/>
            <p:cNvSpPr>
              <a:spLocks/>
            </p:cNvSpPr>
            <p:nvPr userDrawn="1"/>
          </p:nvSpPr>
          <p:spPr bwMode="gray">
            <a:xfrm>
              <a:off x="4378325" y="2578100"/>
              <a:ext cx="120650" cy="1203325"/>
            </a:xfrm>
            <a:custGeom>
              <a:avLst/>
              <a:gdLst>
                <a:gd name="T0" fmla="*/ 18 w 36"/>
                <a:gd name="T1" fmla="*/ 0 h 382"/>
                <a:gd name="T2" fmla="*/ 10 w 36"/>
                <a:gd name="T3" fmla="*/ 159 h 382"/>
                <a:gd name="T4" fmla="*/ 24 w 36"/>
                <a:gd name="T5" fmla="*/ 169 h 382"/>
                <a:gd name="T6" fmla="*/ 18 w 36"/>
                <a:gd name="T7" fmla="*/ 190 h 382"/>
                <a:gd name="T8" fmla="*/ 9 w 36"/>
                <a:gd name="T9" fmla="*/ 179 h 382"/>
                <a:gd name="T10" fmla="*/ 7 w 36"/>
                <a:gd name="T11" fmla="*/ 231 h 382"/>
                <a:gd name="T12" fmla="*/ 21 w 36"/>
                <a:gd name="T13" fmla="*/ 242 h 382"/>
                <a:gd name="T14" fmla="*/ 18 w 36"/>
                <a:gd name="T15" fmla="*/ 266 h 382"/>
                <a:gd name="T16" fmla="*/ 6 w 36"/>
                <a:gd name="T17" fmla="*/ 252 h 382"/>
                <a:gd name="T18" fmla="*/ 2 w 36"/>
                <a:gd name="T19" fmla="*/ 329 h 382"/>
                <a:gd name="T20" fmla="*/ 18 w 36"/>
                <a:gd name="T21" fmla="*/ 342 h 382"/>
                <a:gd name="T22" fmla="*/ 18 w 36"/>
                <a:gd name="T23" fmla="*/ 369 h 382"/>
                <a:gd name="T24" fmla="*/ 1 w 36"/>
                <a:gd name="T25" fmla="*/ 350 h 382"/>
                <a:gd name="T26" fmla="*/ 0 w 36"/>
                <a:gd name="T27" fmla="*/ 381 h 382"/>
                <a:gd name="T28" fmla="*/ 18 w 36"/>
                <a:gd name="T29" fmla="*/ 382 h 382"/>
                <a:gd name="T30" fmla="*/ 36 w 36"/>
                <a:gd name="T31" fmla="*/ 381 h 382"/>
                <a:gd name="T32" fmla="*/ 33 w 36"/>
                <a:gd name="T33" fmla="*/ 326 h 382"/>
                <a:gd name="T34" fmla="*/ 24 w 36"/>
                <a:gd name="T35" fmla="*/ 337 h 382"/>
                <a:gd name="T36" fmla="*/ 24 w 36"/>
                <a:gd name="T37" fmla="*/ 309 h 382"/>
                <a:gd name="T38" fmla="*/ 32 w 36"/>
                <a:gd name="T39" fmla="*/ 303 h 382"/>
                <a:gd name="T40" fmla="*/ 29 w 36"/>
                <a:gd name="T41" fmla="*/ 233 h 382"/>
                <a:gd name="T42" fmla="*/ 24 w 36"/>
                <a:gd name="T43" fmla="*/ 239 h 382"/>
                <a:gd name="T44" fmla="*/ 21 w 36"/>
                <a:gd name="T45" fmla="*/ 215 h 382"/>
                <a:gd name="T46" fmla="*/ 28 w 36"/>
                <a:gd name="T47" fmla="*/ 209 h 382"/>
                <a:gd name="T48" fmla="*/ 25 w 36"/>
                <a:gd name="T49" fmla="*/ 141 h 382"/>
                <a:gd name="T50" fmla="*/ 24 w 36"/>
                <a:gd name="T51" fmla="*/ 142 h 382"/>
                <a:gd name="T52" fmla="*/ 15 w 36"/>
                <a:gd name="T53" fmla="*/ 123 h 382"/>
                <a:gd name="T54" fmla="*/ 24 w 36"/>
                <a:gd name="T55" fmla="*/ 118 h 382"/>
                <a:gd name="T56" fmla="*/ 18 w 36"/>
                <a:gd name="T57" fmla="*/ 0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82">
                  <a:moveTo>
                    <a:pt x="18" y="0"/>
                  </a:moveTo>
                  <a:cubicBezTo>
                    <a:pt x="10" y="159"/>
                    <a:pt x="10" y="159"/>
                    <a:pt x="10" y="159"/>
                  </a:cubicBezTo>
                  <a:cubicBezTo>
                    <a:pt x="24" y="169"/>
                    <a:pt x="24" y="169"/>
                    <a:pt x="24" y="169"/>
                  </a:cubicBezTo>
                  <a:cubicBezTo>
                    <a:pt x="18" y="190"/>
                    <a:pt x="18" y="190"/>
                    <a:pt x="18" y="190"/>
                  </a:cubicBezTo>
                  <a:cubicBezTo>
                    <a:pt x="9" y="179"/>
                    <a:pt x="9" y="179"/>
                    <a:pt x="9" y="179"/>
                  </a:cubicBezTo>
                  <a:cubicBezTo>
                    <a:pt x="7" y="231"/>
                    <a:pt x="7" y="231"/>
                    <a:pt x="7" y="231"/>
                  </a:cubicBezTo>
                  <a:cubicBezTo>
                    <a:pt x="21" y="242"/>
                    <a:pt x="21" y="242"/>
                    <a:pt x="21" y="242"/>
                  </a:cubicBezTo>
                  <a:cubicBezTo>
                    <a:pt x="18" y="266"/>
                    <a:pt x="18" y="266"/>
                    <a:pt x="18" y="266"/>
                  </a:cubicBezTo>
                  <a:cubicBezTo>
                    <a:pt x="6" y="252"/>
                    <a:pt x="6" y="252"/>
                    <a:pt x="6" y="252"/>
                  </a:cubicBezTo>
                  <a:cubicBezTo>
                    <a:pt x="2" y="329"/>
                    <a:pt x="2" y="329"/>
                    <a:pt x="2" y="329"/>
                  </a:cubicBezTo>
                  <a:cubicBezTo>
                    <a:pt x="18" y="342"/>
                    <a:pt x="18" y="342"/>
                    <a:pt x="18" y="342"/>
                  </a:cubicBezTo>
                  <a:cubicBezTo>
                    <a:pt x="18" y="369"/>
                    <a:pt x="18" y="369"/>
                    <a:pt x="18" y="369"/>
                  </a:cubicBezTo>
                  <a:cubicBezTo>
                    <a:pt x="1" y="350"/>
                    <a:pt x="1" y="350"/>
                    <a:pt x="1" y="350"/>
                  </a:cubicBezTo>
                  <a:cubicBezTo>
                    <a:pt x="0" y="381"/>
                    <a:pt x="0" y="381"/>
                    <a:pt x="0" y="381"/>
                  </a:cubicBezTo>
                  <a:cubicBezTo>
                    <a:pt x="6" y="382"/>
                    <a:pt x="12" y="382"/>
                    <a:pt x="18" y="382"/>
                  </a:cubicBezTo>
                  <a:cubicBezTo>
                    <a:pt x="24" y="382"/>
                    <a:pt x="30" y="382"/>
                    <a:pt x="36" y="381"/>
                  </a:cubicBezTo>
                  <a:cubicBezTo>
                    <a:pt x="33" y="326"/>
                    <a:pt x="33" y="326"/>
                    <a:pt x="33" y="326"/>
                  </a:cubicBezTo>
                  <a:cubicBezTo>
                    <a:pt x="24" y="337"/>
                    <a:pt x="24" y="337"/>
                    <a:pt x="24" y="337"/>
                  </a:cubicBezTo>
                  <a:cubicBezTo>
                    <a:pt x="24" y="309"/>
                    <a:pt x="24" y="309"/>
                    <a:pt x="24" y="309"/>
                  </a:cubicBezTo>
                  <a:cubicBezTo>
                    <a:pt x="32" y="303"/>
                    <a:pt x="32" y="303"/>
                    <a:pt x="32" y="303"/>
                  </a:cubicBezTo>
                  <a:cubicBezTo>
                    <a:pt x="29" y="233"/>
                    <a:pt x="29" y="233"/>
                    <a:pt x="29" y="233"/>
                  </a:cubicBezTo>
                  <a:cubicBezTo>
                    <a:pt x="24" y="239"/>
                    <a:pt x="24" y="239"/>
                    <a:pt x="24" y="239"/>
                  </a:cubicBezTo>
                  <a:cubicBezTo>
                    <a:pt x="21" y="215"/>
                    <a:pt x="21" y="215"/>
                    <a:pt x="21" y="215"/>
                  </a:cubicBezTo>
                  <a:cubicBezTo>
                    <a:pt x="28" y="209"/>
                    <a:pt x="28" y="209"/>
                    <a:pt x="28" y="209"/>
                  </a:cubicBezTo>
                  <a:cubicBezTo>
                    <a:pt x="25" y="141"/>
                    <a:pt x="25" y="141"/>
                    <a:pt x="25" y="141"/>
                  </a:cubicBezTo>
                  <a:cubicBezTo>
                    <a:pt x="24" y="142"/>
                    <a:pt x="24" y="142"/>
                    <a:pt x="24" y="142"/>
                  </a:cubicBezTo>
                  <a:cubicBezTo>
                    <a:pt x="15" y="123"/>
                    <a:pt x="15" y="123"/>
                    <a:pt x="15" y="123"/>
                  </a:cubicBezTo>
                  <a:cubicBezTo>
                    <a:pt x="24" y="118"/>
                    <a:pt x="24" y="118"/>
                    <a:pt x="24" y="118"/>
                  </a:cubicBezTo>
                  <a:cubicBezTo>
                    <a:pt x="18" y="0"/>
                    <a:pt x="18" y="0"/>
                    <a:pt x="18" y="0"/>
                  </a:cubicBezTo>
                </a:path>
              </a:pathLst>
            </a:custGeom>
            <a:solidFill>
              <a:srgbClr val="0F8A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9" name="Freeform 104"/>
            <p:cNvSpPr>
              <a:spLocks/>
            </p:cNvSpPr>
            <p:nvPr userDrawn="1"/>
          </p:nvSpPr>
          <p:spPr bwMode="gray">
            <a:xfrm>
              <a:off x="4140200" y="3422650"/>
              <a:ext cx="298450" cy="317500"/>
            </a:xfrm>
            <a:custGeom>
              <a:avLst/>
              <a:gdLst>
                <a:gd name="T0" fmla="*/ 0 w 188"/>
                <a:gd name="T1" fmla="*/ 0 h 200"/>
                <a:gd name="T2" fmla="*/ 152 w 188"/>
                <a:gd name="T3" fmla="*/ 162 h 200"/>
                <a:gd name="T4" fmla="*/ 188 w 188"/>
                <a:gd name="T5" fmla="*/ 200 h 200"/>
                <a:gd name="T6" fmla="*/ 188 w 188"/>
                <a:gd name="T7" fmla="*/ 146 h 200"/>
                <a:gd name="T8" fmla="*/ 154 w 188"/>
                <a:gd name="T9" fmla="*/ 121 h 200"/>
                <a:gd name="T10" fmla="*/ 0 w 188"/>
                <a:gd name="T11" fmla="*/ 0 h 200"/>
              </a:gdLst>
              <a:ahLst/>
              <a:cxnLst>
                <a:cxn ang="0">
                  <a:pos x="T0" y="T1"/>
                </a:cxn>
                <a:cxn ang="0">
                  <a:pos x="T2" y="T3"/>
                </a:cxn>
                <a:cxn ang="0">
                  <a:pos x="T4" y="T5"/>
                </a:cxn>
                <a:cxn ang="0">
                  <a:pos x="T6" y="T7"/>
                </a:cxn>
                <a:cxn ang="0">
                  <a:pos x="T8" y="T9"/>
                </a:cxn>
                <a:cxn ang="0">
                  <a:pos x="T10" y="T11"/>
                </a:cxn>
              </a:cxnLst>
              <a:rect l="0" t="0" r="r" b="b"/>
              <a:pathLst>
                <a:path w="188" h="200">
                  <a:moveTo>
                    <a:pt x="0" y="0"/>
                  </a:moveTo>
                  <a:lnTo>
                    <a:pt x="152" y="162"/>
                  </a:lnTo>
                  <a:lnTo>
                    <a:pt x="188" y="200"/>
                  </a:lnTo>
                  <a:lnTo>
                    <a:pt x="188" y="146"/>
                  </a:lnTo>
                  <a:lnTo>
                    <a:pt x="154" y="121"/>
                  </a:lnTo>
                  <a:lnTo>
                    <a:pt x="0" y="0"/>
                  </a:lnTo>
                  <a:close/>
                </a:path>
              </a:pathLst>
            </a:custGeom>
            <a:solidFill>
              <a:srgbClr val="0F8A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0" name="Freeform 105"/>
            <p:cNvSpPr>
              <a:spLocks/>
            </p:cNvSpPr>
            <p:nvPr userDrawn="1"/>
          </p:nvSpPr>
          <p:spPr bwMode="gray">
            <a:xfrm>
              <a:off x="4140200" y="3422650"/>
              <a:ext cx="298450" cy="317500"/>
            </a:xfrm>
            <a:custGeom>
              <a:avLst/>
              <a:gdLst>
                <a:gd name="T0" fmla="*/ 0 w 188"/>
                <a:gd name="T1" fmla="*/ 0 h 200"/>
                <a:gd name="T2" fmla="*/ 152 w 188"/>
                <a:gd name="T3" fmla="*/ 162 h 200"/>
                <a:gd name="T4" fmla="*/ 188 w 188"/>
                <a:gd name="T5" fmla="*/ 200 h 200"/>
                <a:gd name="T6" fmla="*/ 188 w 188"/>
                <a:gd name="T7" fmla="*/ 146 h 200"/>
                <a:gd name="T8" fmla="*/ 154 w 188"/>
                <a:gd name="T9" fmla="*/ 121 h 200"/>
                <a:gd name="T10" fmla="*/ 0 w 188"/>
                <a:gd name="T11" fmla="*/ 0 h 200"/>
              </a:gdLst>
              <a:ahLst/>
              <a:cxnLst>
                <a:cxn ang="0">
                  <a:pos x="T0" y="T1"/>
                </a:cxn>
                <a:cxn ang="0">
                  <a:pos x="T2" y="T3"/>
                </a:cxn>
                <a:cxn ang="0">
                  <a:pos x="T4" y="T5"/>
                </a:cxn>
                <a:cxn ang="0">
                  <a:pos x="T6" y="T7"/>
                </a:cxn>
                <a:cxn ang="0">
                  <a:pos x="T8" y="T9"/>
                </a:cxn>
                <a:cxn ang="0">
                  <a:pos x="T10" y="T11"/>
                </a:cxn>
              </a:cxnLst>
              <a:rect l="0" t="0" r="r" b="b"/>
              <a:pathLst>
                <a:path w="188" h="200">
                  <a:moveTo>
                    <a:pt x="0" y="0"/>
                  </a:moveTo>
                  <a:lnTo>
                    <a:pt x="152" y="162"/>
                  </a:lnTo>
                  <a:lnTo>
                    <a:pt x="188" y="200"/>
                  </a:lnTo>
                  <a:lnTo>
                    <a:pt x="188" y="146"/>
                  </a:lnTo>
                  <a:lnTo>
                    <a:pt x="154" y="12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1" name="Freeform 106"/>
            <p:cNvSpPr>
              <a:spLocks/>
            </p:cNvSpPr>
            <p:nvPr userDrawn="1"/>
          </p:nvSpPr>
          <p:spPr bwMode="gray">
            <a:xfrm>
              <a:off x="4203700" y="3157538"/>
              <a:ext cx="244475" cy="258762"/>
            </a:xfrm>
            <a:custGeom>
              <a:avLst/>
              <a:gdLst>
                <a:gd name="T0" fmla="*/ 0 w 154"/>
                <a:gd name="T1" fmla="*/ 0 h 163"/>
                <a:gd name="T2" fmla="*/ 122 w 154"/>
                <a:gd name="T3" fmla="*/ 135 h 163"/>
                <a:gd name="T4" fmla="*/ 148 w 154"/>
                <a:gd name="T5" fmla="*/ 163 h 163"/>
                <a:gd name="T6" fmla="*/ 154 w 154"/>
                <a:gd name="T7" fmla="*/ 115 h 163"/>
                <a:gd name="T8" fmla="*/ 124 w 154"/>
                <a:gd name="T9" fmla="*/ 93 h 163"/>
                <a:gd name="T10" fmla="*/ 0 w 154"/>
                <a:gd name="T11" fmla="*/ 0 h 163"/>
              </a:gdLst>
              <a:ahLst/>
              <a:cxnLst>
                <a:cxn ang="0">
                  <a:pos x="T0" y="T1"/>
                </a:cxn>
                <a:cxn ang="0">
                  <a:pos x="T2" y="T3"/>
                </a:cxn>
                <a:cxn ang="0">
                  <a:pos x="T4" y="T5"/>
                </a:cxn>
                <a:cxn ang="0">
                  <a:pos x="T6" y="T7"/>
                </a:cxn>
                <a:cxn ang="0">
                  <a:pos x="T8" y="T9"/>
                </a:cxn>
                <a:cxn ang="0">
                  <a:pos x="T10" y="T11"/>
                </a:cxn>
              </a:cxnLst>
              <a:rect l="0" t="0" r="r" b="b"/>
              <a:pathLst>
                <a:path w="154" h="163">
                  <a:moveTo>
                    <a:pt x="0" y="0"/>
                  </a:moveTo>
                  <a:lnTo>
                    <a:pt x="122" y="135"/>
                  </a:lnTo>
                  <a:lnTo>
                    <a:pt x="148" y="163"/>
                  </a:lnTo>
                  <a:lnTo>
                    <a:pt x="154" y="115"/>
                  </a:lnTo>
                  <a:lnTo>
                    <a:pt x="124" y="93"/>
                  </a:lnTo>
                  <a:lnTo>
                    <a:pt x="0" y="0"/>
                  </a:lnTo>
                  <a:close/>
                </a:path>
              </a:pathLst>
            </a:custGeom>
            <a:solidFill>
              <a:srgbClr val="0F8A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2" name="Freeform 107"/>
            <p:cNvSpPr>
              <a:spLocks/>
            </p:cNvSpPr>
            <p:nvPr userDrawn="1"/>
          </p:nvSpPr>
          <p:spPr bwMode="gray">
            <a:xfrm>
              <a:off x="4203700" y="3157538"/>
              <a:ext cx="244475" cy="258762"/>
            </a:xfrm>
            <a:custGeom>
              <a:avLst/>
              <a:gdLst>
                <a:gd name="T0" fmla="*/ 0 w 154"/>
                <a:gd name="T1" fmla="*/ 0 h 163"/>
                <a:gd name="T2" fmla="*/ 122 w 154"/>
                <a:gd name="T3" fmla="*/ 135 h 163"/>
                <a:gd name="T4" fmla="*/ 148 w 154"/>
                <a:gd name="T5" fmla="*/ 163 h 163"/>
                <a:gd name="T6" fmla="*/ 154 w 154"/>
                <a:gd name="T7" fmla="*/ 115 h 163"/>
                <a:gd name="T8" fmla="*/ 124 w 154"/>
                <a:gd name="T9" fmla="*/ 93 h 163"/>
                <a:gd name="T10" fmla="*/ 0 w 154"/>
                <a:gd name="T11" fmla="*/ 0 h 163"/>
              </a:gdLst>
              <a:ahLst/>
              <a:cxnLst>
                <a:cxn ang="0">
                  <a:pos x="T0" y="T1"/>
                </a:cxn>
                <a:cxn ang="0">
                  <a:pos x="T2" y="T3"/>
                </a:cxn>
                <a:cxn ang="0">
                  <a:pos x="T4" y="T5"/>
                </a:cxn>
                <a:cxn ang="0">
                  <a:pos x="T6" y="T7"/>
                </a:cxn>
                <a:cxn ang="0">
                  <a:pos x="T8" y="T9"/>
                </a:cxn>
                <a:cxn ang="0">
                  <a:pos x="T10" y="T11"/>
                </a:cxn>
              </a:cxnLst>
              <a:rect l="0" t="0" r="r" b="b"/>
              <a:pathLst>
                <a:path w="154" h="163">
                  <a:moveTo>
                    <a:pt x="0" y="0"/>
                  </a:moveTo>
                  <a:lnTo>
                    <a:pt x="122" y="135"/>
                  </a:lnTo>
                  <a:lnTo>
                    <a:pt x="148" y="163"/>
                  </a:lnTo>
                  <a:lnTo>
                    <a:pt x="154" y="115"/>
                  </a:lnTo>
                  <a:lnTo>
                    <a:pt x="124" y="9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3" name="Freeform 108"/>
            <p:cNvSpPr>
              <a:spLocks/>
            </p:cNvSpPr>
            <p:nvPr userDrawn="1"/>
          </p:nvSpPr>
          <p:spPr bwMode="gray">
            <a:xfrm>
              <a:off x="4279900" y="2990850"/>
              <a:ext cx="177800" cy="185737"/>
            </a:xfrm>
            <a:custGeom>
              <a:avLst/>
              <a:gdLst>
                <a:gd name="T0" fmla="*/ 0 w 112"/>
                <a:gd name="T1" fmla="*/ 0 h 117"/>
                <a:gd name="T2" fmla="*/ 81 w 112"/>
                <a:gd name="T3" fmla="*/ 95 h 117"/>
                <a:gd name="T4" fmla="*/ 100 w 112"/>
                <a:gd name="T5" fmla="*/ 117 h 117"/>
                <a:gd name="T6" fmla="*/ 112 w 112"/>
                <a:gd name="T7" fmla="*/ 75 h 117"/>
                <a:gd name="T8" fmla="*/ 83 w 112"/>
                <a:gd name="T9" fmla="*/ 55 h 117"/>
                <a:gd name="T10" fmla="*/ 0 w 112"/>
                <a:gd name="T11" fmla="*/ 0 h 117"/>
              </a:gdLst>
              <a:ahLst/>
              <a:cxnLst>
                <a:cxn ang="0">
                  <a:pos x="T0" y="T1"/>
                </a:cxn>
                <a:cxn ang="0">
                  <a:pos x="T2" y="T3"/>
                </a:cxn>
                <a:cxn ang="0">
                  <a:pos x="T4" y="T5"/>
                </a:cxn>
                <a:cxn ang="0">
                  <a:pos x="T6" y="T7"/>
                </a:cxn>
                <a:cxn ang="0">
                  <a:pos x="T8" y="T9"/>
                </a:cxn>
                <a:cxn ang="0">
                  <a:pos x="T10" y="T11"/>
                </a:cxn>
              </a:cxnLst>
              <a:rect l="0" t="0" r="r" b="b"/>
              <a:pathLst>
                <a:path w="112" h="117">
                  <a:moveTo>
                    <a:pt x="0" y="0"/>
                  </a:moveTo>
                  <a:lnTo>
                    <a:pt x="81" y="95"/>
                  </a:lnTo>
                  <a:lnTo>
                    <a:pt x="100" y="117"/>
                  </a:lnTo>
                  <a:lnTo>
                    <a:pt x="112" y="75"/>
                  </a:lnTo>
                  <a:lnTo>
                    <a:pt x="83" y="55"/>
                  </a:lnTo>
                  <a:lnTo>
                    <a:pt x="0" y="0"/>
                  </a:lnTo>
                  <a:close/>
                </a:path>
              </a:pathLst>
            </a:custGeom>
            <a:solidFill>
              <a:srgbClr val="0F8A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4" name="Freeform 109"/>
            <p:cNvSpPr>
              <a:spLocks/>
            </p:cNvSpPr>
            <p:nvPr userDrawn="1"/>
          </p:nvSpPr>
          <p:spPr bwMode="gray">
            <a:xfrm>
              <a:off x="4279900" y="2990850"/>
              <a:ext cx="177800" cy="185737"/>
            </a:xfrm>
            <a:custGeom>
              <a:avLst/>
              <a:gdLst>
                <a:gd name="T0" fmla="*/ 0 w 112"/>
                <a:gd name="T1" fmla="*/ 0 h 117"/>
                <a:gd name="T2" fmla="*/ 81 w 112"/>
                <a:gd name="T3" fmla="*/ 95 h 117"/>
                <a:gd name="T4" fmla="*/ 100 w 112"/>
                <a:gd name="T5" fmla="*/ 117 h 117"/>
                <a:gd name="T6" fmla="*/ 112 w 112"/>
                <a:gd name="T7" fmla="*/ 75 h 117"/>
                <a:gd name="T8" fmla="*/ 83 w 112"/>
                <a:gd name="T9" fmla="*/ 55 h 117"/>
                <a:gd name="T10" fmla="*/ 0 w 112"/>
                <a:gd name="T11" fmla="*/ 0 h 117"/>
              </a:gdLst>
              <a:ahLst/>
              <a:cxnLst>
                <a:cxn ang="0">
                  <a:pos x="T0" y="T1"/>
                </a:cxn>
                <a:cxn ang="0">
                  <a:pos x="T2" y="T3"/>
                </a:cxn>
                <a:cxn ang="0">
                  <a:pos x="T4" y="T5"/>
                </a:cxn>
                <a:cxn ang="0">
                  <a:pos x="T6" y="T7"/>
                </a:cxn>
                <a:cxn ang="0">
                  <a:pos x="T8" y="T9"/>
                </a:cxn>
                <a:cxn ang="0">
                  <a:pos x="T10" y="T11"/>
                </a:cxn>
              </a:cxnLst>
              <a:rect l="0" t="0" r="r" b="b"/>
              <a:pathLst>
                <a:path w="112" h="117">
                  <a:moveTo>
                    <a:pt x="0" y="0"/>
                  </a:moveTo>
                  <a:lnTo>
                    <a:pt x="81" y="95"/>
                  </a:lnTo>
                  <a:lnTo>
                    <a:pt x="100" y="117"/>
                  </a:lnTo>
                  <a:lnTo>
                    <a:pt x="112" y="75"/>
                  </a:lnTo>
                  <a:lnTo>
                    <a:pt x="83" y="5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5" name="Freeform 110"/>
            <p:cNvSpPr>
              <a:spLocks/>
            </p:cNvSpPr>
            <p:nvPr userDrawn="1"/>
          </p:nvSpPr>
          <p:spPr bwMode="gray">
            <a:xfrm>
              <a:off x="4457700" y="3321050"/>
              <a:ext cx="298450" cy="317500"/>
            </a:xfrm>
            <a:custGeom>
              <a:avLst/>
              <a:gdLst>
                <a:gd name="T0" fmla="*/ 188 w 188"/>
                <a:gd name="T1" fmla="*/ 0 h 200"/>
                <a:gd name="T2" fmla="*/ 17 w 188"/>
                <a:gd name="T3" fmla="*/ 133 h 200"/>
                <a:gd name="T4" fmla="*/ 0 w 188"/>
                <a:gd name="T5" fmla="*/ 145 h 200"/>
                <a:gd name="T6" fmla="*/ 0 w 188"/>
                <a:gd name="T7" fmla="*/ 200 h 200"/>
                <a:gd name="T8" fmla="*/ 19 w 188"/>
                <a:gd name="T9" fmla="*/ 179 h 200"/>
                <a:gd name="T10" fmla="*/ 188 w 188"/>
                <a:gd name="T11" fmla="*/ 0 h 200"/>
              </a:gdLst>
              <a:ahLst/>
              <a:cxnLst>
                <a:cxn ang="0">
                  <a:pos x="T0" y="T1"/>
                </a:cxn>
                <a:cxn ang="0">
                  <a:pos x="T2" y="T3"/>
                </a:cxn>
                <a:cxn ang="0">
                  <a:pos x="T4" y="T5"/>
                </a:cxn>
                <a:cxn ang="0">
                  <a:pos x="T6" y="T7"/>
                </a:cxn>
                <a:cxn ang="0">
                  <a:pos x="T8" y="T9"/>
                </a:cxn>
                <a:cxn ang="0">
                  <a:pos x="T10" y="T11"/>
                </a:cxn>
              </a:cxnLst>
              <a:rect l="0" t="0" r="r" b="b"/>
              <a:pathLst>
                <a:path w="188" h="200">
                  <a:moveTo>
                    <a:pt x="188" y="0"/>
                  </a:moveTo>
                  <a:lnTo>
                    <a:pt x="17" y="133"/>
                  </a:lnTo>
                  <a:lnTo>
                    <a:pt x="0" y="145"/>
                  </a:lnTo>
                  <a:lnTo>
                    <a:pt x="0" y="200"/>
                  </a:lnTo>
                  <a:lnTo>
                    <a:pt x="19" y="179"/>
                  </a:lnTo>
                  <a:lnTo>
                    <a:pt x="188" y="0"/>
                  </a:lnTo>
                  <a:close/>
                </a:path>
              </a:pathLst>
            </a:custGeom>
            <a:solidFill>
              <a:srgbClr val="0F8A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6" name="Freeform 111"/>
            <p:cNvSpPr>
              <a:spLocks/>
            </p:cNvSpPr>
            <p:nvPr userDrawn="1"/>
          </p:nvSpPr>
          <p:spPr bwMode="gray">
            <a:xfrm>
              <a:off x="4457700" y="3321050"/>
              <a:ext cx="298450" cy="317500"/>
            </a:xfrm>
            <a:custGeom>
              <a:avLst/>
              <a:gdLst>
                <a:gd name="T0" fmla="*/ 188 w 188"/>
                <a:gd name="T1" fmla="*/ 0 h 200"/>
                <a:gd name="T2" fmla="*/ 17 w 188"/>
                <a:gd name="T3" fmla="*/ 133 h 200"/>
                <a:gd name="T4" fmla="*/ 0 w 188"/>
                <a:gd name="T5" fmla="*/ 145 h 200"/>
                <a:gd name="T6" fmla="*/ 0 w 188"/>
                <a:gd name="T7" fmla="*/ 200 h 200"/>
                <a:gd name="T8" fmla="*/ 19 w 188"/>
                <a:gd name="T9" fmla="*/ 179 h 200"/>
                <a:gd name="T10" fmla="*/ 188 w 188"/>
                <a:gd name="T11" fmla="*/ 0 h 200"/>
              </a:gdLst>
              <a:ahLst/>
              <a:cxnLst>
                <a:cxn ang="0">
                  <a:pos x="T0" y="T1"/>
                </a:cxn>
                <a:cxn ang="0">
                  <a:pos x="T2" y="T3"/>
                </a:cxn>
                <a:cxn ang="0">
                  <a:pos x="T4" y="T5"/>
                </a:cxn>
                <a:cxn ang="0">
                  <a:pos x="T6" y="T7"/>
                </a:cxn>
                <a:cxn ang="0">
                  <a:pos x="T8" y="T9"/>
                </a:cxn>
                <a:cxn ang="0">
                  <a:pos x="T10" y="T11"/>
                </a:cxn>
              </a:cxnLst>
              <a:rect l="0" t="0" r="r" b="b"/>
              <a:pathLst>
                <a:path w="188" h="200">
                  <a:moveTo>
                    <a:pt x="188" y="0"/>
                  </a:moveTo>
                  <a:lnTo>
                    <a:pt x="17" y="133"/>
                  </a:lnTo>
                  <a:lnTo>
                    <a:pt x="0" y="145"/>
                  </a:lnTo>
                  <a:lnTo>
                    <a:pt x="0" y="200"/>
                  </a:lnTo>
                  <a:lnTo>
                    <a:pt x="19" y="179"/>
                  </a:lnTo>
                  <a:lnTo>
                    <a:pt x="1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7" name="Freeform 112"/>
            <p:cNvSpPr>
              <a:spLocks/>
            </p:cNvSpPr>
            <p:nvPr userDrawn="1"/>
          </p:nvSpPr>
          <p:spPr bwMode="gray">
            <a:xfrm>
              <a:off x="4448175" y="3071813"/>
              <a:ext cx="244475" cy="258762"/>
            </a:xfrm>
            <a:custGeom>
              <a:avLst/>
              <a:gdLst>
                <a:gd name="T0" fmla="*/ 154 w 154"/>
                <a:gd name="T1" fmla="*/ 0 h 163"/>
                <a:gd name="T2" fmla="*/ 15 w 154"/>
                <a:gd name="T3" fmla="*/ 104 h 163"/>
                <a:gd name="T4" fmla="*/ 0 w 154"/>
                <a:gd name="T5" fmla="*/ 116 h 163"/>
                <a:gd name="T6" fmla="*/ 6 w 154"/>
                <a:gd name="T7" fmla="*/ 163 h 163"/>
                <a:gd name="T8" fmla="*/ 17 w 154"/>
                <a:gd name="T9" fmla="*/ 151 h 163"/>
                <a:gd name="T10" fmla="*/ 154 w 154"/>
                <a:gd name="T11" fmla="*/ 0 h 163"/>
              </a:gdLst>
              <a:ahLst/>
              <a:cxnLst>
                <a:cxn ang="0">
                  <a:pos x="T0" y="T1"/>
                </a:cxn>
                <a:cxn ang="0">
                  <a:pos x="T2" y="T3"/>
                </a:cxn>
                <a:cxn ang="0">
                  <a:pos x="T4" y="T5"/>
                </a:cxn>
                <a:cxn ang="0">
                  <a:pos x="T6" y="T7"/>
                </a:cxn>
                <a:cxn ang="0">
                  <a:pos x="T8" y="T9"/>
                </a:cxn>
                <a:cxn ang="0">
                  <a:pos x="T10" y="T11"/>
                </a:cxn>
              </a:cxnLst>
              <a:rect l="0" t="0" r="r" b="b"/>
              <a:pathLst>
                <a:path w="154" h="163">
                  <a:moveTo>
                    <a:pt x="154" y="0"/>
                  </a:moveTo>
                  <a:lnTo>
                    <a:pt x="15" y="104"/>
                  </a:lnTo>
                  <a:lnTo>
                    <a:pt x="0" y="116"/>
                  </a:lnTo>
                  <a:lnTo>
                    <a:pt x="6" y="163"/>
                  </a:lnTo>
                  <a:lnTo>
                    <a:pt x="17" y="151"/>
                  </a:lnTo>
                  <a:lnTo>
                    <a:pt x="154" y="0"/>
                  </a:lnTo>
                  <a:close/>
                </a:path>
              </a:pathLst>
            </a:custGeom>
            <a:solidFill>
              <a:srgbClr val="0F8A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8" name="Freeform 113"/>
            <p:cNvSpPr>
              <a:spLocks/>
            </p:cNvSpPr>
            <p:nvPr userDrawn="1"/>
          </p:nvSpPr>
          <p:spPr bwMode="gray">
            <a:xfrm>
              <a:off x="4448175" y="3071813"/>
              <a:ext cx="244475" cy="258762"/>
            </a:xfrm>
            <a:custGeom>
              <a:avLst/>
              <a:gdLst>
                <a:gd name="T0" fmla="*/ 154 w 154"/>
                <a:gd name="T1" fmla="*/ 0 h 163"/>
                <a:gd name="T2" fmla="*/ 15 w 154"/>
                <a:gd name="T3" fmla="*/ 104 h 163"/>
                <a:gd name="T4" fmla="*/ 0 w 154"/>
                <a:gd name="T5" fmla="*/ 116 h 163"/>
                <a:gd name="T6" fmla="*/ 6 w 154"/>
                <a:gd name="T7" fmla="*/ 163 h 163"/>
                <a:gd name="T8" fmla="*/ 17 w 154"/>
                <a:gd name="T9" fmla="*/ 151 h 163"/>
                <a:gd name="T10" fmla="*/ 154 w 154"/>
                <a:gd name="T11" fmla="*/ 0 h 163"/>
              </a:gdLst>
              <a:ahLst/>
              <a:cxnLst>
                <a:cxn ang="0">
                  <a:pos x="T0" y="T1"/>
                </a:cxn>
                <a:cxn ang="0">
                  <a:pos x="T2" y="T3"/>
                </a:cxn>
                <a:cxn ang="0">
                  <a:pos x="T4" y="T5"/>
                </a:cxn>
                <a:cxn ang="0">
                  <a:pos x="T6" y="T7"/>
                </a:cxn>
                <a:cxn ang="0">
                  <a:pos x="T8" y="T9"/>
                </a:cxn>
                <a:cxn ang="0">
                  <a:pos x="T10" y="T11"/>
                </a:cxn>
              </a:cxnLst>
              <a:rect l="0" t="0" r="r" b="b"/>
              <a:pathLst>
                <a:path w="154" h="163">
                  <a:moveTo>
                    <a:pt x="154" y="0"/>
                  </a:moveTo>
                  <a:lnTo>
                    <a:pt x="15" y="104"/>
                  </a:lnTo>
                  <a:lnTo>
                    <a:pt x="0" y="116"/>
                  </a:lnTo>
                  <a:lnTo>
                    <a:pt x="6" y="163"/>
                  </a:lnTo>
                  <a:lnTo>
                    <a:pt x="17" y="151"/>
                  </a:lnTo>
                  <a:lnTo>
                    <a:pt x="1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9" name="Freeform 114"/>
            <p:cNvSpPr>
              <a:spLocks/>
            </p:cNvSpPr>
            <p:nvPr userDrawn="1"/>
          </p:nvSpPr>
          <p:spPr bwMode="gray">
            <a:xfrm>
              <a:off x="4427538" y="2895600"/>
              <a:ext cx="128587" cy="130175"/>
            </a:xfrm>
            <a:custGeom>
              <a:avLst/>
              <a:gdLst>
                <a:gd name="T0" fmla="*/ 81 w 81"/>
                <a:gd name="T1" fmla="*/ 0 h 82"/>
                <a:gd name="T2" fmla="*/ 19 w 81"/>
                <a:gd name="T3" fmla="*/ 34 h 82"/>
                <a:gd name="T4" fmla="*/ 0 w 81"/>
                <a:gd name="T5" fmla="*/ 44 h 82"/>
                <a:gd name="T6" fmla="*/ 19 w 81"/>
                <a:gd name="T7" fmla="*/ 82 h 82"/>
                <a:gd name="T8" fmla="*/ 21 w 81"/>
                <a:gd name="T9" fmla="*/ 80 h 82"/>
                <a:gd name="T10" fmla="*/ 81 w 81"/>
                <a:gd name="T11" fmla="*/ 0 h 82"/>
              </a:gdLst>
              <a:ahLst/>
              <a:cxnLst>
                <a:cxn ang="0">
                  <a:pos x="T0" y="T1"/>
                </a:cxn>
                <a:cxn ang="0">
                  <a:pos x="T2" y="T3"/>
                </a:cxn>
                <a:cxn ang="0">
                  <a:pos x="T4" y="T5"/>
                </a:cxn>
                <a:cxn ang="0">
                  <a:pos x="T6" y="T7"/>
                </a:cxn>
                <a:cxn ang="0">
                  <a:pos x="T8" y="T9"/>
                </a:cxn>
                <a:cxn ang="0">
                  <a:pos x="T10" y="T11"/>
                </a:cxn>
              </a:cxnLst>
              <a:rect l="0" t="0" r="r" b="b"/>
              <a:pathLst>
                <a:path w="81" h="82">
                  <a:moveTo>
                    <a:pt x="81" y="0"/>
                  </a:moveTo>
                  <a:lnTo>
                    <a:pt x="19" y="34"/>
                  </a:lnTo>
                  <a:lnTo>
                    <a:pt x="0" y="44"/>
                  </a:lnTo>
                  <a:lnTo>
                    <a:pt x="19" y="82"/>
                  </a:lnTo>
                  <a:lnTo>
                    <a:pt x="21" y="80"/>
                  </a:lnTo>
                  <a:lnTo>
                    <a:pt x="81" y="0"/>
                  </a:lnTo>
                  <a:close/>
                </a:path>
              </a:pathLst>
            </a:custGeom>
            <a:solidFill>
              <a:srgbClr val="0F8A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0" name="Freeform 115"/>
            <p:cNvSpPr>
              <a:spLocks/>
            </p:cNvSpPr>
            <p:nvPr userDrawn="1"/>
          </p:nvSpPr>
          <p:spPr bwMode="gray">
            <a:xfrm>
              <a:off x="4427538" y="2895600"/>
              <a:ext cx="128587" cy="130175"/>
            </a:xfrm>
            <a:custGeom>
              <a:avLst/>
              <a:gdLst>
                <a:gd name="T0" fmla="*/ 81 w 81"/>
                <a:gd name="T1" fmla="*/ 0 h 82"/>
                <a:gd name="T2" fmla="*/ 19 w 81"/>
                <a:gd name="T3" fmla="*/ 34 h 82"/>
                <a:gd name="T4" fmla="*/ 0 w 81"/>
                <a:gd name="T5" fmla="*/ 44 h 82"/>
                <a:gd name="T6" fmla="*/ 19 w 81"/>
                <a:gd name="T7" fmla="*/ 82 h 82"/>
                <a:gd name="T8" fmla="*/ 21 w 81"/>
                <a:gd name="T9" fmla="*/ 80 h 82"/>
                <a:gd name="T10" fmla="*/ 81 w 81"/>
                <a:gd name="T11" fmla="*/ 0 h 82"/>
              </a:gdLst>
              <a:ahLst/>
              <a:cxnLst>
                <a:cxn ang="0">
                  <a:pos x="T0" y="T1"/>
                </a:cxn>
                <a:cxn ang="0">
                  <a:pos x="T2" y="T3"/>
                </a:cxn>
                <a:cxn ang="0">
                  <a:pos x="T4" y="T5"/>
                </a:cxn>
                <a:cxn ang="0">
                  <a:pos x="T6" y="T7"/>
                </a:cxn>
                <a:cxn ang="0">
                  <a:pos x="T8" y="T9"/>
                </a:cxn>
                <a:cxn ang="0">
                  <a:pos x="T10" y="T11"/>
                </a:cxn>
              </a:cxnLst>
              <a:rect l="0" t="0" r="r" b="b"/>
              <a:pathLst>
                <a:path w="81" h="82">
                  <a:moveTo>
                    <a:pt x="81" y="0"/>
                  </a:moveTo>
                  <a:lnTo>
                    <a:pt x="19" y="34"/>
                  </a:lnTo>
                  <a:lnTo>
                    <a:pt x="0" y="44"/>
                  </a:lnTo>
                  <a:lnTo>
                    <a:pt x="19" y="82"/>
                  </a:lnTo>
                  <a:lnTo>
                    <a:pt x="21" y="80"/>
                  </a:lnTo>
                  <a:lnTo>
                    <a:pt x="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1" name="Oval 116"/>
            <p:cNvSpPr>
              <a:spLocks noChangeArrowheads="1"/>
            </p:cNvSpPr>
            <p:nvPr userDrawn="1"/>
          </p:nvSpPr>
          <p:spPr bwMode="gray">
            <a:xfrm>
              <a:off x="5084763" y="2427288"/>
              <a:ext cx="1593850" cy="1495425"/>
            </a:xfrm>
            <a:prstGeom prst="ellipse">
              <a:avLst/>
            </a:prstGeom>
            <a:solidFill>
              <a:srgbClr val="5A82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2" name="Freeform 117"/>
            <p:cNvSpPr>
              <a:spLocks/>
            </p:cNvSpPr>
            <p:nvPr userDrawn="1"/>
          </p:nvSpPr>
          <p:spPr bwMode="gray">
            <a:xfrm>
              <a:off x="5789613" y="2606675"/>
              <a:ext cx="187325" cy="1784350"/>
            </a:xfrm>
            <a:custGeom>
              <a:avLst/>
              <a:gdLst>
                <a:gd name="T0" fmla="*/ 59 w 118"/>
                <a:gd name="T1" fmla="*/ 0 h 1124"/>
                <a:gd name="T2" fmla="*/ 0 w 118"/>
                <a:gd name="T3" fmla="*/ 1124 h 1124"/>
                <a:gd name="T4" fmla="*/ 118 w 118"/>
                <a:gd name="T5" fmla="*/ 1124 h 1124"/>
                <a:gd name="T6" fmla="*/ 59 w 118"/>
                <a:gd name="T7" fmla="*/ 0 h 1124"/>
              </a:gdLst>
              <a:ahLst/>
              <a:cxnLst>
                <a:cxn ang="0">
                  <a:pos x="T0" y="T1"/>
                </a:cxn>
                <a:cxn ang="0">
                  <a:pos x="T2" y="T3"/>
                </a:cxn>
                <a:cxn ang="0">
                  <a:pos x="T4" y="T5"/>
                </a:cxn>
                <a:cxn ang="0">
                  <a:pos x="T6" y="T7"/>
                </a:cxn>
              </a:cxnLst>
              <a:rect l="0" t="0" r="r" b="b"/>
              <a:pathLst>
                <a:path w="118" h="1124">
                  <a:moveTo>
                    <a:pt x="59" y="0"/>
                  </a:moveTo>
                  <a:lnTo>
                    <a:pt x="0" y="1124"/>
                  </a:lnTo>
                  <a:lnTo>
                    <a:pt x="118" y="1124"/>
                  </a:lnTo>
                  <a:lnTo>
                    <a:pt x="59" y="0"/>
                  </a:lnTo>
                  <a:close/>
                </a:path>
              </a:pathLst>
            </a:custGeom>
            <a:solidFill>
              <a:srgbClr val="6A50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3" name="Freeform 118"/>
            <p:cNvSpPr>
              <a:spLocks/>
            </p:cNvSpPr>
            <p:nvPr userDrawn="1"/>
          </p:nvSpPr>
          <p:spPr bwMode="gray">
            <a:xfrm>
              <a:off x="5813425" y="2698750"/>
              <a:ext cx="139700" cy="1265237"/>
            </a:xfrm>
            <a:custGeom>
              <a:avLst/>
              <a:gdLst>
                <a:gd name="T0" fmla="*/ 44 w 88"/>
                <a:gd name="T1" fmla="*/ 0 h 797"/>
                <a:gd name="T2" fmla="*/ 0 w 88"/>
                <a:gd name="T3" fmla="*/ 797 h 797"/>
                <a:gd name="T4" fmla="*/ 88 w 88"/>
                <a:gd name="T5" fmla="*/ 797 h 797"/>
                <a:gd name="T6" fmla="*/ 44 w 88"/>
                <a:gd name="T7" fmla="*/ 0 h 797"/>
              </a:gdLst>
              <a:ahLst/>
              <a:cxnLst>
                <a:cxn ang="0">
                  <a:pos x="T0" y="T1"/>
                </a:cxn>
                <a:cxn ang="0">
                  <a:pos x="T2" y="T3"/>
                </a:cxn>
                <a:cxn ang="0">
                  <a:pos x="T4" y="T5"/>
                </a:cxn>
                <a:cxn ang="0">
                  <a:pos x="T6" y="T7"/>
                </a:cxn>
              </a:cxnLst>
              <a:rect l="0" t="0" r="r" b="b"/>
              <a:pathLst>
                <a:path w="88" h="797">
                  <a:moveTo>
                    <a:pt x="44" y="0"/>
                  </a:moveTo>
                  <a:lnTo>
                    <a:pt x="0" y="797"/>
                  </a:lnTo>
                  <a:lnTo>
                    <a:pt x="88" y="797"/>
                  </a:lnTo>
                  <a:lnTo>
                    <a:pt x="44" y="0"/>
                  </a:lnTo>
                  <a:close/>
                </a:path>
              </a:pathLst>
            </a:custGeom>
            <a:solidFill>
              <a:srgbClr val="6A50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4" name="Freeform 119"/>
            <p:cNvSpPr>
              <a:spLocks/>
            </p:cNvSpPr>
            <p:nvPr userDrawn="1"/>
          </p:nvSpPr>
          <p:spPr bwMode="gray">
            <a:xfrm>
              <a:off x="5545138" y="3541713"/>
              <a:ext cx="338137" cy="317500"/>
            </a:xfrm>
            <a:custGeom>
              <a:avLst/>
              <a:gdLst>
                <a:gd name="T0" fmla="*/ 0 w 213"/>
                <a:gd name="T1" fmla="*/ 0 h 200"/>
                <a:gd name="T2" fmla="*/ 177 w 213"/>
                <a:gd name="T3" fmla="*/ 200 h 200"/>
                <a:gd name="T4" fmla="*/ 213 w 213"/>
                <a:gd name="T5" fmla="*/ 167 h 200"/>
                <a:gd name="T6" fmla="*/ 0 w 213"/>
                <a:gd name="T7" fmla="*/ 0 h 200"/>
              </a:gdLst>
              <a:ahLst/>
              <a:cxnLst>
                <a:cxn ang="0">
                  <a:pos x="T0" y="T1"/>
                </a:cxn>
                <a:cxn ang="0">
                  <a:pos x="T2" y="T3"/>
                </a:cxn>
                <a:cxn ang="0">
                  <a:pos x="T4" y="T5"/>
                </a:cxn>
                <a:cxn ang="0">
                  <a:pos x="T6" y="T7"/>
                </a:cxn>
              </a:cxnLst>
              <a:rect l="0" t="0" r="r" b="b"/>
              <a:pathLst>
                <a:path w="213" h="200">
                  <a:moveTo>
                    <a:pt x="0" y="0"/>
                  </a:moveTo>
                  <a:lnTo>
                    <a:pt x="177" y="200"/>
                  </a:lnTo>
                  <a:lnTo>
                    <a:pt x="213" y="167"/>
                  </a:lnTo>
                  <a:lnTo>
                    <a:pt x="0" y="0"/>
                  </a:lnTo>
                  <a:close/>
                </a:path>
              </a:pathLst>
            </a:custGeom>
            <a:solidFill>
              <a:srgbClr val="6A50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5" name="Freeform 120"/>
            <p:cNvSpPr>
              <a:spLocks/>
            </p:cNvSpPr>
            <p:nvPr userDrawn="1"/>
          </p:nvSpPr>
          <p:spPr bwMode="gray">
            <a:xfrm>
              <a:off x="5605463" y="3163888"/>
              <a:ext cx="298450" cy="279400"/>
            </a:xfrm>
            <a:custGeom>
              <a:avLst/>
              <a:gdLst>
                <a:gd name="T0" fmla="*/ 0 w 188"/>
                <a:gd name="T1" fmla="*/ 0 h 176"/>
                <a:gd name="T2" fmla="*/ 152 w 188"/>
                <a:gd name="T3" fmla="*/ 176 h 176"/>
                <a:gd name="T4" fmla="*/ 188 w 188"/>
                <a:gd name="T5" fmla="*/ 143 h 176"/>
                <a:gd name="T6" fmla="*/ 0 w 188"/>
                <a:gd name="T7" fmla="*/ 0 h 176"/>
              </a:gdLst>
              <a:ahLst/>
              <a:cxnLst>
                <a:cxn ang="0">
                  <a:pos x="T0" y="T1"/>
                </a:cxn>
                <a:cxn ang="0">
                  <a:pos x="T2" y="T3"/>
                </a:cxn>
                <a:cxn ang="0">
                  <a:pos x="T4" y="T5"/>
                </a:cxn>
                <a:cxn ang="0">
                  <a:pos x="T6" y="T7"/>
                </a:cxn>
              </a:cxnLst>
              <a:rect l="0" t="0" r="r" b="b"/>
              <a:pathLst>
                <a:path w="188" h="176">
                  <a:moveTo>
                    <a:pt x="0" y="0"/>
                  </a:moveTo>
                  <a:lnTo>
                    <a:pt x="152" y="176"/>
                  </a:lnTo>
                  <a:lnTo>
                    <a:pt x="188" y="143"/>
                  </a:lnTo>
                  <a:lnTo>
                    <a:pt x="0" y="0"/>
                  </a:lnTo>
                  <a:close/>
                </a:path>
              </a:pathLst>
            </a:custGeom>
            <a:solidFill>
              <a:srgbClr val="6A50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6" name="Freeform 121"/>
            <p:cNvSpPr>
              <a:spLocks/>
            </p:cNvSpPr>
            <p:nvPr userDrawn="1"/>
          </p:nvSpPr>
          <p:spPr bwMode="gray">
            <a:xfrm>
              <a:off x="5672138" y="2927350"/>
              <a:ext cx="231775" cy="233362"/>
            </a:xfrm>
            <a:custGeom>
              <a:avLst/>
              <a:gdLst>
                <a:gd name="T0" fmla="*/ 0 w 146"/>
                <a:gd name="T1" fmla="*/ 0 h 147"/>
                <a:gd name="T2" fmla="*/ 120 w 146"/>
                <a:gd name="T3" fmla="*/ 147 h 147"/>
                <a:gd name="T4" fmla="*/ 146 w 146"/>
                <a:gd name="T5" fmla="*/ 105 h 147"/>
                <a:gd name="T6" fmla="*/ 0 w 146"/>
                <a:gd name="T7" fmla="*/ 0 h 147"/>
              </a:gdLst>
              <a:ahLst/>
              <a:cxnLst>
                <a:cxn ang="0">
                  <a:pos x="T0" y="T1"/>
                </a:cxn>
                <a:cxn ang="0">
                  <a:pos x="T2" y="T3"/>
                </a:cxn>
                <a:cxn ang="0">
                  <a:pos x="T4" y="T5"/>
                </a:cxn>
                <a:cxn ang="0">
                  <a:pos x="T6" y="T7"/>
                </a:cxn>
              </a:cxnLst>
              <a:rect l="0" t="0" r="r" b="b"/>
              <a:pathLst>
                <a:path w="146" h="147">
                  <a:moveTo>
                    <a:pt x="0" y="0"/>
                  </a:moveTo>
                  <a:lnTo>
                    <a:pt x="120" y="147"/>
                  </a:lnTo>
                  <a:lnTo>
                    <a:pt x="146" y="105"/>
                  </a:lnTo>
                  <a:lnTo>
                    <a:pt x="0" y="0"/>
                  </a:lnTo>
                  <a:close/>
                </a:path>
              </a:pathLst>
            </a:custGeom>
            <a:solidFill>
              <a:srgbClr val="6A50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7" name="Freeform 122"/>
            <p:cNvSpPr>
              <a:spLocks/>
            </p:cNvSpPr>
            <p:nvPr userDrawn="1"/>
          </p:nvSpPr>
          <p:spPr bwMode="gray">
            <a:xfrm>
              <a:off x="5880100" y="3422650"/>
              <a:ext cx="338137" cy="320675"/>
            </a:xfrm>
            <a:custGeom>
              <a:avLst/>
              <a:gdLst>
                <a:gd name="T0" fmla="*/ 213 w 213"/>
                <a:gd name="T1" fmla="*/ 0 h 202"/>
                <a:gd name="T2" fmla="*/ 36 w 213"/>
                <a:gd name="T3" fmla="*/ 202 h 202"/>
                <a:gd name="T4" fmla="*/ 0 w 213"/>
                <a:gd name="T5" fmla="*/ 168 h 202"/>
                <a:gd name="T6" fmla="*/ 213 w 213"/>
                <a:gd name="T7" fmla="*/ 0 h 202"/>
              </a:gdLst>
              <a:ahLst/>
              <a:cxnLst>
                <a:cxn ang="0">
                  <a:pos x="T0" y="T1"/>
                </a:cxn>
                <a:cxn ang="0">
                  <a:pos x="T2" y="T3"/>
                </a:cxn>
                <a:cxn ang="0">
                  <a:pos x="T4" y="T5"/>
                </a:cxn>
                <a:cxn ang="0">
                  <a:pos x="T6" y="T7"/>
                </a:cxn>
              </a:cxnLst>
              <a:rect l="0" t="0" r="r" b="b"/>
              <a:pathLst>
                <a:path w="213" h="202">
                  <a:moveTo>
                    <a:pt x="213" y="0"/>
                  </a:moveTo>
                  <a:lnTo>
                    <a:pt x="36" y="202"/>
                  </a:lnTo>
                  <a:lnTo>
                    <a:pt x="0" y="168"/>
                  </a:lnTo>
                  <a:lnTo>
                    <a:pt x="213" y="0"/>
                  </a:lnTo>
                  <a:close/>
                </a:path>
              </a:pathLst>
            </a:custGeom>
            <a:solidFill>
              <a:srgbClr val="6A50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8" name="Freeform 123"/>
            <p:cNvSpPr>
              <a:spLocks/>
            </p:cNvSpPr>
            <p:nvPr userDrawn="1"/>
          </p:nvSpPr>
          <p:spPr bwMode="gray">
            <a:xfrm>
              <a:off x="5859463" y="3233738"/>
              <a:ext cx="298450" cy="276225"/>
            </a:xfrm>
            <a:custGeom>
              <a:avLst/>
              <a:gdLst>
                <a:gd name="T0" fmla="*/ 188 w 188"/>
                <a:gd name="T1" fmla="*/ 0 h 174"/>
                <a:gd name="T2" fmla="*/ 36 w 188"/>
                <a:gd name="T3" fmla="*/ 174 h 174"/>
                <a:gd name="T4" fmla="*/ 0 w 188"/>
                <a:gd name="T5" fmla="*/ 140 h 174"/>
                <a:gd name="T6" fmla="*/ 188 w 188"/>
                <a:gd name="T7" fmla="*/ 0 h 174"/>
              </a:gdLst>
              <a:ahLst/>
              <a:cxnLst>
                <a:cxn ang="0">
                  <a:pos x="T0" y="T1"/>
                </a:cxn>
                <a:cxn ang="0">
                  <a:pos x="T2" y="T3"/>
                </a:cxn>
                <a:cxn ang="0">
                  <a:pos x="T4" y="T5"/>
                </a:cxn>
                <a:cxn ang="0">
                  <a:pos x="T6" y="T7"/>
                </a:cxn>
              </a:cxnLst>
              <a:rect l="0" t="0" r="r" b="b"/>
              <a:pathLst>
                <a:path w="188" h="174">
                  <a:moveTo>
                    <a:pt x="188" y="0"/>
                  </a:moveTo>
                  <a:lnTo>
                    <a:pt x="36" y="174"/>
                  </a:lnTo>
                  <a:lnTo>
                    <a:pt x="0" y="140"/>
                  </a:lnTo>
                  <a:lnTo>
                    <a:pt x="188" y="0"/>
                  </a:lnTo>
                  <a:close/>
                </a:path>
              </a:pathLst>
            </a:custGeom>
            <a:solidFill>
              <a:srgbClr val="6A50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9" name="Freeform 124"/>
            <p:cNvSpPr>
              <a:spLocks/>
            </p:cNvSpPr>
            <p:nvPr userDrawn="1"/>
          </p:nvSpPr>
          <p:spPr bwMode="gray">
            <a:xfrm>
              <a:off x="5883275" y="2830513"/>
              <a:ext cx="130175" cy="160337"/>
            </a:xfrm>
            <a:custGeom>
              <a:avLst/>
              <a:gdLst>
                <a:gd name="T0" fmla="*/ 82 w 82"/>
                <a:gd name="T1" fmla="*/ 0 h 101"/>
                <a:gd name="T2" fmla="*/ 8 w 82"/>
                <a:gd name="T3" fmla="*/ 101 h 101"/>
                <a:gd name="T4" fmla="*/ 0 w 82"/>
                <a:gd name="T5" fmla="*/ 61 h 101"/>
                <a:gd name="T6" fmla="*/ 82 w 82"/>
                <a:gd name="T7" fmla="*/ 0 h 101"/>
              </a:gdLst>
              <a:ahLst/>
              <a:cxnLst>
                <a:cxn ang="0">
                  <a:pos x="T0" y="T1"/>
                </a:cxn>
                <a:cxn ang="0">
                  <a:pos x="T2" y="T3"/>
                </a:cxn>
                <a:cxn ang="0">
                  <a:pos x="T4" y="T5"/>
                </a:cxn>
                <a:cxn ang="0">
                  <a:pos x="T6" y="T7"/>
                </a:cxn>
              </a:cxnLst>
              <a:rect l="0" t="0" r="r" b="b"/>
              <a:pathLst>
                <a:path w="82" h="101">
                  <a:moveTo>
                    <a:pt x="82" y="0"/>
                  </a:moveTo>
                  <a:lnTo>
                    <a:pt x="8" y="101"/>
                  </a:lnTo>
                  <a:lnTo>
                    <a:pt x="0" y="61"/>
                  </a:lnTo>
                  <a:lnTo>
                    <a:pt x="82" y="0"/>
                  </a:lnTo>
                  <a:close/>
                </a:path>
              </a:pathLst>
            </a:custGeom>
            <a:solidFill>
              <a:srgbClr val="6A50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0" name="Freeform 125"/>
            <p:cNvSpPr>
              <a:spLocks/>
            </p:cNvSpPr>
            <p:nvPr userDrawn="1"/>
          </p:nvSpPr>
          <p:spPr bwMode="gray">
            <a:xfrm>
              <a:off x="3894138" y="3362325"/>
              <a:ext cx="98425" cy="966787"/>
            </a:xfrm>
            <a:custGeom>
              <a:avLst/>
              <a:gdLst>
                <a:gd name="T0" fmla="*/ 62 w 62"/>
                <a:gd name="T1" fmla="*/ 609 h 609"/>
                <a:gd name="T2" fmla="*/ 30 w 62"/>
                <a:gd name="T3" fmla="*/ 0 h 609"/>
                <a:gd name="T4" fmla="*/ 0 w 62"/>
                <a:gd name="T5" fmla="*/ 609 h 609"/>
                <a:gd name="T6" fmla="*/ 62 w 62"/>
                <a:gd name="T7" fmla="*/ 609 h 609"/>
              </a:gdLst>
              <a:ahLst/>
              <a:cxnLst>
                <a:cxn ang="0">
                  <a:pos x="T0" y="T1"/>
                </a:cxn>
                <a:cxn ang="0">
                  <a:pos x="T2" y="T3"/>
                </a:cxn>
                <a:cxn ang="0">
                  <a:pos x="T4" y="T5"/>
                </a:cxn>
                <a:cxn ang="0">
                  <a:pos x="T6" y="T7"/>
                </a:cxn>
              </a:cxnLst>
              <a:rect l="0" t="0" r="r" b="b"/>
              <a:pathLst>
                <a:path w="62" h="609">
                  <a:moveTo>
                    <a:pt x="62" y="609"/>
                  </a:moveTo>
                  <a:lnTo>
                    <a:pt x="30" y="0"/>
                  </a:lnTo>
                  <a:lnTo>
                    <a:pt x="0" y="609"/>
                  </a:lnTo>
                  <a:lnTo>
                    <a:pt x="62" y="609"/>
                  </a:lnTo>
                  <a:close/>
                </a:path>
              </a:pathLst>
            </a:custGeom>
            <a:solidFill>
              <a:srgbClr val="493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1" name="Freeform 126"/>
            <p:cNvSpPr>
              <a:spLocks/>
            </p:cNvSpPr>
            <p:nvPr userDrawn="1"/>
          </p:nvSpPr>
          <p:spPr bwMode="gray">
            <a:xfrm>
              <a:off x="3894138" y="3362325"/>
              <a:ext cx="98425" cy="966787"/>
            </a:xfrm>
            <a:custGeom>
              <a:avLst/>
              <a:gdLst>
                <a:gd name="T0" fmla="*/ 62 w 62"/>
                <a:gd name="T1" fmla="*/ 609 h 609"/>
                <a:gd name="T2" fmla="*/ 30 w 62"/>
                <a:gd name="T3" fmla="*/ 0 h 609"/>
                <a:gd name="T4" fmla="*/ 0 w 62"/>
                <a:gd name="T5" fmla="*/ 609 h 609"/>
                <a:gd name="T6" fmla="*/ 62 w 62"/>
                <a:gd name="T7" fmla="*/ 609 h 609"/>
              </a:gdLst>
              <a:ahLst/>
              <a:cxnLst>
                <a:cxn ang="0">
                  <a:pos x="T0" y="T1"/>
                </a:cxn>
                <a:cxn ang="0">
                  <a:pos x="T2" y="T3"/>
                </a:cxn>
                <a:cxn ang="0">
                  <a:pos x="T4" y="T5"/>
                </a:cxn>
                <a:cxn ang="0">
                  <a:pos x="T6" y="T7"/>
                </a:cxn>
              </a:cxnLst>
              <a:rect l="0" t="0" r="r" b="b"/>
              <a:pathLst>
                <a:path w="62" h="609">
                  <a:moveTo>
                    <a:pt x="62" y="609"/>
                  </a:moveTo>
                  <a:lnTo>
                    <a:pt x="30" y="0"/>
                  </a:lnTo>
                  <a:lnTo>
                    <a:pt x="0" y="609"/>
                  </a:lnTo>
                  <a:lnTo>
                    <a:pt x="62" y="60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2" name="Freeform 127"/>
            <p:cNvSpPr>
              <a:spLocks/>
            </p:cNvSpPr>
            <p:nvPr userDrawn="1"/>
          </p:nvSpPr>
          <p:spPr bwMode="gray">
            <a:xfrm>
              <a:off x="3941763" y="3900488"/>
              <a:ext cx="187325" cy="198437"/>
            </a:xfrm>
            <a:custGeom>
              <a:avLst/>
              <a:gdLst>
                <a:gd name="T0" fmla="*/ 0 w 118"/>
                <a:gd name="T1" fmla="*/ 125 h 125"/>
                <a:gd name="T2" fmla="*/ 118 w 118"/>
                <a:gd name="T3" fmla="*/ 0 h 125"/>
                <a:gd name="T4" fmla="*/ 0 w 118"/>
                <a:gd name="T5" fmla="*/ 91 h 125"/>
                <a:gd name="T6" fmla="*/ 0 w 118"/>
                <a:gd name="T7" fmla="*/ 125 h 125"/>
              </a:gdLst>
              <a:ahLst/>
              <a:cxnLst>
                <a:cxn ang="0">
                  <a:pos x="T0" y="T1"/>
                </a:cxn>
                <a:cxn ang="0">
                  <a:pos x="T2" y="T3"/>
                </a:cxn>
                <a:cxn ang="0">
                  <a:pos x="T4" y="T5"/>
                </a:cxn>
                <a:cxn ang="0">
                  <a:pos x="T6" y="T7"/>
                </a:cxn>
              </a:cxnLst>
              <a:rect l="0" t="0" r="r" b="b"/>
              <a:pathLst>
                <a:path w="118" h="125">
                  <a:moveTo>
                    <a:pt x="0" y="125"/>
                  </a:moveTo>
                  <a:lnTo>
                    <a:pt x="118" y="0"/>
                  </a:lnTo>
                  <a:lnTo>
                    <a:pt x="0" y="91"/>
                  </a:lnTo>
                  <a:lnTo>
                    <a:pt x="0" y="125"/>
                  </a:lnTo>
                  <a:close/>
                </a:path>
              </a:pathLst>
            </a:custGeom>
            <a:solidFill>
              <a:srgbClr val="493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3" name="Freeform 128"/>
            <p:cNvSpPr>
              <a:spLocks/>
            </p:cNvSpPr>
            <p:nvPr userDrawn="1"/>
          </p:nvSpPr>
          <p:spPr bwMode="gray">
            <a:xfrm>
              <a:off x="3941763" y="3900488"/>
              <a:ext cx="187325" cy="198437"/>
            </a:xfrm>
            <a:custGeom>
              <a:avLst/>
              <a:gdLst>
                <a:gd name="T0" fmla="*/ 0 w 118"/>
                <a:gd name="T1" fmla="*/ 125 h 125"/>
                <a:gd name="T2" fmla="*/ 118 w 118"/>
                <a:gd name="T3" fmla="*/ 0 h 125"/>
                <a:gd name="T4" fmla="*/ 0 w 118"/>
                <a:gd name="T5" fmla="*/ 91 h 125"/>
                <a:gd name="T6" fmla="*/ 0 w 118"/>
                <a:gd name="T7" fmla="*/ 125 h 125"/>
              </a:gdLst>
              <a:ahLst/>
              <a:cxnLst>
                <a:cxn ang="0">
                  <a:pos x="T0" y="T1"/>
                </a:cxn>
                <a:cxn ang="0">
                  <a:pos x="T2" y="T3"/>
                </a:cxn>
                <a:cxn ang="0">
                  <a:pos x="T4" y="T5"/>
                </a:cxn>
                <a:cxn ang="0">
                  <a:pos x="T6" y="T7"/>
                </a:cxn>
              </a:cxnLst>
              <a:rect l="0" t="0" r="r" b="b"/>
              <a:pathLst>
                <a:path w="118" h="125">
                  <a:moveTo>
                    <a:pt x="0" y="125"/>
                  </a:moveTo>
                  <a:lnTo>
                    <a:pt x="118" y="0"/>
                  </a:lnTo>
                  <a:lnTo>
                    <a:pt x="0" y="91"/>
                  </a:lnTo>
                  <a:lnTo>
                    <a:pt x="0" y="1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4" name="Freeform 129"/>
            <p:cNvSpPr>
              <a:spLocks/>
            </p:cNvSpPr>
            <p:nvPr userDrawn="1"/>
          </p:nvSpPr>
          <p:spPr bwMode="gray">
            <a:xfrm>
              <a:off x="3935413" y="3730625"/>
              <a:ext cx="153987" cy="163512"/>
            </a:xfrm>
            <a:custGeom>
              <a:avLst/>
              <a:gdLst>
                <a:gd name="T0" fmla="*/ 4 w 97"/>
                <a:gd name="T1" fmla="*/ 103 h 103"/>
                <a:gd name="T2" fmla="*/ 97 w 97"/>
                <a:gd name="T3" fmla="*/ 0 h 103"/>
                <a:gd name="T4" fmla="*/ 0 w 97"/>
                <a:gd name="T5" fmla="*/ 73 h 103"/>
                <a:gd name="T6" fmla="*/ 4 w 97"/>
                <a:gd name="T7" fmla="*/ 103 h 103"/>
              </a:gdLst>
              <a:ahLst/>
              <a:cxnLst>
                <a:cxn ang="0">
                  <a:pos x="T0" y="T1"/>
                </a:cxn>
                <a:cxn ang="0">
                  <a:pos x="T2" y="T3"/>
                </a:cxn>
                <a:cxn ang="0">
                  <a:pos x="T4" y="T5"/>
                </a:cxn>
                <a:cxn ang="0">
                  <a:pos x="T6" y="T7"/>
                </a:cxn>
              </a:cxnLst>
              <a:rect l="0" t="0" r="r" b="b"/>
              <a:pathLst>
                <a:path w="97" h="103">
                  <a:moveTo>
                    <a:pt x="4" y="103"/>
                  </a:moveTo>
                  <a:lnTo>
                    <a:pt x="97" y="0"/>
                  </a:lnTo>
                  <a:lnTo>
                    <a:pt x="0" y="73"/>
                  </a:lnTo>
                  <a:lnTo>
                    <a:pt x="4" y="103"/>
                  </a:lnTo>
                  <a:close/>
                </a:path>
              </a:pathLst>
            </a:custGeom>
            <a:solidFill>
              <a:srgbClr val="493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5" name="Freeform 130"/>
            <p:cNvSpPr>
              <a:spLocks/>
            </p:cNvSpPr>
            <p:nvPr userDrawn="1"/>
          </p:nvSpPr>
          <p:spPr bwMode="gray">
            <a:xfrm>
              <a:off x="3935413" y="3730625"/>
              <a:ext cx="153987" cy="163512"/>
            </a:xfrm>
            <a:custGeom>
              <a:avLst/>
              <a:gdLst>
                <a:gd name="T0" fmla="*/ 4 w 97"/>
                <a:gd name="T1" fmla="*/ 103 h 103"/>
                <a:gd name="T2" fmla="*/ 97 w 97"/>
                <a:gd name="T3" fmla="*/ 0 h 103"/>
                <a:gd name="T4" fmla="*/ 0 w 97"/>
                <a:gd name="T5" fmla="*/ 73 h 103"/>
                <a:gd name="T6" fmla="*/ 4 w 97"/>
                <a:gd name="T7" fmla="*/ 103 h 103"/>
              </a:gdLst>
              <a:ahLst/>
              <a:cxnLst>
                <a:cxn ang="0">
                  <a:pos x="T0" y="T1"/>
                </a:cxn>
                <a:cxn ang="0">
                  <a:pos x="T2" y="T3"/>
                </a:cxn>
                <a:cxn ang="0">
                  <a:pos x="T4" y="T5"/>
                </a:cxn>
                <a:cxn ang="0">
                  <a:pos x="T6" y="T7"/>
                </a:cxn>
              </a:cxnLst>
              <a:rect l="0" t="0" r="r" b="b"/>
              <a:pathLst>
                <a:path w="97" h="103">
                  <a:moveTo>
                    <a:pt x="4" y="103"/>
                  </a:moveTo>
                  <a:lnTo>
                    <a:pt x="97" y="0"/>
                  </a:lnTo>
                  <a:lnTo>
                    <a:pt x="0" y="73"/>
                  </a:lnTo>
                  <a:lnTo>
                    <a:pt x="4" y="1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6" name="Freeform 131"/>
            <p:cNvSpPr>
              <a:spLocks/>
            </p:cNvSpPr>
            <p:nvPr userDrawn="1"/>
          </p:nvSpPr>
          <p:spPr bwMode="gray">
            <a:xfrm>
              <a:off x="3929063" y="3625850"/>
              <a:ext cx="112712" cy="117475"/>
            </a:xfrm>
            <a:custGeom>
              <a:avLst/>
              <a:gdLst>
                <a:gd name="T0" fmla="*/ 8 w 71"/>
                <a:gd name="T1" fmla="*/ 74 h 74"/>
                <a:gd name="T2" fmla="*/ 71 w 71"/>
                <a:gd name="T3" fmla="*/ 0 h 74"/>
                <a:gd name="T4" fmla="*/ 0 w 71"/>
                <a:gd name="T5" fmla="*/ 48 h 74"/>
                <a:gd name="T6" fmla="*/ 8 w 71"/>
                <a:gd name="T7" fmla="*/ 74 h 74"/>
              </a:gdLst>
              <a:ahLst/>
              <a:cxnLst>
                <a:cxn ang="0">
                  <a:pos x="T0" y="T1"/>
                </a:cxn>
                <a:cxn ang="0">
                  <a:pos x="T2" y="T3"/>
                </a:cxn>
                <a:cxn ang="0">
                  <a:pos x="T4" y="T5"/>
                </a:cxn>
                <a:cxn ang="0">
                  <a:pos x="T6" y="T7"/>
                </a:cxn>
              </a:cxnLst>
              <a:rect l="0" t="0" r="r" b="b"/>
              <a:pathLst>
                <a:path w="71" h="74">
                  <a:moveTo>
                    <a:pt x="8" y="74"/>
                  </a:moveTo>
                  <a:lnTo>
                    <a:pt x="71" y="0"/>
                  </a:lnTo>
                  <a:lnTo>
                    <a:pt x="0" y="48"/>
                  </a:lnTo>
                  <a:lnTo>
                    <a:pt x="8" y="74"/>
                  </a:lnTo>
                  <a:close/>
                </a:path>
              </a:pathLst>
            </a:custGeom>
            <a:solidFill>
              <a:srgbClr val="493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7" name="Freeform 132"/>
            <p:cNvSpPr>
              <a:spLocks/>
            </p:cNvSpPr>
            <p:nvPr userDrawn="1"/>
          </p:nvSpPr>
          <p:spPr bwMode="gray">
            <a:xfrm>
              <a:off x="3929063" y="3625850"/>
              <a:ext cx="112712" cy="117475"/>
            </a:xfrm>
            <a:custGeom>
              <a:avLst/>
              <a:gdLst>
                <a:gd name="T0" fmla="*/ 8 w 71"/>
                <a:gd name="T1" fmla="*/ 74 h 74"/>
                <a:gd name="T2" fmla="*/ 71 w 71"/>
                <a:gd name="T3" fmla="*/ 0 h 74"/>
                <a:gd name="T4" fmla="*/ 0 w 71"/>
                <a:gd name="T5" fmla="*/ 48 h 74"/>
                <a:gd name="T6" fmla="*/ 8 w 71"/>
                <a:gd name="T7" fmla="*/ 74 h 74"/>
              </a:gdLst>
              <a:ahLst/>
              <a:cxnLst>
                <a:cxn ang="0">
                  <a:pos x="T0" y="T1"/>
                </a:cxn>
                <a:cxn ang="0">
                  <a:pos x="T2" y="T3"/>
                </a:cxn>
                <a:cxn ang="0">
                  <a:pos x="T4" y="T5"/>
                </a:cxn>
                <a:cxn ang="0">
                  <a:pos x="T6" y="T7"/>
                </a:cxn>
              </a:cxnLst>
              <a:rect l="0" t="0" r="r" b="b"/>
              <a:pathLst>
                <a:path w="71" h="74">
                  <a:moveTo>
                    <a:pt x="8" y="74"/>
                  </a:moveTo>
                  <a:lnTo>
                    <a:pt x="71" y="0"/>
                  </a:lnTo>
                  <a:lnTo>
                    <a:pt x="0" y="48"/>
                  </a:lnTo>
                  <a:lnTo>
                    <a:pt x="8" y="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8" name="Freeform 133"/>
            <p:cNvSpPr>
              <a:spLocks/>
            </p:cNvSpPr>
            <p:nvPr userDrawn="1"/>
          </p:nvSpPr>
          <p:spPr bwMode="gray">
            <a:xfrm>
              <a:off x="3740150" y="3833813"/>
              <a:ext cx="188912" cy="201612"/>
            </a:xfrm>
            <a:custGeom>
              <a:avLst/>
              <a:gdLst>
                <a:gd name="T0" fmla="*/ 119 w 119"/>
                <a:gd name="T1" fmla="*/ 127 h 127"/>
                <a:gd name="T2" fmla="*/ 0 w 119"/>
                <a:gd name="T3" fmla="*/ 0 h 127"/>
                <a:gd name="T4" fmla="*/ 119 w 119"/>
                <a:gd name="T5" fmla="*/ 94 h 127"/>
                <a:gd name="T6" fmla="*/ 119 w 119"/>
                <a:gd name="T7" fmla="*/ 127 h 127"/>
              </a:gdLst>
              <a:ahLst/>
              <a:cxnLst>
                <a:cxn ang="0">
                  <a:pos x="T0" y="T1"/>
                </a:cxn>
                <a:cxn ang="0">
                  <a:pos x="T2" y="T3"/>
                </a:cxn>
                <a:cxn ang="0">
                  <a:pos x="T4" y="T5"/>
                </a:cxn>
                <a:cxn ang="0">
                  <a:pos x="T6" y="T7"/>
                </a:cxn>
              </a:cxnLst>
              <a:rect l="0" t="0" r="r" b="b"/>
              <a:pathLst>
                <a:path w="119" h="127">
                  <a:moveTo>
                    <a:pt x="119" y="127"/>
                  </a:moveTo>
                  <a:lnTo>
                    <a:pt x="0" y="0"/>
                  </a:lnTo>
                  <a:lnTo>
                    <a:pt x="119" y="94"/>
                  </a:lnTo>
                  <a:lnTo>
                    <a:pt x="119" y="127"/>
                  </a:lnTo>
                  <a:close/>
                </a:path>
              </a:pathLst>
            </a:custGeom>
            <a:solidFill>
              <a:srgbClr val="493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9" name="Freeform 134"/>
            <p:cNvSpPr>
              <a:spLocks/>
            </p:cNvSpPr>
            <p:nvPr userDrawn="1"/>
          </p:nvSpPr>
          <p:spPr bwMode="gray">
            <a:xfrm>
              <a:off x="3740150" y="3833813"/>
              <a:ext cx="188912" cy="201612"/>
            </a:xfrm>
            <a:custGeom>
              <a:avLst/>
              <a:gdLst>
                <a:gd name="T0" fmla="*/ 119 w 119"/>
                <a:gd name="T1" fmla="*/ 127 h 127"/>
                <a:gd name="T2" fmla="*/ 0 w 119"/>
                <a:gd name="T3" fmla="*/ 0 h 127"/>
                <a:gd name="T4" fmla="*/ 119 w 119"/>
                <a:gd name="T5" fmla="*/ 94 h 127"/>
                <a:gd name="T6" fmla="*/ 119 w 119"/>
                <a:gd name="T7" fmla="*/ 127 h 127"/>
              </a:gdLst>
              <a:ahLst/>
              <a:cxnLst>
                <a:cxn ang="0">
                  <a:pos x="T0" y="T1"/>
                </a:cxn>
                <a:cxn ang="0">
                  <a:pos x="T2" y="T3"/>
                </a:cxn>
                <a:cxn ang="0">
                  <a:pos x="T4" y="T5"/>
                </a:cxn>
                <a:cxn ang="0">
                  <a:pos x="T6" y="T7"/>
                </a:cxn>
              </a:cxnLst>
              <a:rect l="0" t="0" r="r" b="b"/>
              <a:pathLst>
                <a:path w="119" h="127">
                  <a:moveTo>
                    <a:pt x="119" y="127"/>
                  </a:moveTo>
                  <a:lnTo>
                    <a:pt x="0" y="0"/>
                  </a:lnTo>
                  <a:lnTo>
                    <a:pt x="119" y="94"/>
                  </a:lnTo>
                  <a:lnTo>
                    <a:pt x="119" y="12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0" name="Freeform 135"/>
            <p:cNvSpPr>
              <a:spLocks/>
            </p:cNvSpPr>
            <p:nvPr userDrawn="1"/>
          </p:nvSpPr>
          <p:spPr bwMode="gray">
            <a:xfrm>
              <a:off x="3781425" y="3676650"/>
              <a:ext cx="153987" cy="163512"/>
            </a:xfrm>
            <a:custGeom>
              <a:avLst/>
              <a:gdLst>
                <a:gd name="T0" fmla="*/ 93 w 97"/>
                <a:gd name="T1" fmla="*/ 103 h 103"/>
                <a:gd name="T2" fmla="*/ 0 w 97"/>
                <a:gd name="T3" fmla="*/ 0 h 103"/>
                <a:gd name="T4" fmla="*/ 97 w 97"/>
                <a:gd name="T5" fmla="*/ 74 h 103"/>
                <a:gd name="T6" fmla="*/ 93 w 97"/>
                <a:gd name="T7" fmla="*/ 103 h 103"/>
              </a:gdLst>
              <a:ahLst/>
              <a:cxnLst>
                <a:cxn ang="0">
                  <a:pos x="T0" y="T1"/>
                </a:cxn>
                <a:cxn ang="0">
                  <a:pos x="T2" y="T3"/>
                </a:cxn>
                <a:cxn ang="0">
                  <a:pos x="T4" y="T5"/>
                </a:cxn>
                <a:cxn ang="0">
                  <a:pos x="T6" y="T7"/>
                </a:cxn>
              </a:cxnLst>
              <a:rect l="0" t="0" r="r" b="b"/>
              <a:pathLst>
                <a:path w="97" h="103">
                  <a:moveTo>
                    <a:pt x="93" y="103"/>
                  </a:moveTo>
                  <a:lnTo>
                    <a:pt x="0" y="0"/>
                  </a:lnTo>
                  <a:lnTo>
                    <a:pt x="97" y="74"/>
                  </a:lnTo>
                  <a:lnTo>
                    <a:pt x="93" y="103"/>
                  </a:lnTo>
                  <a:close/>
                </a:path>
              </a:pathLst>
            </a:custGeom>
            <a:solidFill>
              <a:srgbClr val="493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1" name="Freeform 136"/>
            <p:cNvSpPr>
              <a:spLocks/>
            </p:cNvSpPr>
            <p:nvPr userDrawn="1"/>
          </p:nvSpPr>
          <p:spPr bwMode="gray">
            <a:xfrm>
              <a:off x="3781425" y="3676650"/>
              <a:ext cx="153987" cy="163512"/>
            </a:xfrm>
            <a:custGeom>
              <a:avLst/>
              <a:gdLst>
                <a:gd name="T0" fmla="*/ 93 w 97"/>
                <a:gd name="T1" fmla="*/ 103 h 103"/>
                <a:gd name="T2" fmla="*/ 0 w 97"/>
                <a:gd name="T3" fmla="*/ 0 h 103"/>
                <a:gd name="T4" fmla="*/ 97 w 97"/>
                <a:gd name="T5" fmla="*/ 74 h 103"/>
                <a:gd name="T6" fmla="*/ 93 w 97"/>
                <a:gd name="T7" fmla="*/ 103 h 103"/>
              </a:gdLst>
              <a:ahLst/>
              <a:cxnLst>
                <a:cxn ang="0">
                  <a:pos x="T0" y="T1"/>
                </a:cxn>
                <a:cxn ang="0">
                  <a:pos x="T2" y="T3"/>
                </a:cxn>
                <a:cxn ang="0">
                  <a:pos x="T4" y="T5"/>
                </a:cxn>
                <a:cxn ang="0">
                  <a:pos x="T6" y="T7"/>
                </a:cxn>
              </a:cxnLst>
              <a:rect l="0" t="0" r="r" b="b"/>
              <a:pathLst>
                <a:path w="97" h="103">
                  <a:moveTo>
                    <a:pt x="93" y="103"/>
                  </a:moveTo>
                  <a:lnTo>
                    <a:pt x="0" y="0"/>
                  </a:lnTo>
                  <a:lnTo>
                    <a:pt x="97" y="74"/>
                  </a:lnTo>
                  <a:lnTo>
                    <a:pt x="93" y="1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2" name="Freeform 137"/>
            <p:cNvSpPr>
              <a:spLocks/>
            </p:cNvSpPr>
            <p:nvPr userDrawn="1"/>
          </p:nvSpPr>
          <p:spPr bwMode="gray">
            <a:xfrm>
              <a:off x="3868738" y="3567113"/>
              <a:ext cx="79375" cy="77787"/>
            </a:xfrm>
            <a:custGeom>
              <a:avLst/>
              <a:gdLst>
                <a:gd name="T0" fmla="*/ 38 w 50"/>
                <a:gd name="T1" fmla="*/ 49 h 49"/>
                <a:gd name="T2" fmla="*/ 0 w 50"/>
                <a:gd name="T3" fmla="*/ 0 h 49"/>
                <a:gd name="T4" fmla="*/ 50 w 50"/>
                <a:gd name="T5" fmla="*/ 28 h 49"/>
                <a:gd name="T6" fmla="*/ 38 w 50"/>
                <a:gd name="T7" fmla="*/ 49 h 49"/>
              </a:gdLst>
              <a:ahLst/>
              <a:cxnLst>
                <a:cxn ang="0">
                  <a:pos x="T0" y="T1"/>
                </a:cxn>
                <a:cxn ang="0">
                  <a:pos x="T2" y="T3"/>
                </a:cxn>
                <a:cxn ang="0">
                  <a:pos x="T4" y="T5"/>
                </a:cxn>
                <a:cxn ang="0">
                  <a:pos x="T6" y="T7"/>
                </a:cxn>
              </a:cxnLst>
              <a:rect l="0" t="0" r="r" b="b"/>
              <a:pathLst>
                <a:path w="50" h="49">
                  <a:moveTo>
                    <a:pt x="38" y="49"/>
                  </a:moveTo>
                  <a:lnTo>
                    <a:pt x="0" y="0"/>
                  </a:lnTo>
                  <a:lnTo>
                    <a:pt x="50" y="28"/>
                  </a:lnTo>
                  <a:lnTo>
                    <a:pt x="38" y="49"/>
                  </a:lnTo>
                  <a:close/>
                </a:path>
              </a:pathLst>
            </a:custGeom>
            <a:solidFill>
              <a:srgbClr val="493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3" name="Freeform 138"/>
            <p:cNvSpPr>
              <a:spLocks/>
            </p:cNvSpPr>
            <p:nvPr userDrawn="1"/>
          </p:nvSpPr>
          <p:spPr bwMode="gray">
            <a:xfrm>
              <a:off x="3868738" y="3567113"/>
              <a:ext cx="79375" cy="77787"/>
            </a:xfrm>
            <a:custGeom>
              <a:avLst/>
              <a:gdLst>
                <a:gd name="T0" fmla="*/ 38 w 50"/>
                <a:gd name="T1" fmla="*/ 49 h 49"/>
                <a:gd name="T2" fmla="*/ 0 w 50"/>
                <a:gd name="T3" fmla="*/ 0 h 49"/>
                <a:gd name="T4" fmla="*/ 50 w 50"/>
                <a:gd name="T5" fmla="*/ 28 h 49"/>
                <a:gd name="T6" fmla="*/ 38 w 50"/>
                <a:gd name="T7" fmla="*/ 49 h 49"/>
              </a:gdLst>
              <a:ahLst/>
              <a:cxnLst>
                <a:cxn ang="0">
                  <a:pos x="T0" y="T1"/>
                </a:cxn>
                <a:cxn ang="0">
                  <a:pos x="T2" y="T3"/>
                </a:cxn>
                <a:cxn ang="0">
                  <a:pos x="T4" y="T5"/>
                </a:cxn>
                <a:cxn ang="0">
                  <a:pos x="T6" y="T7"/>
                </a:cxn>
              </a:cxnLst>
              <a:rect l="0" t="0" r="r" b="b"/>
              <a:pathLst>
                <a:path w="50" h="49">
                  <a:moveTo>
                    <a:pt x="38" y="49"/>
                  </a:moveTo>
                  <a:lnTo>
                    <a:pt x="0" y="0"/>
                  </a:lnTo>
                  <a:lnTo>
                    <a:pt x="50" y="28"/>
                  </a:lnTo>
                  <a:lnTo>
                    <a:pt x="38" y="4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4" name="Freeform 139"/>
            <p:cNvSpPr>
              <a:spLocks/>
            </p:cNvSpPr>
            <p:nvPr userDrawn="1"/>
          </p:nvSpPr>
          <p:spPr bwMode="gray">
            <a:xfrm>
              <a:off x="3676650" y="3308350"/>
              <a:ext cx="533400" cy="755650"/>
            </a:xfrm>
            <a:custGeom>
              <a:avLst/>
              <a:gdLst>
                <a:gd name="T0" fmla="*/ 79 w 159"/>
                <a:gd name="T1" fmla="*/ 0 h 240"/>
                <a:gd name="T2" fmla="*/ 0 w 159"/>
                <a:gd name="T3" fmla="*/ 180 h 240"/>
                <a:gd name="T4" fmla="*/ 27 w 159"/>
                <a:gd name="T5" fmla="*/ 240 h 240"/>
                <a:gd name="T6" fmla="*/ 67 w 159"/>
                <a:gd name="T7" fmla="*/ 222 h 240"/>
                <a:gd name="T8" fmla="*/ 19 w 159"/>
                <a:gd name="T9" fmla="*/ 167 h 240"/>
                <a:gd name="T10" fmla="*/ 70 w 159"/>
                <a:gd name="T11" fmla="*/ 209 h 240"/>
                <a:gd name="T12" fmla="*/ 72 w 159"/>
                <a:gd name="T13" fmla="*/ 165 h 240"/>
                <a:gd name="T14" fmla="*/ 31 w 159"/>
                <a:gd name="T15" fmla="*/ 117 h 240"/>
                <a:gd name="T16" fmla="*/ 73 w 159"/>
                <a:gd name="T17" fmla="*/ 150 h 240"/>
                <a:gd name="T18" fmla="*/ 75 w 159"/>
                <a:gd name="T19" fmla="*/ 107 h 240"/>
                <a:gd name="T20" fmla="*/ 57 w 159"/>
                <a:gd name="T21" fmla="*/ 82 h 240"/>
                <a:gd name="T22" fmla="*/ 76 w 159"/>
                <a:gd name="T23" fmla="*/ 93 h 240"/>
                <a:gd name="T24" fmla="*/ 79 w 159"/>
                <a:gd name="T25" fmla="*/ 17 h 240"/>
                <a:gd name="T26" fmla="*/ 84 w 159"/>
                <a:gd name="T27" fmla="*/ 119 h 240"/>
                <a:gd name="T28" fmla="*/ 109 w 159"/>
                <a:gd name="T29" fmla="*/ 101 h 240"/>
                <a:gd name="T30" fmla="*/ 85 w 159"/>
                <a:gd name="T31" fmla="*/ 131 h 240"/>
                <a:gd name="T32" fmla="*/ 86 w 159"/>
                <a:gd name="T33" fmla="*/ 164 h 240"/>
                <a:gd name="T34" fmla="*/ 123 w 159"/>
                <a:gd name="T35" fmla="*/ 134 h 240"/>
                <a:gd name="T36" fmla="*/ 87 w 159"/>
                <a:gd name="T37" fmla="*/ 177 h 240"/>
                <a:gd name="T38" fmla="*/ 89 w 159"/>
                <a:gd name="T39" fmla="*/ 213 h 240"/>
                <a:gd name="T40" fmla="*/ 119 w 159"/>
                <a:gd name="T41" fmla="*/ 201 h 240"/>
                <a:gd name="T42" fmla="*/ 135 w 159"/>
                <a:gd name="T43" fmla="*/ 188 h 240"/>
                <a:gd name="T44" fmla="*/ 126 w 159"/>
                <a:gd name="T45" fmla="*/ 199 h 240"/>
                <a:gd name="T46" fmla="*/ 158 w 159"/>
                <a:gd name="T47" fmla="*/ 188 h 240"/>
                <a:gd name="T48" fmla="*/ 159 w 159"/>
                <a:gd name="T49" fmla="*/ 180 h 240"/>
                <a:gd name="T50" fmla="*/ 143 w 159"/>
                <a:gd name="T51" fmla="*/ 118 h 240"/>
                <a:gd name="T52" fmla="*/ 102 w 159"/>
                <a:gd name="T53" fmla="*/ 37 h 240"/>
                <a:gd name="T54" fmla="*/ 79 w 159"/>
                <a:gd name="T5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9" h="240">
                  <a:moveTo>
                    <a:pt x="79" y="0"/>
                  </a:moveTo>
                  <a:cubicBezTo>
                    <a:pt x="79" y="0"/>
                    <a:pt x="0" y="118"/>
                    <a:pt x="0" y="180"/>
                  </a:cubicBezTo>
                  <a:cubicBezTo>
                    <a:pt x="0" y="204"/>
                    <a:pt x="10" y="226"/>
                    <a:pt x="27" y="240"/>
                  </a:cubicBezTo>
                  <a:cubicBezTo>
                    <a:pt x="40" y="234"/>
                    <a:pt x="54" y="228"/>
                    <a:pt x="67" y="222"/>
                  </a:cubicBezTo>
                  <a:cubicBezTo>
                    <a:pt x="19" y="167"/>
                    <a:pt x="19" y="167"/>
                    <a:pt x="19" y="167"/>
                  </a:cubicBezTo>
                  <a:cubicBezTo>
                    <a:pt x="70" y="209"/>
                    <a:pt x="70" y="209"/>
                    <a:pt x="70" y="209"/>
                  </a:cubicBezTo>
                  <a:cubicBezTo>
                    <a:pt x="72" y="165"/>
                    <a:pt x="72" y="165"/>
                    <a:pt x="72" y="165"/>
                  </a:cubicBezTo>
                  <a:cubicBezTo>
                    <a:pt x="31" y="117"/>
                    <a:pt x="31" y="117"/>
                    <a:pt x="31" y="117"/>
                  </a:cubicBezTo>
                  <a:cubicBezTo>
                    <a:pt x="73" y="150"/>
                    <a:pt x="73" y="150"/>
                    <a:pt x="73" y="150"/>
                  </a:cubicBezTo>
                  <a:cubicBezTo>
                    <a:pt x="75" y="107"/>
                    <a:pt x="75" y="107"/>
                    <a:pt x="75" y="107"/>
                  </a:cubicBezTo>
                  <a:cubicBezTo>
                    <a:pt x="57" y="82"/>
                    <a:pt x="57" y="82"/>
                    <a:pt x="57" y="82"/>
                  </a:cubicBezTo>
                  <a:cubicBezTo>
                    <a:pt x="76" y="93"/>
                    <a:pt x="76" y="93"/>
                    <a:pt x="76" y="93"/>
                  </a:cubicBezTo>
                  <a:cubicBezTo>
                    <a:pt x="79" y="17"/>
                    <a:pt x="79" y="17"/>
                    <a:pt x="79" y="17"/>
                  </a:cubicBezTo>
                  <a:cubicBezTo>
                    <a:pt x="84" y="119"/>
                    <a:pt x="84" y="119"/>
                    <a:pt x="84" y="119"/>
                  </a:cubicBezTo>
                  <a:cubicBezTo>
                    <a:pt x="109" y="101"/>
                    <a:pt x="109" y="101"/>
                    <a:pt x="109" y="101"/>
                  </a:cubicBezTo>
                  <a:cubicBezTo>
                    <a:pt x="85" y="131"/>
                    <a:pt x="85" y="131"/>
                    <a:pt x="85" y="131"/>
                  </a:cubicBezTo>
                  <a:cubicBezTo>
                    <a:pt x="86" y="164"/>
                    <a:pt x="86" y="164"/>
                    <a:pt x="86" y="164"/>
                  </a:cubicBezTo>
                  <a:cubicBezTo>
                    <a:pt x="123" y="134"/>
                    <a:pt x="123" y="134"/>
                    <a:pt x="123" y="134"/>
                  </a:cubicBezTo>
                  <a:cubicBezTo>
                    <a:pt x="87" y="177"/>
                    <a:pt x="87" y="177"/>
                    <a:pt x="87" y="177"/>
                  </a:cubicBezTo>
                  <a:cubicBezTo>
                    <a:pt x="89" y="213"/>
                    <a:pt x="89" y="213"/>
                    <a:pt x="89" y="213"/>
                  </a:cubicBezTo>
                  <a:cubicBezTo>
                    <a:pt x="99" y="209"/>
                    <a:pt x="109" y="205"/>
                    <a:pt x="119" y="201"/>
                  </a:cubicBezTo>
                  <a:cubicBezTo>
                    <a:pt x="135" y="188"/>
                    <a:pt x="135" y="188"/>
                    <a:pt x="135" y="188"/>
                  </a:cubicBezTo>
                  <a:cubicBezTo>
                    <a:pt x="126" y="199"/>
                    <a:pt x="126" y="199"/>
                    <a:pt x="126" y="199"/>
                  </a:cubicBezTo>
                  <a:cubicBezTo>
                    <a:pt x="136" y="195"/>
                    <a:pt x="147" y="191"/>
                    <a:pt x="158" y="188"/>
                  </a:cubicBezTo>
                  <a:cubicBezTo>
                    <a:pt x="158" y="185"/>
                    <a:pt x="159" y="183"/>
                    <a:pt x="159" y="180"/>
                  </a:cubicBezTo>
                  <a:cubicBezTo>
                    <a:pt x="159" y="163"/>
                    <a:pt x="152" y="140"/>
                    <a:pt x="143" y="118"/>
                  </a:cubicBezTo>
                  <a:cubicBezTo>
                    <a:pt x="121" y="97"/>
                    <a:pt x="105" y="69"/>
                    <a:pt x="102" y="37"/>
                  </a:cubicBezTo>
                  <a:cubicBezTo>
                    <a:pt x="89" y="15"/>
                    <a:pt x="79" y="0"/>
                    <a:pt x="79" y="0"/>
                  </a:cubicBezTo>
                </a:path>
              </a:pathLst>
            </a:custGeom>
            <a:solidFill>
              <a:srgbClr val="A7CD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5" name="Freeform 140"/>
            <p:cNvSpPr>
              <a:spLocks noEditPoints="1"/>
            </p:cNvSpPr>
            <p:nvPr userDrawn="1"/>
          </p:nvSpPr>
          <p:spPr bwMode="gray">
            <a:xfrm>
              <a:off x="3767138" y="3900488"/>
              <a:ext cx="439737" cy="223837"/>
            </a:xfrm>
            <a:custGeom>
              <a:avLst/>
              <a:gdLst>
                <a:gd name="T0" fmla="*/ 40 w 131"/>
                <a:gd name="T1" fmla="*/ 34 h 71"/>
                <a:gd name="T2" fmla="*/ 0 w 131"/>
                <a:gd name="T3" fmla="*/ 52 h 71"/>
                <a:gd name="T4" fmla="*/ 41 w 131"/>
                <a:gd name="T5" fmla="*/ 71 h 71"/>
                <a:gd name="T6" fmla="*/ 42 w 131"/>
                <a:gd name="T7" fmla="*/ 36 h 71"/>
                <a:gd name="T8" fmla="*/ 40 w 131"/>
                <a:gd name="T9" fmla="*/ 34 h 71"/>
                <a:gd name="T10" fmla="*/ 92 w 131"/>
                <a:gd name="T11" fmla="*/ 13 h 71"/>
                <a:gd name="T12" fmla="*/ 62 w 131"/>
                <a:gd name="T13" fmla="*/ 25 h 71"/>
                <a:gd name="T14" fmla="*/ 62 w 131"/>
                <a:gd name="T15" fmla="*/ 38 h 71"/>
                <a:gd name="T16" fmla="*/ 92 w 131"/>
                <a:gd name="T17" fmla="*/ 13 h 71"/>
                <a:gd name="T18" fmla="*/ 131 w 131"/>
                <a:gd name="T19" fmla="*/ 0 h 71"/>
                <a:gd name="T20" fmla="*/ 99 w 131"/>
                <a:gd name="T21" fmla="*/ 11 h 71"/>
                <a:gd name="T22" fmla="*/ 63 w 131"/>
                <a:gd name="T23" fmla="*/ 51 h 71"/>
                <a:gd name="T24" fmla="*/ 64 w 131"/>
                <a:gd name="T25" fmla="*/ 71 h 71"/>
                <a:gd name="T26" fmla="*/ 131 w 131"/>
                <a:gd name="T2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71">
                  <a:moveTo>
                    <a:pt x="40" y="34"/>
                  </a:moveTo>
                  <a:cubicBezTo>
                    <a:pt x="27" y="40"/>
                    <a:pt x="13" y="46"/>
                    <a:pt x="0" y="52"/>
                  </a:cubicBezTo>
                  <a:cubicBezTo>
                    <a:pt x="11" y="62"/>
                    <a:pt x="25" y="69"/>
                    <a:pt x="41" y="71"/>
                  </a:cubicBezTo>
                  <a:cubicBezTo>
                    <a:pt x="42" y="36"/>
                    <a:pt x="42" y="36"/>
                    <a:pt x="42" y="36"/>
                  </a:cubicBezTo>
                  <a:cubicBezTo>
                    <a:pt x="40" y="34"/>
                    <a:pt x="40" y="34"/>
                    <a:pt x="40" y="34"/>
                  </a:cubicBezTo>
                  <a:moveTo>
                    <a:pt x="92" y="13"/>
                  </a:moveTo>
                  <a:cubicBezTo>
                    <a:pt x="82" y="17"/>
                    <a:pt x="72" y="21"/>
                    <a:pt x="62" y="25"/>
                  </a:cubicBezTo>
                  <a:cubicBezTo>
                    <a:pt x="62" y="38"/>
                    <a:pt x="62" y="38"/>
                    <a:pt x="62" y="38"/>
                  </a:cubicBezTo>
                  <a:cubicBezTo>
                    <a:pt x="92" y="13"/>
                    <a:pt x="92" y="13"/>
                    <a:pt x="92" y="13"/>
                  </a:cubicBezTo>
                  <a:moveTo>
                    <a:pt x="131" y="0"/>
                  </a:moveTo>
                  <a:cubicBezTo>
                    <a:pt x="120" y="3"/>
                    <a:pt x="109" y="7"/>
                    <a:pt x="99" y="11"/>
                  </a:cubicBezTo>
                  <a:cubicBezTo>
                    <a:pt x="63" y="51"/>
                    <a:pt x="63" y="51"/>
                    <a:pt x="63" y="51"/>
                  </a:cubicBezTo>
                  <a:cubicBezTo>
                    <a:pt x="64" y="71"/>
                    <a:pt x="64" y="71"/>
                    <a:pt x="64" y="71"/>
                  </a:cubicBezTo>
                  <a:cubicBezTo>
                    <a:pt x="100" y="66"/>
                    <a:pt x="128" y="36"/>
                    <a:pt x="131" y="0"/>
                  </a:cubicBezTo>
                </a:path>
              </a:pathLst>
            </a:custGeom>
            <a:solidFill>
              <a:srgbClr val="98CA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6" name="Freeform 141"/>
            <p:cNvSpPr>
              <a:spLocks/>
            </p:cNvSpPr>
            <p:nvPr userDrawn="1"/>
          </p:nvSpPr>
          <p:spPr bwMode="gray">
            <a:xfrm>
              <a:off x="4019550" y="3425825"/>
              <a:ext cx="136525" cy="254000"/>
            </a:xfrm>
            <a:custGeom>
              <a:avLst/>
              <a:gdLst>
                <a:gd name="T0" fmla="*/ 0 w 41"/>
                <a:gd name="T1" fmla="*/ 0 h 81"/>
                <a:gd name="T2" fmla="*/ 41 w 41"/>
                <a:gd name="T3" fmla="*/ 81 h 81"/>
                <a:gd name="T4" fmla="*/ 0 w 41"/>
                <a:gd name="T5" fmla="*/ 0 h 81"/>
              </a:gdLst>
              <a:ahLst/>
              <a:cxnLst>
                <a:cxn ang="0">
                  <a:pos x="T0" y="T1"/>
                </a:cxn>
                <a:cxn ang="0">
                  <a:pos x="T2" y="T3"/>
                </a:cxn>
                <a:cxn ang="0">
                  <a:pos x="T4" y="T5"/>
                </a:cxn>
              </a:cxnLst>
              <a:rect l="0" t="0" r="r" b="b"/>
              <a:pathLst>
                <a:path w="41" h="81">
                  <a:moveTo>
                    <a:pt x="0" y="0"/>
                  </a:moveTo>
                  <a:cubicBezTo>
                    <a:pt x="3" y="32"/>
                    <a:pt x="19" y="60"/>
                    <a:pt x="41" y="81"/>
                  </a:cubicBezTo>
                  <a:cubicBezTo>
                    <a:pt x="29" y="52"/>
                    <a:pt x="13" y="23"/>
                    <a:pt x="0" y="0"/>
                  </a:cubicBezTo>
                </a:path>
              </a:pathLst>
            </a:custGeom>
            <a:solidFill>
              <a:srgbClr val="89C6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7" name="Freeform 142"/>
            <p:cNvSpPr>
              <a:spLocks/>
            </p:cNvSpPr>
            <p:nvPr userDrawn="1"/>
          </p:nvSpPr>
          <p:spPr bwMode="gray">
            <a:xfrm>
              <a:off x="3905250" y="3362325"/>
              <a:ext cx="76200" cy="765175"/>
            </a:xfrm>
            <a:custGeom>
              <a:avLst/>
              <a:gdLst>
                <a:gd name="T0" fmla="*/ 11 w 23"/>
                <a:gd name="T1" fmla="*/ 0 h 243"/>
                <a:gd name="T2" fmla="*/ 8 w 23"/>
                <a:gd name="T3" fmla="*/ 76 h 243"/>
                <a:gd name="T4" fmla="*/ 13 w 23"/>
                <a:gd name="T5" fmla="*/ 79 h 243"/>
                <a:gd name="T6" fmla="*/ 7 w 23"/>
                <a:gd name="T7" fmla="*/ 90 h 243"/>
                <a:gd name="T8" fmla="*/ 7 w 23"/>
                <a:gd name="T9" fmla="*/ 90 h 243"/>
                <a:gd name="T10" fmla="*/ 5 w 23"/>
                <a:gd name="T11" fmla="*/ 133 h 243"/>
                <a:gd name="T12" fmla="*/ 9 w 23"/>
                <a:gd name="T13" fmla="*/ 137 h 243"/>
                <a:gd name="T14" fmla="*/ 7 w 23"/>
                <a:gd name="T15" fmla="*/ 152 h 243"/>
                <a:gd name="T16" fmla="*/ 4 w 23"/>
                <a:gd name="T17" fmla="*/ 148 h 243"/>
                <a:gd name="T18" fmla="*/ 2 w 23"/>
                <a:gd name="T19" fmla="*/ 192 h 243"/>
                <a:gd name="T20" fmla="*/ 7 w 23"/>
                <a:gd name="T21" fmla="*/ 197 h 243"/>
                <a:gd name="T22" fmla="*/ 7 w 23"/>
                <a:gd name="T23" fmla="*/ 214 h 243"/>
                <a:gd name="T24" fmla="*/ 1 w 23"/>
                <a:gd name="T25" fmla="*/ 207 h 243"/>
                <a:gd name="T26" fmla="*/ 0 w 23"/>
                <a:gd name="T27" fmla="*/ 242 h 243"/>
                <a:gd name="T28" fmla="*/ 11 w 23"/>
                <a:gd name="T29" fmla="*/ 243 h 243"/>
                <a:gd name="T30" fmla="*/ 23 w 23"/>
                <a:gd name="T31" fmla="*/ 242 h 243"/>
                <a:gd name="T32" fmla="*/ 22 w 23"/>
                <a:gd name="T33" fmla="*/ 222 h 243"/>
                <a:gd name="T34" fmla="*/ 11 w 23"/>
                <a:gd name="T35" fmla="*/ 234 h 243"/>
                <a:gd name="T36" fmla="*/ 11 w 23"/>
                <a:gd name="T37" fmla="*/ 217 h 243"/>
                <a:gd name="T38" fmla="*/ 21 w 23"/>
                <a:gd name="T39" fmla="*/ 209 h 243"/>
                <a:gd name="T40" fmla="*/ 21 w 23"/>
                <a:gd name="T41" fmla="*/ 196 h 243"/>
                <a:gd name="T42" fmla="*/ 19 w 23"/>
                <a:gd name="T43" fmla="*/ 160 h 243"/>
                <a:gd name="T44" fmla="*/ 11 w 23"/>
                <a:gd name="T45" fmla="*/ 169 h 243"/>
                <a:gd name="T46" fmla="*/ 9 w 23"/>
                <a:gd name="T47" fmla="*/ 154 h 243"/>
                <a:gd name="T48" fmla="*/ 18 w 23"/>
                <a:gd name="T49" fmla="*/ 147 h 243"/>
                <a:gd name="T50" fmla="*/ 17 w 23"/>
                <a:gd name="T51" fmla="*/ 114 h 243"/>
                <a:gd name="T52" fmla="*/ 11 w 23"/>
                <a:gd name="T53" fmla="*/ 121 h 243"/>
                <a:gd name="T54" fmla="*/ 7 w 23"/>
                <a:gd name="T55" fmla="*/ 108 h 243"/>
                <a:gd name="T56" fmla="*/ 16 w 23"/>
                <a:gd name="T57" fmla="*/ 102 h 243"/>
                <a:gd name="T58" fmla="*/ 11 w 23"/>
                <a:gd name="T59"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 h="243">
                  <a:moveTo>
                    <a:pt x="11" y="0"/>
                  </a:moveTo>
                  <a:cubicBezTo>
                    <a:pt x="8" y="76"/>
                    <a:pt x="8" y="76"/>
                    <a:pt x="8" y="76"/>
                  </a:cubicBezTo>
                  <a:cubicBezTo>
                    <a:pt x="13" y="79"/>
                    <a:pt x="13" y="79"/>
                    <a:pt x="13" y="79"/>
                  </a:cubicBezTo>
                  <a:cubicBezTo>
                    <a:pt x="7" y="90"/>
                    <a:pt x="7" y="90"/>
                    <a:pt x="7" y="90"/>
                  </a:cubicBezTo>
                  <a:cubicBezTo>
                    <a:pt x="7" y="90"/>
                    <a:pt x="7" y="90"/>
                    <a:pt x="7" y="90"/>
                  </a:cubicBezTo>
                  <a:cubicBezTo>
                    <a:pt x="5" y="133"/>
                    <a:pt x="5" y="133"/>
                    <a:pt x="5" y="133"/>
                  </a:cubicBezTo>
                  <a:cubicBezTo>
                    <a:pt x="9" y="137"/>
                    <a:pt x="9" y="137"/>
                    <a:pt x="9" y="137"/>
                  </a:cubicBezTo>
                  <a:cubicBezTo>
                    <a:pt x="7" y="152"/>
                    <a:pt x="7" y="152"/>
                    <a:pt x="7" y="152"/>
                  </a:cubicBezTo>
                  <a:cubicBezTo>
                    <a:pt x="4" y="148"/>
                    <a:pt x="4" y="148"/>
                    <a:pt x="4" y="148"/>
                  </a:cubicBezTo>
                  <a:cubicBezTo>
                    <a:pt x="2" y="192"/>
                    <a:pt x="2" y="192"/>
                    <a:pt x="2" y="192"/>
                  </a:cubicBezTo>
                  <a:cubicBezTo>
                    <a:pt x="7" y="197"/>
                    <a:pt x="7" y="197"/>
                    <a:pt x="7" y="197"/>
                  </a:cubicBezTo>
                  <a:cubicBezTo>
                    <a:pt x="7" y="214"/>
                    <a:pt x="7" y="214"/>
                    <a:pt x="7" y="214"/>
                  </a:cubicBezTo>
                  <a:cubicBezTo>
                    <a:pt x="1" y="207"/>
                    <a:pt x="1" y="207"/>
                    <a:pt x="1" y="207"/>
                  </a:cubicBezTo>
                  <a:cubicBezTo>
                    <a:pt x="0" y="242"/>
                    <a:pt x="0" y="242"/>
                    <a:pt x="0" y="242"/>
                  </a:cubicBezTo>
                  <a:cubicBezTo>
                    <a:pt x="3" y="242"/>
                    <a:pt x="7" y="243"/>
                    <a:pt x="11" y="243"/>
                  </a:cubicBezTo>
                  <a:cubicBezTo>
                    <a:pt x="15" y="243"/>
                    <a:pt x="19" y="242"/>
                    <a:pt x="23" y="242"/>
                  </a:cubicBezTo>
                  <a:cubicBezTo>
                    <a:pt x="22" y="222"/>
                    <a:pt x="22" y="222"/>
                    <a:pt x="22" y="222"/>
                  </a:cubicBezTo>
                  <a:cubicBezTo>
                    <a:pt x="11" y="234"/>
                    <a:pt x="11" y="234"/>
                    <a:pt x="11" y="234"/>
                  </a:cubicBezTo>
                  <a:cubicBezTo>
                    <a:pt x="11" y="217"/>
                    <a:pt x="11" y="217"/>
                    <a:pt x="11" y="217"/>
                  </a:cubicBezTo>
                  <a:cubicBezTo>
                    <a:pt x="21" y="209"/>
                    <a:pt x="21" y="209"/>
                    <a:pt x="21" y="209"/>
                  </a:cubicBezTo>
                  <a:cubicBezTo>
                    <a:pt x="21" y="196"/>
                    <a:pt x="21" y="196"/>
                    <a:pt x="21" y="196"/>
                  </a:cubicBezTo>
                  <a:cubicBezTo>
                    <a:pt x="19" y="160"/>
                    <a:pt x="19" y="160"/>
                    <a:pt x="19" y="160"/>
                  </a:cubicBezTo>
                  <a:cubicBezTo>
                    <a:pt x="11" y="169"/>
                    <a:pt x="11" y="169"/>
                    <a:pt x="11" y="169"/>
                  </a:cubicBezTo>
                  <a:cubicBezTo>
                    <a:pt x="9" y="154"/>
                    <a:pt x="9" y="154"/>
                    <a:pt x="9" y="154"/>
                  </a:cubicBezTo>
                  <a:cubicBezTo>
                    <a:pt x="18" y="147"/>
                    <a:pt x="18" y="147"/>
                    <a:pt x="18" y="147"/>
                  </a:cubicBezTo>
                  <a:cubicBezTo>
                    <a:pt x="17" y="114"/>
                    <a:pt x="17" y="114"/>
                    <a:pt x="17" y="114"/>
                  </a:cubicBezTo>
                  <a:cubicBezTo>
                    <a:pt x="11" y="121"/>
                    <a:pt x="11" y="121"/>
                    <a:pt x="11" y="121"/>
                  </a:cubicBezTo>
                  <a:cubicBezTo>
                    <a:pt x="7" y="108"/>
                    <a:pt x="7" y="108"/>
                    <a:pt x="7" y="108"/>
                  </a:cubicBezTo>
                  <a:cubicBezTo>
                    <a:pt x="16" y="102"/>
                    <a:pt x="16" y="102"/>
                    <a:pt x="16" y="102"/>
                  </a:cubicBezTo>
                  <a:cubicBezTo>
                    <a:pt x="11" y="0"/>
                    <a:pt x="11" y="0"/>
                    <a:pt x="11" y="0"/>
                  </a:cubicBezTo>
                </a:path>
              </a:pathLst>
            </a:custGeom>
            <a:solidFill>
              <a:srgbClr val="97A6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8" name="Freeform 143"/>
            <p:cNvSpPr>
              <a:spLocks/>
            </p:cNvSpPr>
            <p:nvPr userDrawn="1"/>
          </p:nvSpPr>
          <p:spPr bwMode="gray">
            <a:xfrm>
              <a:off x="3941763" y="3900488"/>
              <a:ext cx="187325" cy="198437"/>
            </a:xfrm>
            <a:custGeom>
              <a:avLst/>
              <a:gdLst>
                <a:gd name="T0" fmla="*/ 118 w 118"/>
                <a:gd name="T1" fmla="*/ 0 h 125"/>
                <a:gd name="T2" fmla="*/ 84 w 118"/>
                <a:gd name="T3" fmla="*/ 26 h 125"/>
                <a:gd name="T4" fmla="*/ 21 w 118"/>
                <a:gd name="T5" fmla="*/ 75 h 125"/>
                <a:gd name="T6" fmla="*/ 0 w 118"/>
                <a:gd name="T7" fmla="*/ 91 h 125"/>
                <a:gd name="T8" fmla="*/ 0 w 118"/>
                <a:gd name="T9" fmla="*/ 125 h 125"/>
                <a:gd name="T10" fmla="*/ 23 w 118"/>
                <a:gd name="T11" fmla="*/ 101 h 125"/>
                <a:gd name="T12" fmla="*/ 99 w 118"/>
                <a:gd name="T13" fmla="*/ 22 h 125"/>
                <a:gd name="T14" fmla="*/ 118 w 118"/>
                <a:gd name="T15" fmla="*/ 0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25">
                  <a:moveTo>
                    <a:pt x="118" y="0"/>
                  </a:moveTo>
                  <a:lnTo>
                    <a:pt x="84" y="26"/>
                  </a:lnTo>
                  <a:lnTo>
                    <a:pt x="21" y="75"/>
                  </a:lnTo>
                  <a:lnTo>
                    <a:pt x="0" y="91"/>
                  </a:lnTo>
                  <a:lnTo>
                    <a:pt x="0" y="125"/>
                  </a:lnTo>
                  <a:lnTo>
                    <a:pt x="23" y="101"/>
                  </a:lnTo>
                  <a:lnTo>
                    <a:pt x="99" y="22"/>
                  </a:lnTo>
                  <a:lnTo>
                    <a:pt x="118" y="0"/>
                  </a:lnTo>
                  <a:close/>
                </a:path>
              </a:pathLst>
            </a:custGeom>
            <a:solidFill>
              <a:srgbClr val="97A6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9" name="Freeform 144"/>
            <p:cNvSpPr>
              <a:spLocks/>
            </p:cNvSpPr>
            <p:nvPr userDrawn="1"/>
          </p:nvSpPr>
          <p:spPr bwMode="gray">
            <a:xfrm>
              <a:off x="3941763" y="3900488"/>
              <a:ext cx="187325" cy="198437"/>
            </a:xfrm>
            <a:custGeom>
              <a:avLst/>
              <a:gdLst>
                <a:gd name="T0" fmla="*/ 118 w 118"/>
                <a:gd name="T1" fmla="*/ 0 h 125"/>
                <a:gd name="T2" fmla="*/ 84 w 118"/>
                <a:gd name="T3" fmla="*/ 26 h 125"/>
                <a:gd name="T4" fmla="*/ 21 w 118"/>
                <a:gd name="T5" fmla="*/ 75 h 125"/>
                <a:gd name="T6" fmla="*/ 0 w 118"/>
                <a:gd name="T7" fmla="*/ 91 h 125"/>
                <a:gd name="T8" fmla="*/ 0 w 118"/>
                <a:gd name="T9" fmla="*/ 125 h 125"/>
                <a:gd name="T10" fmla="*/ 23 w 118"/>
                <a:gd name="T11" fmla="*/ 101 h 125"/>
                <a:gd name="T12" fmla="*/ 99 w 118"/>
                <a:gd name="T13" fmla="*/ 22 h 125"/>
                <a:gd name="T14" fmla="*/ 118 w 118"/>
                <a:gd name="T15" fmla="*/ 0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25">
                  <a:moveTo>
                    <a:pt x="118" y="0"/>
                  </a:moveTo>
                  <a:lnTo>
                    <a:pt x="84" y="26"/>
                  </a:lnTo>
                  <a:lnTo>
                    <a:pt x="21" y="75"/>
                  </a:lnTo>
                  <a:lnTo>
                    <a:pt x="0" y="91"/>
                  </a:lnTo>
                  <a:lnTo>
                    <a:pt x="0" y="125"/>
                  </a:lnTo>
                  <a:lnTo>
                    <a:pt x="23" y="101"/>
                  </a:lnTo>
                  <a:lnTo>
                    <a:pt x="99" y="22"/>
                  </a:lnTo>
                  <a:lnTo>
                    <a:pt x="1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50" name="Freeform 145"/>
            <p:cNvSpPr>
              <a:spLocks/>
            </p:cNvSpPr>
            <p:nvPr userDrawn="1"/>
          </p:nvSpPr>
          <p:spPr bwMode="gray">
            <a:xfrm>
              <a:off x="3935413" y="3730625"/>
              <a:ext cx="153987" cy="163512"/>
            </a:xfrm>
            <a:custGeom>
              <a:avLst/>
              <a:gdLst>
                <a:gd name="T0" fmla="*/ 97 w 97"/>
                <a:gd name="T1" fmla="*/ 0 h 103"/>
                <a:gd name="T2" fmla="*/ 19 w 97"/>
                <a:gd name="T3" fmla="*/ 59 h 103"/>
                <a:gd name="T4" fmla="*/ 0 w 97"/>
                <a:gd name="T5" fmla="*/ 73 h 103"/>
                <a:gd name="T6" fmla="*/ 4 w 97"/>
                <a:gd name="T7" fmla="*/ 103 h 103"/>
                <a:gd name="T8" fmla="*/ 21 w 97"/>
                <a:gd name="T9" fmla="*/ 85 h 103"/>
                <a:gd name="T10" fmla="*/ 97 w 97"/>
                <a:gd name="T11" fmla="*/ 0 h 103"/>
              </a:gdLst>
              <a:ahLst/>
              <a:cxnLst>
                <a:cxn ang="0">
                  <a:pos x="T0" y="T1"/>
                </a:cxn>
                <a:cxn ang="0">
                  <a:pos x="T2" y="T3"/>
                </a:cxn>
                <a:cxn ang="0">
                  <a:pos x="T4" y="T5"/>
                </a:cxn>
                <a:cxn ang="0">
                  <a:pos x="T6" y="T7"/>
                </a:cxn>
                <a:cxn ang="0">
                  <a:pos x="T8" y="T9"/>
                </a:cxn>
                <a:cxn ang="0">
                  <a:pos x="T10" y="T11"/>
                </a:cxn>
              </a:cxnLst>
              <a:rect l="0" t="0" r="r" b="b"/>
              <a:pathLst>
                <a:path w="97" h="103">
                  <a:moveTo>
                    <a:pt x="97" y="0"/>
                  </a:moveTo>
                  <a:lnTo>
                    <a:pt x="19" y="59"/>
                  </a:lnTo>
                  <a:lnTo>
                    <a:pt x="0" y="73"/>
                  </a:lnTo>
                  <a:lnTo>
                    <a:pt x="4" y="103"/>
                  </a:lnTo>
                  <a:lnTo>
                    <a:pt x="21" y="85"/>
                  </a:lnTo>
                  <a:lnTo>
                    <a:pt x="97" y="0"/>
                  </a:lnTo>
                  <a:close/>
                </a:path>
              </a:pathLst>
            </a:custGeom>
            <a:solidFill>
              <a:srgbClr val="97A6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51" name="Freeform 146"/>
            <p:cNvSpPr>
              <a:spLocks/>
            </p:cNvSpPr>
            <p:nvPr userDrawn="1"/>
          </p:nvSpPr>
          <p:spPr bwMode="gray">
            <a:xfrm>
              <a:off x="3935413" y="3730625"/>
              <a:ext cx="153987" cy="163512"/>
            </a:xfrm>
            <a:custGeom>
              <a:avLst/>
              <a:gdLst>
                <a:gd name="T0" fmla="*/ 97 w 97"/>
                <a:gd name="T1" fmla="*/ 0 h 103"/>
                <a:gd name="T2" fmla="*/ 19 w 97"/>
                <a:gd name="T3" fmla="*/ 59 h 103"/>
                <a:gd name="T4" fmla="*/ 0 w 97"/>
                <a:gd name="T5" fmla="*/ 73 h 103"/>
                <a:gd name="T6" fmla="*/ 4 w 97"/>
                <a:gd name="T7" fmla="*/ 103 h 103"/>
                <a:gd name="T8" fmla="*/ 21 w 97"/>
                <a:gd name="T9" fmla="*/ 85 h 103"/>
                <a:gd name="T10" fmla="*/ 97 w 97"/>
                <a:gd name="T11" fmla="*/ 0 h 103"/>
              </a:gdLst>
              <a:ahLst/>
              <a:cxnLst>
                <a:cxn ang="0">
                  <a:pos x="T0" y="T1"/>
                </a:cxn>
                <a:cxn ang="0">
                  <a:pos x="T2" y="T3"/>
                </a:cxn>
                <a:cxn ang="0">
                  <a:pos x="T4" y="T5"/>
                </a:cxn>
                <a:cxn ang="0">
                  <a:pos x="T6" y="T7"/>
                </a:cxn>
                <a:cxn ang="0">
                  <a:pos x="T8" y="T9"/>
                </a:cxn>
                <a:cxn ang="0">
                  <a:pos x="T10" y="T11"/>
                </a:cxn>
              </a:cxnLst>
              <a:rect l="0" t="0" r="r" b="b"/>
              <a:pathLst>
                <a:path w="97" h="103">
                  <a:moveTo>
                    <a:pt x="97" y="0"/>
                  </a:moveTo>
                  <a:lnTo>
                    <a:pt x="19" y="59"/>
                  </a:lnTo>
                  <a:lnTo>
                    <a:pt x="0" y="73"/>
                  </a:lnTo>
                  <a:lnTo>
                    <a:pt x="4" y="103"/>
                  </a:lnTo>
                  <a:lnTo>
                    <a:pt x="21" y="85"/>
                  </a:lnTo>
                  <a:lnTo>
                    <a:pt x="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52" name="Freeform 147"/>
            <p:cNvSpPr>
              <a:spLocks/>
            </p:cNvSpPr>
            <p:nvPr userDrawn="1"/>
          </p:nvSpPr>
          <p:spPr bwMode="gray">
            <a:xfrm>
              <a:off x="3929063" y="3625850"/>
              <a:ext cx="112712" cy="117475"/>
            </a:xfrm>
            <a:custGeom>
              <a:avLst/>
              <a:gdLst>
                <a:gd name="T0" fmla="*/ 71 w 71"/>
                <a:gd name="T1" fmla="*/ 0 h 74"/>
                <a:gd name="T2" fmla="*/ 19 w 71"/>
                <a:gd name="T3" fmla="*/ 36 h 74"/>
                <a:gd name="T4" fmla="*/ 0 w 71"/>
                <a:gd name="T5" fmla="*/ 48 h 74"/>
                <a:gd name="T6" fmla="*/ 8 w 71"/>
                <a:gd name="T7" fmla="*/ 74 h 74"/>
                <a:gd name="T8" fmla="*/ 21 w 71"/>
                <a:gd name="T9" fmla="*/ 60 h 74"/>
                <a:gd name="T10" fmla="*/ 71 w 71"/>
                <a:gd name="T11" fmla="*/ 0 h 74"/>
              </a:gdLst>
              <a:ahLst/>
              <a:cxnLst>
                <a:cxn ang="0">
                  <a:pos x="T0" y="T1"/>
                </a:cxn>
                <a:cxn ang="0">
                  <a:pos x="T2" y="T3"/>
                </a:cxn>
                <a:cxn ang="0">
                  <a:pos x="T4" y="T5"/>
                </a:cxn>
                <a:cxn ang="0">
                  <a:pos x="T6" y="T7"/>
                </a:cxn>
                <a:cxn ang="0">
                  <a:pos x="T8" y="T9"/>
                </a:cxn>
                <a:cxn ang="0">
                  <a:pos x="T10" y="T11"/>
                </a:cxn>
              </a:cxnLst>
              <a:rect l="0" t="0" r="r" b="b"/>
              <a:pathLst>
                <a:path w="71" h="74">
                  <a:moveTo>
                    <a:pt x="71" y="0"/>
                  </a:moveTo>
                  <a:lnTo>
                    <a:pt x="19" y="36"/>
                  </a:lnTo>
                  <a:lnTo>
                    <a:pt x="0" y="48"/>
                  </a:lnTo>
                  <a:lnTo>
                    <a:pt x="8" y="74"/>
                  </a:lnTo>
                  <a:lnTo>
                    <a:pt x="21" y="60"/>
                  </a:lnTo>
                  <a:lnTo>
                    <a:pt x="71" y="0"/>
                  </a:lnTo>
                  <a:close/>
                </a:path>
              </a:pathLst>
            </a:custGeom>
            <a:solidFill>
              <a:srgbClr val="97A6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53" name="Freeform 148"/>
            <p:cNvSpPr>
              <a:spLocks/>
            </p:cNvSpPr>
            <p:nvPr userDrawn="1"/>
          </p:nvSpPr>
          <p:spPr bwMode="gray">
            <a:xfrm>
              <a:off x="3929063" y="3625850"/>
              <a:ext cx="112712" cy="117475"/>
            </a:xfrm>
            <a:custGeom>
              <a:avLst/>
              <a:gdLst>
                <a:gd name="T0" fmla="*/ 71 w 71"/>
                <a:gd name="T1" fmla="*/ 0 h 74"/>
                <a:gd name="T2" fmla="*/ 19 w 71"/>
                <a:gd name="T3" fmla="*/ 36 h 74"/>
                <a:gd name="T4" fmla="*/ 0 w 71"/>
                <a:gd name="T5" fmla="*/ 48 h 74"/>
                <a:gd name="T6" fmla="*/ 8 w 71"/>
                <a:gd name="T7" fmla="*/ 74 h 74"/>
                <a:gd name="T8" fmla="*/ 21 w 71"/>
                <a:gd name="T9" fmla="*/ 60 h 74"/>
                <a:gd name="T10" fmla="*/ 71 w 71"/>
                <a:gd name="T11" fmla="*/ 0 h 74"/>
              </a:gdLst>
              <a:ahLst/>
              <a:cxnLst>
                <a:cxn ang="0">
                  <a:pos x="T0" y="T1"/>
                </a:cxn>
                <a:cxn ang="0">
                  <a:pos x="T2" y="T3"/>
                </a:cxn>
                <a:cxn ang="0">
                  <a:pos x="T4" y="T5"/>
                </a:cxn>
                <a:cxn ang="0">
                  <a:pos x="T6" y="T7"/>
                </a:cxn>
                <a:cxn ang="0">
                  <a:pos x="T8" y="T9"/>
                </a:cxn>
                <a:cxn ang="0">
                  <a:pos x="T10" y="T11"/>
                </a:cxn>
              </a:cxnLst>
              <a:rect l="0" t="0" r="r" b="b"/>
              <a:pathLst>
                <a:path w="71" h="74">
                  <a:moveTo>
                    <a:pt x="71" y="0"/>
                  </a:moveTo>
                  <a:lnTo>
                    <a:pt x="19" y="36"/>
                  </a:lnTo>
                  <a:lnTo>
                    <a:pt x="0" y="48"/>
                  </a:lnTo>
                  <a:lnTo>
                    <a:pt x="8" y="74"/>
                  </a:lnTo>
                  <a:lnTo>
                    <a:pt x="21" y="60"/>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54" name="Freeform 149"/>
            <p:cNvSpPr>
              <a:spLocks/>
            </p:cNvSpPr>
            <p:nvPr userDrawn="1"/>
          </p:nvSpPr>
          <p:spPr bwMode="gray">
            <a:xfrm>
              <a:off x="3740150" y="3833813"/>
              <a:ext cx="188912" cy="201612"/>
            </a:xfrm>
            <a:custGeom>
              <a:avLst/>
              <a:gdLst>
                <a:gd name="T0" fmla="*/ 0 w 119"/>
                <a:gd name="T1" fmla="*/ 0 h 127"/>
                <a:gd name="T2" fmla="*/ 102 w 119"/>
                <a:gd name="T3" fmla="*/ 109 h 127"/>
                <a:gd name="T4" fmla="*/ 106 w 119"/>
                <a:gd name="T5" fmla="*/ 113 h 127"/>
                <a:gd name="T6" fmla="*/ 119 w 119"/>
                <a:gd name="T7" fmla="*/ 127 h 127"/>
                <a:gd name="T8" fmla="*/ 119 w 119"/>
                <a:gd name="T9" fmla="*/ 94 h 127"/>
                <a:gd name="T10" fmla="*/ 108 w 119"/>
                <a:gd name="T11" fmla="*/ 84 h 127"/>
                <a:gd name="T12" fmla="*/ 0 w 119"/>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119" h="127">
                  <a:moveTo>
                    <a:pt x="0" y="0"/>
                  </a:moveTo>
                  <a:lnTo>
                    <a:pt x="102" y="109"/>
                  </a:lnTo>
                  <a:lnTo>
                    <a:pt x="106" y="113"/>
                  </a:lnTo>
                  <a:lnTo>
                    <a:pt x="119" y="127"/>
                  </a:lnTo>
                  <a:lnTo>
                    <a:pt x="119" y="94"/>
                  </a:lnTo>
                  <a:lnTo>
                    <a:pt x="108" y="84"/>
                  </a:lnTo>
                  <a:lnTo>
                    <a:pt x="0" y="0"/>
                  </a:lnTo>
                  <a:close/>
                </a:path>
              </a:pathLst>
            </a:custGeom>
            <a:solidFill>
              <a:srgbClr val="97A6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55" name="Freeform 150"/>
            <p:cNvSpPr>
              <a:spLocks/>
            </p:cNvSpPr>
            <p:nvPr userDrawn="1"/>
          </p:nvSpPr>
          <p:spPr bwMode="gray">
            <a:xfrm>
              <a:off x="3740150" y="3833813"/>
              <a:ext cx="188912" cy="201612"/>
            </a:xfrm>
            <a:custGeom>
              <a:avLst/>
              <a:gdLst>
                <a:gd name="T0" fmla="*/ 0 w 119"/>
                <a:gd name="T1" fmla="*/ 0 h 127"/>
                <a:gd name="T2" fmla="*/ 102 w 119"/>
                <a:gd name="T3" fmla="*/ 109 h 127"/>
                <a:gd name="T4" fmla="*/ 106 w 119"/>
                <a:gd name="T5" fmla="*/ 113 h 127"/>
                <a:gd name="T6" fmla="*/ 119 w 119"/>
                <a:gd name="T7" fmla="*/ 127 h 127"/>
                <a:gd name="T8" fmla="*/ 119 w 119"/>
                <a:gd name="T9" fmla="*/ 94 h 127"/>
                <a:gd name="T10" fmla="*/ 108 w 119"/>
                <a:gd name="T11" fmla="*/ 84 h 127"/>
                <a:gd name="T12" fmla="*/ 0 w 119"/>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119" h="127">
                  <a:moveTo>
                    <a:pt x="0" y="0"/>
                  </a:moveTo>
                  <a:lnTo>
                    <a:pt x="102" y="109"/>
                  </a:lnTo>
                  <a:lnTo>
                    <a:pt x="106" y="113"/>
                  </a:lnTo>
                  <a:lnTo>
                    <a:pt x="119" y="127"/>
                  </a:lnTo>
                  <a:lnTo>
                    <a:pt x="119" y="94"/>
                  </a:lnTo>
                  <a:lnTo>
                    <a:pt x="108" y="8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56" name="Freeform 151"/>
            <p:cNvSpPr>
              <a:spLocks/>
            </p:cNvSpPr>
            <p:nvPr userDrawn="1"/>
          </p:nvSpPr>
          <p:spPr bwMode="gray">
            <a:xfrm>
              <a:off x="3781425" y="3676650"/>
              <a:ext cx="153987" cy="163512"/>
            </a:xfrm>
            <a:custGeom>
              <a:avLst/>
              <a:gdLst>
                <a:gd name="T0" fmla="*/ 0 w 97"/>
                <a:gd name="T1" fmla="*/ 0 h 103"/>
                <a:gd name="T2" fmla="*/ 86 w 97"/>
                <a:gd name="T3" fmla="*/ 95 h 103"/>
                <a:gd name="T4" fmla="*/ 93 w 97"/>
                <a:gd name="T5" fmla="*/ 103 h 103"/>
                <a:gd name="T6" fmla="*/ 97 w 97"/>
                <a:gd name="T7" fmla="*/ 74 h 103"/>
                <a:gd name="T8" fmla="*/ 88 w 97"/>
                <a:gd name="T9" fmla="*/ 66 h 103"/>
                <a:gd name="T10" fmla="*/ 0 w 97"/>
                <a:gd name="T11" fmla="*/ 0 h 103"/>
              </a:gdLst>
              <a:ahLst/>
              <a:cxnLst>
                <a:cxn ang="0">
                  <a:pos x="T0" y="T1"/>
                </a:cxn>
                <a:cxn ang="0">
                  <a:pos x="T2" y="T3"/>
                </a:cxn>
                <a:cxn ang="0">
                  <a:pos x="T4" y="T5"/>
                </a:cxn>
                <a:cxn ang="0">
                  <a:pos x="T6" y="T7"/>
                </a:cxn>
                <a:cxn ang="0">
                  <a:pos x="T8" y="T9"/>
                </a:cxn>
                <a:cxn ang="0">
                  <a:pos x="T10" y="T11"/>
                </a:cxn>
              </a:cxnLst>
              <a:rect l="0" t="0" r="r" b="b"/>
              <a:pathLst>
                <a:path w="97" h="103">
                  <a:moveTo>
                    <a:pt x="0" y="0"/>
                  </a:moveTo>
                  <a:lnTo>
                    <a:pt x="86" y="95"/>
                  </a:lnTo>
                  <a:lnTo>
                    <a:pt x="93" y="103"/>
                  </a:lnTo>
                  <a:lnTo>
                    <a:pt x="97" y="74"/>
                  </a:lnTo>
                  <a:lnTo>
                    <a:pt x="88" y="66"/>
                  </a:lnTo>
                  <a:lnTo>
                    <a:pt x="0" y="0"/>
                  </a:lnTo>
                  <a:close/>
                </a:path>
              </a:pathLst>
            </a:custGeom>
            <a:solidFill>
              <a:srgbClr val="97A6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57" name="Freeform 152"/>
            <p:cNvSpPr>
              <a:spLocks/>
            </p:cNvSpPr>
            <p:nvPr userDrawn="1"/>
          </p:nvSpPr>
          <p:spPr bwMode="gray">
            <a:xfrm>
              <a:off x="3781425" y="3676650"/>
              <a:ext cx="153987" cy="163512"/>
            </a:xfrm>
            <a:custGeom>
              <a:avLst/>
              <a:gdLst>
                <a:gd name="T0" fmla="*/ 0 w 97"/>
                <a:gd name="T1" fmla="*/ 0 h 103"/>
                <a:gd name="T2" fmla="*/ 86 w 97"/>
                <a:gd name="T3" fmla="*/ 95 h 103"/>
                <a:gd name="T4" fmla="*/ 93 w 97"/>
                <a:gd name="T5" fmla="*/ 103 h 103"/>
                <a:gd name="T6" fmla="*/ 97 w 97"/>
                <a:gd name="T7" fmla="*/ 74 h 103"/>
                <a:gd name="T8" fmla="*/ 88 w 97"/>
                <a:gd name="T9" fmla="*/ 66 h 103"/>
                <a:gd name="T10" fmla="*/ 0 w 97"/>
                <a:gd name="T11" fmla="*/ 0 h 103"/>
              </a:gdLst>
              <a:ahLst/>
              <a:cxnLst>
                <a:cxn ang="0">
                  <a:pos x="T0" y="T1"/>
                </a:cxn>
                <a:cxn ang="0">
                  <a:pos x="T2" y="T3"/>
                </a:cxn>
                <a:cxn ang="0">
                  <a:pos x="T4" y="T5"/>
                </a:cxn>
                <a:cxn ang="0">
                  <a:pos x="T6" y="T7"/>
                </a:cxn>
                <a:cxn ang="0">
                  <a:pos x="T8" y="T9"/>
                </a:cxn>
                <a:cxn ang="0">
                  <a:pos x="T10" y="T11"/>
                </a:cxn>
              </a:cxnLst>
              <a:rect l="0" t="0" r="r" b="b"/>
              <a:pathLst>
                <a:path w="97" h="103">
                  <a:moveTo>
                    <a:pt x="0" y="0"/>
                  </a:moveTo>
                  <a:lnTo>
                    <a:pt x="86" y="95"/>
                  </a:lnTo>
                  <a:lnTo>
                    <a:pt x="93" y="103"/>
                  </a:lnTo>
                  <a:lnTo>
                    <a:pt x="97" y="74"/>
                  </a:lnTo>
                  <a:lnTo>
                    <a:pt x="88" y="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58" name="Freeform 153"/>
            <p:cNvSpPr>
              <a:spLocks/>
            </p:cNvSpPr>
            <p:nvPr userDrawn="1"/>
          </p:nvSpPr>
          <p:spPr bwMode="gray">
            <a:xfrm>
              <a:off x="3868738" y="3567113"/>
              <a:ext cx="79375" cy="77787"/>
            </a:xfrm>
            <a:custGeom>
              <a:avLst/>
              <a:gdLst>
                <a:gd name="T0" fmla="*/ 0 w 50"/>
                <a:gd name="T1" fmla="*/ 0 h 49"/>
                <a:gd name="T2" fmla="*/ 38 w 50"/>
                <a:gd name="T3" fmla="*/ 49 h 49"/>
                <a:gd name="T4" fmla="*/ 38 w 50"/>
                <a:gd name="T5" fmla="*/ 49 h 49"/>
                <a:gd name="T6" fmla="*/ 50 w 50"/>
                <a:gd name="T7" fmla="*/ 28 h 49"/>
                <a:gd name="T8" fmla="*/ 40 w 50"/>
                <a:gd name="T9" fmla="*/ 22 h 49"/>
                <a:gd name="T10" fmla="*/ 0 w 50"/>
                <a:gd name="T11" fmla="*/ 0 h 49"/>
              </a:gdLst>
              <a:ahLst/>
              <a:cxnLst>
                <a:cxn ang="0">
                  <a:pos x="T0" y="T1"/>
                </a:cxn>
                <a:cxn ang="0">
                  <a:pos x="T2" y="T3"/>
                </a:cxn>
                <a:cxn ang="0">
                  <a:pos x="T4" y="T5"/>
                </a:cxn>
                <a:cxn ang="0">
                  <a:pos x="T6" y="T7"/>
                </a:cxn>
                <a:cxn ang="0">
                  <a:pos x="T8" y="T9"/>
                </a:cxn>
                <a:cxn ang="0">
                  <a:pos x="T10" y="T11"/>
                </a:cxn>
              </a:cxnLst>
              <a:rect l="0" t="0" r="r" b="b"/>
              <a:pathLst>
                <a:path w="50" h="49">
                  <a:moveTo>
                    <a:pt x="0" y="0"/>
                  </a:moveTo>
                  <a:lnTo>
                    <a:pt x="38" y="49"/>
                  </a:lnTo>
                  <a:lnTo>
                    <a:pt x="38" y="49"/>
                  </a:lnTo>
                  <a:lnTo>
                    <a:pt x="50" y="28"/>
                  </a:lnTo>
                  <a:lnTo>
                    <a:pt x="40" y="22"/>
                  </a:lnTo>
                  <a:lnTo>
                    <a:pt x="0" y="0"/>
                  </a:lnTo>
                  <a:close/>
                </a:path>
              </a:pathLst>
            </a:custGeom>
            <a:solidFill>
              <a:srgbClr val="97A6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59" name="Freeform 154"/>
            <p:cNvSpPr>
              <a:spLocks/>
            </p:cNvSpPr>
            <p:nvPr userDrawn="1"/>
          </p:nvSpPr>
          <p:spPr bwMode="gray">
            <a:xfrm>
              <a:off x="3868738" y="3567113"/>
              <a:ext cx="79375" cy="77787"/>
            </a:xfrm>
            <a:custGeom>
              <a:avLst/>
              <a:gdLst>
                <a:gd name="T0" fmla="*/ 0 w 50"/>
                <a:gd name="T1" fmla="*/ 0 h 49"/>
                <a:gd name="T2" fmla="*/ 38 w 50"/>
                <a:gd name="T3" fmla="*/ 49 h 49"/>
                <a:gd name="T4" fmla="*/ 38 w 50"/>
                <a:gd name="T5" fmla="*/ 49 h 49"/>
                <a:gd name="T6" fmla="*/ 50 w 50"/>
                <a:gd name="T7" fmla="*/ 28 h 49"/>
                <a:gd name="T8" fmla="*/ 40 w 50"/>
                <a:gd name="T9" fmla="*/ 22 h 49"/>
                <a:gd name="T10" fmla="*/ 0 w 50"/>
                <a:gd name="T11" fmla="*/ 0 h 49"/>
              </a:gdLst>
              <a:ahLst/>
              <a:cxnLst>
                <a:cxn ang="0">
                  <a:pos x="T0" y="T1"/>
                </a:cxn>
                <a:cxn ang="0">
                  <a:pos x="T2" y="T3"/>
                </a:cxn>
                <a:cxn ang="0">
                  <a:pos x="T4" y="T5"/>
                </a:cxn>
                <a:cxn ang="0">
                  <a:pos x="T6" y="T7"/>
                </a:cxn>
                <a:cxn ang="0">
                  <a:pos x="T8" y="T9"/>
                </a:cxn>
                <a:cxn ang="0">
                  <a:pos x="T10" y="T11"/>
                </a:cxn>
              </a:cxnLst>
              <a:rect l="0" t="0" r="r" b="b"/>
              <a:pathLst>
                <a:path w="50" h="49">
                  <a:moveTo>
                    <a:pt x="0" y="0"/>
                  </a:moveTo>
                  <a:lnTo>
                    <a:pt x="38" y="49"/>
                  </a:lnTo>
                  <a:lnTo>
                    <a:pt x="38" y="49"/>
                  </a:lnTo>
                  <a:lnTo>
                    <a:pt x="50" y="28"/>
                  </a:lnTo>
                  <a:lnTo>
                    <a:pt x="40" y="2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60" name="Freeform 159"/>
            <p:cNvSpPr>
              <a:spLocks/>
            </p:cNvSpPr>
            <p:nvPr userDrawn="1"/>
          </p:nvSpPr>
          <p:spPr bwMode="gray">
            <a:xfrm>
              <a:off x="10409238" y="4048254"/>
              <a:ext cx="2076448" cy="1139697"/>
            </a:xfrm>
            <a:custGeom>
              <a:avLst/>
              <a:gdLst>
                <a:gd name="connsiteX0" fmla="*/ 2076448 w 2076448"/>
                <a:gd name="connsiteY0" fmla="*/ 0 h 1139697"/>
                <a:gd name="connsiteX1" fmla="*/ 2076448 w 2076448"/>
                <a:gd name="connsiteY1" fmla="*/ 1139697 h 1139697"/>
                <a:gd name="connsiteX2" fmla="*/ 2025476 w 2076448"/>
                <a:gd name="connsiteY2" fmla="*/ 1139697 h 1139697"/>
                <a:gd name="connsiteX3" fmla="*/ 0 w 2076448"/>
                <a:gd name="connsiteY3" fmla="*/ 1139697 h 1139697"/>
                <a:gd name="connsiteX4" fmla="*/ 2011236 w 2076448"/>
                <a:gd name="connsiteY4" fmla="*/ 2027 h 1139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6448" h="1139697">
                  <a:moveTo>
                    <a:pt x="2076448" y="0"/>
                  </a:moveTo>
                  <a:lnTo>
                    <a:pt x="2076448" y="1139697"/>
                  </a:lnTo>
                  <a:lnTo>
                    <a:pt x="2025476" y="1139697"/>
                  </a:lnTo>
                  <a:cubicBezTo>
                    <a:pt x="1484709" y="1139697"/>
                    <a:pt x="819150" y="1139697"/>
                    <a:pt x="0" y="1139697"/>
                  </a:cubicBezTo>
                  <a:cubicBezTo>
                    <a:pt x="424349" y="499121"/>
                    <a:pt x="1161065" y="55035"/>
                    <a:pt x="2011236" y="2027"/>
                  </a:cubicBezTo>
                  <a:close/>
                </a:path>
              </a:pathLst>
            </a:custGeom>
            <a:solidFill>
              <a:srgbClr val="6ABE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sz="1765"/>
            </a:p>
          </p:txBody>
        </p:sp>
        <p:sp>
          <p:nvSpPr>
            <p:cNvPr id="161" name="Freeform 227"/>
            <p:cNvSpPr>
              <a:spLocks/>
            </p:cNvSpPr>
            <p:nvPr userDrawn="1"/>
          </p:nvSpPr>
          <p:spPr bwMode="gray">
            <a:xfrm>
              <a:off x="11530013" y="3944938"/>
              <a:ext cx="79375" cy="788987"/>
            </a:xfrm>
            <a:custGeom>
              <a:avLst/>
              <a:gdLst>
                <a:gd name="T0" fmla="*/ 50 w 50"/>
                <a:gd name="T1" fmla="*/ 497 h 497"/>
                <a:gd name="T2" fmla="*/ 25 w 50"/>
                <a:gd name="T3" fmla="*/ 0 h 497"/>
                <a:gd name="T4" fmla="*/ 0 w 50"/>
                <a:gd name="T5" fmla="*/ 497 h 497"/>
                <a:gd name="T6" fmla="*/ 50 w 50"/>
                <a:gd name="T7" fmla="*/ 497 h 497"/>
              </a:gdLst>
              <a:ahLst/>
              <a:cxnLst>
                <a:cxn ang="0">
                  <a:pos x="T0" y="T1"/>
                </a:cxn>
                <a:cxn ang="0">
                  <a:pos x="T2" y="T3"/>
                </a:cxn>
                <a:cxn ang="0">
                  <a:pos x="T4" y="T5"/>
                </a:cxn>
                <a:cxn ang="0">
                  <a:pos x="T6" y="T7"/>
                </a:cxn>
              </a:cxnLst>
              <a:rect l="0" t="0" r="r" b="b"/>
              <a:pathLst>
                <a:path w="50" h="497">
                  <a:moveTo>
                    <a:pt x="50" y="497"/>
                  </a:moveTo>
                  <a:lnTo>
                    <a:pt x="25" y="0"/>
                  </a:lnTo>
                  <a:lnTo>
                    <a:pt x="0" y="497"/>
                  </a:lnTo>
                  <a:lnTo>
                    <a:pt x="50" y="497"/>
                  </a:lnTo>
                  <a:close/>
                </a:path>
              </a:pathLst>
            </a:custGeom>
            <a:solidFill>
              <a:srgbClr val="493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62" name="Freeform 228"/>
            <p:cNvSpPr>
              <a:spLocks/>
            </p:cNvSpPr>
            <p:nvPr userDrawn="1"/>
          </p:nvSpPr>
          <p:spPr bwMode="gray">
            <a:xfrm>
              <a:off x="11530013" y="3944938"/>
              <a:ext cx="79375" cy="788987"/>
            </a:xfrm>
            <a:custGeom>
              <a:avLst/>
              <a:gdLst>
                <a:gd name="T0" fmla="*/ 50 w 50"/>
                <a:gd name="T1" fmla="*/ 497 h 497"/>
                <a:gd name="T2" fmla="*/ 25 w 50"/>
                <a:gd name="T3" fmla="*/ 0 h 497"/>
                <a:gd name="T4" fmla="*/ 0 w 50"/>
                <a:gd name="T5" fmla="*/ 497 h 497"/>
                <a:gd name="T6" fmla="*/ 50 w 50"/>
                <a:gd name="T7" fmla="*/ 497 h 497"/>
              </a:gdLst>
              <a:ahLst/>
              <a:cxnLst>
                <a:cxn ang="0">
                  <a:pos x="T0" y="T1"/>
                </a:cxn>
                <a:cxn ang="0">
                  <a:pos x="T2" y="T3"/>
                </a:cxn>
                <a:cxn ang="0">
                  <a:pos x="T4" y="T5"/>
                </a:cxn>
                <a:cxn ang="0">
                  <a:pos x="T6" y="T7"/>
                </a:cxn>
              </a:cxnLst>
              <a:rect l="0" t="0" r="r" b="b"/>
              <a:pathLst>
                <a:path w="50" h="497">
                  <a:moveTo>
                    <a:pt x="50" y="497"/>
                  </a:moveTo>
                  <a:lnTo>
                    <a:pt x="25" y="0"/>
                  </a:lnTo>
                  <a:lnTo>
                    <a:pt x="0" y="497"/>
                  </a:lnTo>
                  <a:lnTo>
                    <a:pt x="50" y="49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63" name="Freeform 229"/>
            <p:cNvSpPr>
              <a:spLocks/>
            </p:cNvSpPr>
            <p:nvPr userDrawn="1"/>
          </p:nvSpPr>
          <p:spPr bwMode="gray">
            <a:xfrm>
              <a:off x="11569700" y="4381500"/>
              <a:ext cx="153987" cy="163512"/>
            </a:xfrm>
            <a:custGeom>
              <a:avLst/>
              <a:gdLst>
                <a:gd name="T0" fmla="*/ 0 w 97"/>
                <a:gd name="T1" fmla="*/ 103 h 103"/>
                <a:gd name="T2" fmla="*/ 97 w 97"/>
                <a:gd name="T3" fmla="*/ 0 h 103"/>
                <a:gd name="T4" fmla="*/ 0 w 97"/>
                <a:gd name="T5" fmla="*/ 76 h 103"/>
                <a:gd name="T6" fmla="*/ 0 w 97"/>
                <a:gd name="T7" fmla="*/ 103 h 103"/>
              </a:gdLst>
              <a:ahLst/>
              <a:cxnLst>
                <a:cxn ang="0">
                  <a:pos x="T0" y="T1"/>
                </a:cxn>
                <a:cxn ang="0">
                  <a:pos x="T2" y="T3"/>
                </a:cxn>
                <a:cxn ang="0">
                  <a:pos x="T4" y="T5"/>
                </a:cxn>
                <a:cxn ang="0">
                  <a:pos x="T6" y="T7"/>
                </a:cxn>
              </a:cxnLst>
              <a:rect l="0" t="0" r="r" b="b"/>
              <a:pathLst>
                <a:path w="97" h="103">
                  <a:moveTo>
                    <a:pt x="0" y="103"/>
                  </a:moveTo>
                  <a:lnTo>
                    <a:pt x="97" y="0"/>
                  </a:lnTo>
                  <a:lnTo>
                    <a:pt x="0" y="76"/>
                  </a:lnTo>
                  <a:lnTo>
                    <a:pt x="0" y="103"/>
                  </a:lnTo>
                  <a:close/>
                </a:path>
              </a:pathLst>
            </a:custGeom>
            <a:solidFill>
              <a:srgbClr val="493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64" name="Freeform 230"/>
            <p:cNvSpPr>
              <a:spLocks/>
            </p:cNvSpPr>
            <p:nvPr userDrawn="1"/>
          </p:nvSpPr>
          <p:spPr bwMode="gray">
            <a:xfrm>
              <a:off x="11569700" y="4381500"/>
              <a:ext cx="153987" cy="163512"/>
            </a:xfrm>
            <a:custGeom>
              <a:avLst/>
              <a:gdLst>
                <a:gd name="T0" fmla="*/ 0 w 97"/>
                <a:gd name="T1" fmla="*/ 103 h 103"/>
                <a:gd name="T2" fmla="*/ 97 w 97"/>
                <a:gd name="T3" fmla="*/ 0 h 103"/>
                <a:gd name="T4" fmla="*/ 0 w 97"/>
                <a:gd name="T5" fmla="*/ 76 h 103"/>
                <a:gd name="T6" fmla="*/ 0 w 97"/>
                <a:gd name="T7" fmla="*/ 103 h 103"/>
              </a:gdLst>
              <a:ahLst/>
              <a:cxnLst>
                <a:cxn ang="0">
                  <a:pos x="T0" y="T1"/>
                </a:cxn>
                <a:cxn ang="0">
                  <a:pos x="T2" y="T3"/>
                </a:cxn>
                <a:cxn ang="0">
                  <a:pos x="T4" y="T5"/>
                </a:cxn>
                <a:cxn ang="0">
                  <a:pos x="T6" y="T7"/>
                </a:cxn>
              </a:cxnLst>
              <a:rect l="0" t="0" r="r" b="b"/>
              <a:pathLst>
                <a:path w="97" h="103">
                  <a:moveTo>
                    <a:pt x="0" y="103"/>
                  </a:moveTo>
                  <a:lnTo>
                    <a:pt x="97" y="0"/>
                  </a:lnTo>
                  <a:lnTo>
                    <a:pt x="0" y="76"/>
                  </a:lnTo>
                  <a:lnTo>
                    <a:pt x="0" y="1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65" name="Freeform 231"/>
            <p:cNvSpPr>
              <a:spLocks/>
            </p:cNvSpPr>
            <p:nvPr userDrawn="1"/>
          </p:nvSpPr>
          <p:spPr bwMode="gray">
            <a:xfrm>
              <a:off x="11563350" y="4246563"/>
              <a:ext cx="127000" cy="131762"/>
            </a:xfrm>
            <a:custGeom>
              <a:avLst/>
              <a:gdLst>
                <a:gd name="T0" fmla="*/ 4 w 80"/>
                <a:gd name="T1" fmla="*/ 83 h 83"/>
                <a:gd name="T2" fmla="*/ 80 w 80"/>
                <a:gd name="T3" fmla="*/ 0 h 83"/>
                <a:gd name="T4" fmla="*/ 0 w 80"/>
                <a:gd name="T5" fmla="*/ 58 h 83"/>
                <a:gd name="T6" fmla="*/ 4 w 80"/>
                <a:gd name="T7" fmla="*/ 83 h 83"/>
              </a:gdLst>
              <a:ahLst/>
              <a:cxnLst>
                <a:cxn ang="0">
                  <a:pos x="T0" y="T1"/>
                </a:cxn>
                <a:cxn ang="0">
                  <a:pos x="T2" y="T3"/>
                </a:cxn>
                <a:cxn ang="0">
                  <a:pos x="T4" y="T5"/>
                </a:cxn>
                <a:cxn ang="0">
                  <a:pos x="T6" y="T7"/>
                </a:cxn>
              </a:cxnLst>
              <a:rect l="0" t="0" r="r" b="b"/>
              <a:pathLst>
                <a:path w="80" h="83">
                  <a:moveTo>
                    <a:pt x="4" y="83"/>
                  </a:moveTo>
                  <a:lnTo>
                    <a:pt x="80" y="0"/>
                  </a:lnTo>
                  <a:lnTo>
                    <a:pt x="0" y="58"/>
                  </a:lnTo>
                  <a:lnTo>
                    <a:pt x="4" y="83"/>
                  </a:lnTo>
                  <a:close/>
                </a:path>
              </a:pathLst>
            </a:custGeom>
            <a:solidFill>
              <a:srgbClr val="493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66" name="Freeform 232"/>
            <p:cNvSpPr>
              <a:spLocks/>
            </p:cNvSpPr>
            <p:nvPr userDrawn="1"/>
          </p:nvSpPr>
          <p:spPr bwMode="gray">
            <a:xfrm>
              <a:off x="11563350" y="4246563"/>
              <a:ext cx="127000" cy="131762"/>
            </a:xfrm>
            <a:custGeom>
              <a:avLst/>
              <a:gdLst>
                <a:gd name="T0" fmla="*/ 4 w 80"/>
                <a:gd name="T1" fmla="*/ 83 h 83"/>
                <a:gd name="T2" fmla="*/ 80 w 80"/>
                <a:gd name="T3" fmla="*/ 0 h 83"/>
                <a:gd name="T4" fmla="*/ 0 w 80"/>
                <a:gd name="T5" fmla="*/ 58 h 83"/>
                <a:gd name="T6" fmla="*/ 4 w 80"/>
                <a:gd name="T7" fmla="*/ 83 h 83"/>
              </a:gdLst>
              <a:ahLst/>
              <a:cxnLst>
                <a:cxn ang="0">
                  <a:pos x="T0" y="T1"/>
                </a:cxn>
                <a:cxn ang="0">
                  <a:pos x="T2" y="T3"/>
                </a:cxn>
                <a:cxn ang="0">
                  <a:pos x="T4" y="T5"/>
                </a:cxn>
                <a:cxn ang="0">
                  <a:pos x="T6" y="T7"/>
                </a:cxn>
              </a:cxnLst>
              <a:rect l="0" t="0" r="r" b="b"/>
              <a:pathLst>
                <a:path w="80" h="83">
                  <a:moveTo>
                    <a:pt x="4" y="83"/>
                  </a:moveTo>
                  <a:lnTo>
                    <a:pt x="80" y="0"/>
                  </a:lnTo>
                  <a:lnTo>
                    <a:pt x="0" y="58"/>
                  </a:lnTo>
                  <a:lnTo>
                    <a:pt x="4" y="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67" name="Freeform 233"/>
            <p:cNvSpPr>
              <a:spLocks/>
            </p:cNvSpPr>
            <p:nvPr userDrawn="1"/>
          </p:nvSpPr>
          <p:spPr bwMode="gray">
            <a:xfrm>
              <a:off x="11560175" y="4159250"/>
              <a:ext cx="90487" cy="96837"/>
            </a:xfrm>
            <a:custGeom>
              <a:avLst/>
              <a:gdLst>
                <a:gd name="T0" fmla="*/ 6 w 57"/>
                <a:gd name="T1" fmla="*/ 61 h 61"/>
                <a:gd name="T2" fmla="*/ 57 w 57"/>
                <a:gd name="T3" fmla="*/ 0 h 61"/>
                <a:gd name="T4" fmla="*/ 0 w 57"/>
                <a:gd name="T5" fmla="*/ 39 h 61"/>
                <a:gd name="T6" fmla="*/ 6 w 57"/>
                <a:gd name="T7" fmla="*/ 61 h 61"/>
              </a:gdLst>
              <a:ahLst/>
              <a:cxnLst>
                <a:cxn ang="0">
                  <a:pos x="T0" y="T1"/>
                </a:cxn>
                <a:cxn ang="0">
                  <a:pos x="T2" y="T3"/>
                </a:cxn>
                <a:cxn ang="0">
                  <a:pos x="T4" y="T5"/>
                </a:cxn>
                <a:cxn ang="0">
                  <a:pos x="T6" y="T7"/>
                </a:cxn>
              </a:cxnLst>
              <a:rect l="0" t="0" r="r" b="b"/>
              <a:pathLst>
                <a:path w="57" h="61">
                  <a:moveTo>
                    <a:pt x="6" y="61"/>
                  </a:moveTo>
                  <a:lnTo>
                    <a:pt x="57" y="0"/>
                  </a:lnTo>
                  <a:lnTo>
                    <a:pt x="0" y="39"/>
                  </a:lnTo>
                  <a:lnTo>
                    <a:pt x="6" y="61"/>
                  </a:lnTo>
                  <a:close/>
                </a:path>
              </a:pathLst>
            </a:custGeom>
            <a:solidFill>
              <a:srgbClr val="493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68" name="Freeform 234"/>
            <p:cNvSpPr>
              <a:spLocks/>
            </p:cNvSpPr>
            <p:nvPr userDrawn="1"/>
          </p:nvSpPr>
          <p:spPr bwMode="gray">
            <a:xfrm>
              <a:off x="11560175" y="4159250"/>
              <a:ext cx="90487" cy="96837"/>
            </a:xfrm>
            <a:custGeom>
              <a:avLst/>
              <a:gdLst>
                <a:gd name="T0" fmla="*/ 6 w 57"/>
                <a:gd name="T1" fmla="*/ 61 h 61"/>
                <a:gd name="T2" fmla="*/ 57 w 57"/>
                <a:gd name="T3" fmla="*/ 0 h 61"/>
                <a:gd name="T4" fmla="*/ 0 w 57"/>
                <a:gd name="T5" fmla="*/ 39 h 61"/>
                <a:gd name="T6" fmla="*/ 6 w 57"/>
                <a:gd name="T7" fmla="*/ 61 h 61"/>
              </a:gdLst>
              <a:ahLst/>
              <a:cxnLst>
                <a:cxn ang="0">
                  <a:pos x="T0" y="T1"/>
                </a:cxn>
                <a:cxn ang="0">
                  <a:pos x="T2" y="T3"/>
                </a:cxn>
                <a:cxn ang="0">
                  <a:pos x="T4" y="T5"/>
                </a:cxn>
                <a:cxn ang="0">
                  <a:pos x="T6" y="T7"/>
                </a:cxn>
              </a:cxnLst>
              <a:rect l="0" t="0" r="r" b="b"/>
              <a:pathLst>
                <a:path w="57" h="61">
                  <a:moveTo>
                    <a:pt x="6" y="61"/>
                  </a:moveTo>
                  <a:lnTo>
                    <a:pt x="57" y="0"/>
                  </a:lnTo>
                  <a:lnTo>
                    <a:pt x="0" y="39"/>
                  </a:lnTo>
                  <a:lnTo>
                    <a:pt x="6" y="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69" name="Freeform 235"/>
            <p:cNvSpPr>
              <a:spLocks/>
            </p:cNvSpPr>
            <p:nvPr userDrawn="1"/>
          </p:nvSpPr>
          <p:spPr bwMode="gray">
            <a:xfrm>
              <a:off x="11406188" y="4329113"/>
              <a:ext cx="153987" cy="163512"/>
            </a:xfrm>
            <a:custGeom>
              <a:avLst/>
              <a:gdLst>
                <a:gd name="T0" fmla="*/ 97 w 97"/>
                <a:gd name="T1" fmla="*/ 103 h 103"/>
                <a:gd name="T2" fmla="*/ 0 w 97"/>
                <a:gd name="T3" fmla="*/ 0 h 103"/>
                <a:gd name="T4" fmla="*/ 97 w 97"/>
                <a:gd name="T5" fmla="*/ 75 h 103"/>
                <a:gd name="T6" fmla="*/ 97 w 97"/>
                <a:gd name="T7" fmla="*/ 103 h 103"/>
              </a:gdLst>
              <a:ahLst/>
              <a:cxnLst>
                <a:cxn ang="0">
                  <a:pos x="T0" y="T1"/>
                </a:cxn>
                <a:cxn ang="0">
                  <a:pos x="T2" y="T3"/>
                </a:cxn>
                <a:cxn ang="0">
                  <a:pos x="T4" y="T5"/>
                </a:cxn>
                <a:cxn ang="0">
                  <a:pos x="T6" y="T7"/>
                </a:cxn>
              </a:cxnLst>
              <a:rect l="0" t="0" r="r" b="b"/>
              <a:pathLst>
                <a:path w="97" h="103">
                  <a:moveTo>
                    <a:pt x="97" y="103"/>
                  </a:moveTo>
                  <a:lnTo>
                    <a:pt x="0" y="0"/>
                  </a:lnTo>
                  <a:lnTo>
                    <a:pt x="97" y="75"/>
                  </a:lnTo>
                  <a:lnTo>
                    <a:pt x="97" y="103"/>
                  </a:lnTo>
                  <a:close/>
                </a:path>
              </a:pathLst>
            </a:custGeom>
            <a:solidFill>
              <a:srgbClr val="493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70" name="Freeform 236"/>
            <p:cNvSpPr>
              <a:spLocks/>
            </p:cNvSpPr>
            <p:nvPr userDrawn="1"/>
          </p:nvSpPr>
          <p:spPr bwMode="gray">
            <a:xfrm>
              <a:off x="11406188" y="4329113"/>
              <a:ext cx="153987" cy="163512"/>
            </a:xfrm>
            <a:custGeom>
              <a:avLst/>
              <a:gdLst>
                <a:gd name="T0" fmla="*/ 97 w 97"/>
                <a:gd name="T1" fmla="*/ 103 h 103"/>
                <a:gd name="T2" fmla="*/ 0 w 97"/>
                <a:gd name="T3" fmla="*/ 0 h 103"/>
                <a:gd name="T4" fmla="*/ 97 w 97"/>
                <a:gd name="T5" fmla="*/ 75 h 103"/>
                <a:gd name="T6" fmla="*/ 97 w 97"/>
                <a:gd name="T7" fmla="*/ 103 h 103"/>
              </a:gdLst>
              <a:ahLst/>
              <a:cxnLst>
                <a:cxn ang="0">
                  <a:pos x="T0" y="T1"/>
                </a:cxn>
                <a:cxn ang="0">
                  <a:pos x="T2" y="T3"/>
                </a:cxn>
                <a:cxn ang="0">
                  <a:pos x="T4" y="T5"/>
                </a:cxn>
                <a:cxn ang="0">
                  <a:pos x="T6" y="T7"/>
                </a:cxn>
              </a:cxnLst>
              <a:rect l="0" t="0" r="r" b="b"/>
              <a:pathLst>
                <a:path w="97" h="103">
                  <a:moveTo>
                    <a:pt x="97" y="103"/>
                  </a:moveTo>
                  <a:lnTo>
                    <a:pt x="0" y="0"/>
                  </a:lnTo>
                  <a:lnTo>
                    <a:pt x="97" y="75"/>
                  </a:lnTo>
                  <a:lnTo>
                    <a:pt x="97" y="1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71" name="Freeform 237"/>
            <p:cNvSpPr>
              <a:spLocks/>
            </p:cNvSpPr>
            <p:nvPr userDrawn="1"/>
          </p:nvSpPr>
          <p:spPr bwMode="gray">
            <a:xfrm>
              <a:off x="11436350" y="4202113"/>
              <a:ext cx="127000" cy="133350"/>
            </a:xfrm>
            <a:custGeom>
              <a:avLst/>
              <a:gdLst>
                <a:gd name="T0" fmla="*/ 78 w 80"/>
                <a:gd name="T1" fmla="*/ 84 h 84"/>
                <a:gd name="T2" fmla="*/ 0 w 80"/>
                <a:gd name="T3" fmla="*/ 0 h 84"/>
                <a:gd name="T4" fmla="*/ 80 w 80"/>
                <a:gd name="T5" fmla="*/ 58 h 84"/>
                <a:gd name="T6" fmla="*/ 78 w 80"/>
                <a:gd name="T7" fmla="*/ 84 h 84"/>
              </a:gdLst>
              <a:ahLst/>
              <a:cxnLst>
                <a:cxn ang="0">
                  <a:pos x="T0" y="T1"/>
                </a:cxn>
                <a:cxn ang="0">
                  <a:pos x="T2" y="T3"/>
                </a:cxn>
                <a:cxn ang="0">
                  <a:pos x="T4" y="T5"/>
                </a:cxn>
                <a:cxn ang="0">
                  <a:pos x="T6" y="T7"/>
                </a:cxn>
              </a:cxnLst>
              <a:rect l="0" t="0" r="r" b="b"/>
              <a:pathLst>
                <a:path w="80" h="84">
                  <a:moveTo>
                    <a:pt x="78" y="84"/>
                  </a:moveTo>
                  <a:lnTo>
                    <a:pt x="0" y="0"/>
                  </a:lnTo>
                  <a:lnTo>
                    <a:pt x="80" y="58"/>
                  </a:lnTo>
                  <a:lnTo>
                    <a:pt x="78" y="84"/>
                  </a:lnTo>
                  <a:close/>
                </a:path>
              </a:pathLst>
            </a:custGeom>
            <a:solidFill>
              <a:srgbClr val="493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72" name="Freeform 238"/>
            <p:cNvSpPr>
              <a:spLocks/>
            </p:cNvSpPr>
            <p:nvPr userDrawn="1"/>
          </p:nvSpPr>
          <p:spPr bwMode="gray">
            <a:xfrm>
              <a:off x="11436350" y="4202113"/>
              <a:ext cx="127000" cy="133350"/>
            </a:xfrm>
            <a:custGeom>
              <a:avLst/>
              <a:gdLst>
                <a:gd name="T0" fmla="*/ 78 w 80"/>
                <a:gd name="T1" fmla="*/ 84 h 84"/>
                <a:gd name="T2" fmla="*/ 0 w 80"/>
                <a:gd name="T3" fmla="*/ 0 h 84"/>
                <a:gd name="T4" fmla="*/ 80 w 80"/>
                <a:gd name="T5" fmla="*/ 58 h 84"/>
                <a:gd name="T6" fmla="*/ 78 w 80"/>
                <a:gd name="T7" fmla="*/ 84 h 84"/>
              </a:gdLst>
              <a:ahLst/>
              <a:cxnLst>
                <a:cxn ang="0">
                  <a:pos x="T0" y="T1"/>
                </a:cxn>
                <a:cxn ang="0">
                  <a:pos x="T2" y="T3"/>
                </a:cxn>
                <a:cxn ang="0">
                  <a:pos x="T4" y="T5"/>
                </a:cxn>
                <a:cxn ang="0">
                  <a:pos x="T6" y="T7"/>
                </a:cxn>
              </a:cxnLst>
              <a:rect l="0" t="0" r="r" b="b"/>
              <a:pathLst>
                <a:path w="80" h="84">
                  <a:moveTo>
                    <a:pt x="78" y="84"/>
                  </a:moveTo>
                  <a:lnTo>
                    <a:pt x="0" y="0"/>
                  </a:lnTo>
                  <a:lnTo>
                    <a:pt x="80" y="58"/>
                  </a:lnTo>
                  <a:lnTo>
                    <a:pt x="78" y="8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73" name="Freeform 239"/>
            <p:cNvSpPr>
              <a:spLocks/>
            </p:cNvSpPr>
            <p:nvPr userDrawn="1"/>
          </p:nvSpPr>
          <p:spPr bwMode="gray">
            <a:xfrm>
              <a:off x="11509375" y="4108450"/>
              <a:ext cx="63500" cy="66675"/>
            </a:xfrm>
            <a:custGeom>
              <a:avLst/>
              <a:gdLst>
                <a:gd name="T0" fmla="*/ 32 w 40"/>
                <a:gd name="T1" fmla="*/ 42 h 42"/>
                <a:gd name="T2" fmla="*/ 0 w 40"/>
                <a:gd name="T3" fmla="*/ 0 h 42"/>
                <a:gd name="T4" fmla="*/ 40 w 40"/>
                <a:gd name="T5" fmla="*/ 24 h 42"/>
                <a:gd name="T6" fmla="*/ 32 w 40"/>
                <a:gd name="T7" fmla="*/ 42 h 42"/>
              </a:gdLst>
              <a:ahLst/>
              <a:cxnLst>
                <a:cxn ang="0">
                  <a:pos x="T0" y="T1"/>
                </a:cxn>
                <a:cxn ang="0">
                  <a:pos x="T2" y="T3"/>
                </a:cxn>
                <a:cxn ang="0">
                  <a:pos x="T4" y="T5"/>
                </a:cxn>
                <a:cxn ang="0">
                  <a:pos x="T6" y="T7"/>
                </a:cxn>
              </a:cxnLst>
              <a:rect l="0" t="0" r="r" b="b"/>
              <a:pathLst>
                <a:path w="40" h="42">
                  <a:moveTo>
                    <a:pt x="32" y="42"/>
                  </a:moveTo>
                  <a:lnTo>
                    <a:pt x="0" y="0"/>
                  </a:lnTo>
                  <a:lnTo>
                    <a:pt x="40" y="24"/>
                  </a:lnTo>
                  <a:lnTo>
                    <a:pt x="32" y="42"/>
                  </a:lnTo>
                  <a:close/>
                </a:path>
              </a:pathLst>
            </a:custGeom>
            <a:solidFill>
              <a:srgbClr val="493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74" name="Freeform 240"/>
            <p:cNvSpPr>
              <a:spLocks/>
            </p:cNvSpPr>
            <p:nvPr userDrawn="1"/>
          </p:nvSpPr>
          <p:spPr bwMode="gray">
            <a:xfrm>
              <a:off x="11509375" y="4108450"/>
              <a:ext cx="63500" cy="66675"/>
            </a:xfrm>
            <a:custGeom>
              <a:avLst/>
              <a:gdLst>
                <a:gd name="T0" fmla="*/ 32 w 40"/>
                <a:gd name="T1" fmla="*/ 42 h 42"/>
                <a:gd name="T2" fmla="*/ 0 w 40"/>
                <a:gd name="T3" fmla="*/ 0 h 42"/>
                <a:gd name="T4" fmla="*/ 40 w 40"/>
                <a:gd name="T5" fmla="*/ 24 h 42"/>
                <a:gd name="T6" fmla="*/ 32 w 40"/>
                <a:gd name="T7" fmla="*/ 42 h 42"/>
              </a:gdLst>
              <a:ahLst/>
              <a:cxnLst>
                <a:cxn ang="0">
                  <a:pos x="T0" y="T1"/>
                </a:cxn>
                <a:cxn ang="0">
                  <a:pos x="T2" y="T3"/>
                </a:cxn>
                <a:cxn ang="0">
                  <a:pos x="T4" y="T5"/>
                </a:cxn>
                <a:cxn ang="0">
                  <a:pos x="T6" y="T7"/>
                </a:cxn>
              </a:cxnLst>
              <a:rect l="0" t="0" r="r" b="b"/>
              <a:pathLst>
                <a:path w="40" h="42">
                  <a:moveTo>
                    <a:pt x="32" y="42"/>
                  </a:moveTo>
                  <a:lnTo>
                    <a:pt x="0" y="0"/>
                  </a:lnTo>
                  <a:lnTo>
                    <a:pt x="40" y="24"/>
                  </a:lnTo>
                  <a:lnTo>
                    <a:pt x="32" y="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75" name="Freeform 241"/>
            <p:cNvSpPr>
              <a:spLocks noEditPoints="1"/>
            </p:cNvSpPr>
            <p:nvPr userDrawn="1"/>
          </p:nvSpPr>
          <p:spPr bwMode="gray">
            <a:xfrm>
              <a:off x="11352213" y="3989388"/>
              <a:ext cx="382587" cy="358775"/>
            </a:xfrm>
            <a:custGeom>
              <a:avLst/>
              <a:gdLst>
                <a:gd name="T0" fmla="*/ 63 w 114"/>
                <a:gd name="T1" fmla="*/ 11 h 114"/>
                <a:gd name="T2" fmla="*/ 33 w 114"/>
                <a:gd name="T3" fmla="*/ 24 h 114"/>
                <a:gd name="T4" fmla="*/ 0 w 114"/>
                <a:gd name="T5" fmla="*/ 114 h 114"/>
                <a:gd name="T6" fmla="*/ 45 w 114"/>
                <a:gd name="T7" fmla="*/ 91 h 114"/>
                <a:gd name="T8" fmla="*/ 25 w 114"/>
                <a:gd name="T9" fmla="*/ 68 h 114"/>
                <a:gd name="T10" fmla="*/ 51 w 114"/>
                <a:gd name="T11" fmla="*/ 88 h 114"/>
                <a:gd name="T12" fmla="*/ 60 w 114"/>
                <a:gd name="T13" fmla="*/ 84 h 114"/>
                <a:gd name="T14" fmla="*/ 61 w 114"/>
                <a:gd name="T15" fmla="*/ 59 h 114"/>
                <a:gd name="T16" fmla="*/ 47 w 114"/>
                <a:gd name="T17" fmla="*/ 38 h 114"/>
                <a:gd name="T18" fmla="*/ 62 w 114"/>
                <a:gd name="T19" fmla="*/ 47 h 114"/>
                <a:gd name="T20" fmla="*/ 63 w 114"/>
                <a:gd name="T21" fmla="*/ 11 h 114"/>
                <a:gd name="T22" fmla="*/ 83 w 114"/>
                <a:gd name="T23" fmla="*/ 0 h 114"/>
                <a:gd name="T24" fmla="*/ 66 w 114"/>
                <a:gd name="T25" fmla="*/ 10 h 114"/>
                <a:gd name="T26" fmla="*/ 69 w 114"/>
                <a:gd name="T27" fmla="*/ 69 h 114"/>
                <a:gd name="T28" fmla="*/ 89 w 114"/>
                <a:gd name="T29" fmla="*/ 54 h 114"/>
                <a:gd name="T30" fmla="*/ 69 w 114"/>
                <a:gd name="T31" fmla="*/ 79 h 114"/>
                <a:gd name="T32" fmla="*/ 69 w 114"/>
                <a:gd name="T33" fmla="*/ 80 h 114"/>
                <a:gd name="T34" fmla="*/ 114 w 114"/>
                <a:gd name="T35" fmla="*/ 62 h 114"/>
                <a:gd name="T36" fmla="*/ 83 w 114"/>
                <a:gd name="T37"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14">
                  <a:moveTo>
                    <a:pt x="63" y="11"/>
                  </a:moveTo>
                  <a:cubicBezTo>
                    <a:pt x="54" y="16"/>
                    <a:pt x="44" y="21"/>
                    <a:pt x="33" y="24"/>
                  </a:cubicBezTo>
                  <a:cubicBezTo>
                    <a:pt x="18" y="53"/>
                    <a:pt x="2" y="88"/>
                    <a:pt x="0" y="114"/>
                  </a:cubicBezTo>
                  <a:cubicBezTo>
                    <a:pt x="15" y="106"/>
                    <a:pt x="30" y="98"/>
                    <a:pt x="45" y="91"/>
                  </a:cubicBezTo>
                  <a:cubicBezTo>
                    <a:pt x="25" y="68"/>
                    <a:pt x="25" y="68"/>
                    <a:pt x="25" y="68"/>
                  </a:cubicBezTo>
                  <a:cubicBezTo>
                    <a:pt x="51" y="88"/>
                    <a:pt x="51" y="88"/>
                    <a:pt x="51" y="88"/>
                  </a:cubicBezTo>
                  <a:cubicBezTo>
                    <a:pt x="54" y="87"/>
                    <a:pt x="57" y="85"/>
                    <a:pt x="60" y="84"/>
                  </a:cubicBezTo>
                  <a:cubicBezTo>
                    <a:pt x="61" y="59"/>
                    <a:pt x="61" y="59"/>
                    <a:pt x="61" y="59"/>
                  </a:cubicBezTo>
                  <a:cubicBezTo>
                    <a:pt x="47" y="38"/>
                    <a:pt x="47" y="38"/>
                    <a:pt x="47" y="38"/>
                  </a:cubicBezTo>
                  <a:cubicBezTo>
                    <a:pt x="62" y="47"/>
                    <a:pt x="62" y="47"/>
                    <a:pt x="62" y="47"/>
                  </a:cubicBezTo>
                  <a:cubicBezTo>
                    <a:pt x="63" y="11"/>
                    <a:pt x="63" y="11"/>
                    <a:pt x="63" y="11"/>
                  </a:cubicBezTo>
                  <a:moveTo>
                    <a:pt x="83" y="0"/>
                  </a:moveTo>
                  <a:cubicBezTo>
                    <a:pt x="77" y="4"/>
                    <a:pt x="72" y="7"/>
                    <a:pt x="66" y="10"/>
                  </a:cubicBezTo>
                  <a:cubicBezTo>
                    <a:pt x="69" y="69"/>
                    <a:pt x="69" y="69"/>
                    <a:pt x="69" y="69"/>
                  </a:cubicBezTo>
                  <a:cubicBezTo>
                    <a:pt x="89" y="54"/>
                    <a:pt x="89" y="54"/>
                    <a:pt x="89" y="54"/>
                  </a:cubicBezTo>
                  <a:cubicBezTo>
                    <a:pt x="69" y="79"/>
                    <a:pt x="69" y="79"/>
                    <a:pt x="69" y="79"/>
                  </a:cubicBezTo>
                  <a:cubicBezTo>
                    <a:pt x="69" y="80"/>
                    <a:pt x="69" y="80"/>
                    <a:pt x="69" y="80"/>
                  </a:cubicBezTo>
                  <a:cubicBezTo>
                    <a:pt x="84" y="74"/>
                    <a:pt x="99" y="68"/>
                    <a:pt x="114" y="62"/>
                  </a:cubicBezTo>
                  <a:cubicBezTo>
                    <a:pt x="105" y="40"/>
                    <a:pt x="93" y="17"/>
                    <a:pt x="83" y="0"/>
                  </a:cubicBezTo>
                </a:path>
              </a:pathLst>
            </a:custGeom>
            <a:solidFill>
              <a:srgbClr val="A7CD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76" name="Freeform 242"/>
            <p:cNvSpPr>
              <a:spLocks/>
            </p:cNvSpPr>
            <p:nvPr userDrawn="1"/>
          </p:nvSpPr>
          <p:spPr bwMode="gray">
            <a:xfrm>
              <a:off x="11463338" y="3900488"/>
              <a:ext cx="166687" cy="163512"/>
            </a:xfrm>
            <a:custGeom>
              <a:avLst/>
              <a:gdLst>
                <a:gd name="T0" fmla="*/ 32 w 50"/>
                <a:gd name="T1" fmla="*/ 0 h 52"/>
                <a:gd name="T2" fmla="*/ 0 w 50"/>
                <a:gd name="T3" fmla="*/ 52 h 52"/>
                <a:gd name="T4" fmla="*/ 30 w 50"/>
                <a:gd name="T5" fmla="*/ 39 h 52"/>
                <a:gd name="T6" fmla="*/ 32 w 50"/>
                <a:gd name="T7" fmla="*/ 14 h 52"/>
                <a:gd name="T8" fmla="*/ 33 w 50"/>
                <a:gd name="T9" fmla="*/ 38 h 52"/>
                <a:gd name="T10" fmla="*/ 50 w 50"/>
                <a:gd name="T11" fmla="*/ 28 h 52"/>
                <a:gd name="T12" fmla="*/ 32 w 50"/>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0" h="52">
                  <a:moveTo>
                    <a:pt x="32" y="0"/>
                  </a:moveTo>
                  <a:cubicBezTo>
                    <a:pt x="32" y="0"/>
                    <a:pt x="16" y="23"/>
                    <a:pt x="0" y="52"/>
                  </a:cubicBezTo>
                  <a:cubicBezTo>
                    <a:pt x="11" y="49"/>
                    <a:pt x="21" y="44"/>
                    <a:pt x="30" y="39"/>
                  </a:cubicBezTo>
                  <a:cubicBezTo>
                    <a:pt x="32" y="14"/>
                    <a:pt x="32" y="14"/>
                    <a:pt x="32" y="14"/>
                  </a:cubicBezTo>
                  <a:cubicBezTo>
                    <a:pt x="33" y="38"/>
                    <a:pt x="33" y="38"/>
                    <a:pt x="33" y="38"/>
                  </a:cubicBezTo>
                  <a:cubicBezTo>
                    <a:pt x="39" y="35"/>
                    <a:pt x="44" y="32"/>
                    <a:pt x="50" y="28"/>
                  </a:cubicBezTo>
                  <a:cubicBezTo>
                    <a:pt x="39" y="11"/>
                    <a:pt x="32" y="0"/>
                    <a:pt x="32" y="0"/>
                  </a:cubicBezTo>
                </a:path>
              </a:pathLst>
            </a:custGeom>
            <a:solidFill>
              <a:srgbClr val="A4C7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77" name="Freeform 243"/>
            <p:cNvSpPr>
              <a:spLocks noEditPoints="1"/>
            </p:cNvSpPr>
            <p:nvPr userDrawn="1"/>
          </p:nvSpPr>
          <p:spPr bwMode="gray">
            <a:xfrm>
              <a:off x="11352213" y="4183063"/>
              <a:ext cx="434975" cy="381000"/>
            </a:xfrm>
            <a:custGeom>
              <a:avLst/>
              <a:gdLst>
                <a:gd name="T0" fmla="*/ 45 w 130"/>
                <a:gd name="T1" fmla="*/ 29 h 121"/>
                <a:gd name="T2" fmla="*/ 0 w 130"/>
                <a:gd name="T3" fmla="*/ 52 h 121"/>
                <a:gd name="T4" fmla="*/ 0 w 130"/>
                <a:gd name="T5" fmla="*/ 57 h 121"/>
                <a:gd name="T6" fmla="*/ 55 w 130"/>
                <a:gd name="T7" fmla="*/ 121 h 121"/>
                <a:gd name="T8" fmla="*/ 57 w 130"/>
                <a:gd name="T9" fmla="*/ 93 h 121"/>
                <a:gd name="T10" fmla="*/ 16 w 130"/>
                <a:gd name="T11" fmla="*/ 46 h 121"/>
                <a:gd name="T12" fmla="*/ 57 w 130"/>
                <a:gd name="T13" fmla="*/ 81 h 121"/>
                <a:gd name="T14" fmla="*/ 59 w 130"/>
                <a:gd name="T15" fmla="*/ 45 h 121"/>
                <a:gd name="T16" fmla="*/ 45 w 130"/>
                <a:gd name="T17" fmla="*/ 29 h 121"/>
                <a:gd name="T18" fmla="*/ 60 w 130"/>
                <a:gd name="T19" fmla="*/ 22 h 121"/>
                <a:gd name="T20" fmla="*/ 51 w 130"/>
                <a:gd name="T21" fmla="*/ 26 h 121"/>
                <a:gd name="T22" fmla="*/ 60 w 130"/>
                <a:gd name="T23" fmla="*/ 33 h 121"/>
                <a:gd name="T24" fmla="*/ 60 w 130"/>
                <a:gd name="T25" fmla="*/ 22 h 121"/>
                <a:gd name="T26" fmla="*/ 114 w 130"/>
                <a:gd name="T27" fmla="*/ 0 h 121"/>
                <a:gd name="T28" fmla="*/ 69 w 130"/>
                <a:gd name="T29" fmla="*/ 18 h 121"/>
                <a:gd name="T30" fmla="*/ 70 w 130"/>
                <a:gd name="T31" fmla="*/ 44 h 121"/>
                <a:gd name="T32" fmla="*/ 101 w 130"/>
                <a:gd name="T33" fmla="*/ 20 h 121"/>
                <a:gd name="T34" fmla="*/ 71 w 130"/>
                <a:gd name="T35" fmla="*/ 54 h 121"/>
                <a:gd name="T36" fmla="*/ 73 w 130"/>
                <a:gd name="T37" fmla="*/ 94 h 121"/>
                <a:gd name="T38" fmla="*/ 111 w 130"/>
                <a:gd name="T39" fmla="*/ 63 h 121"/>
                <a:gd name="T40" fmla="*/ 73 w 130"/>
                <a:gd name="T41" fmla="*/ 105 h 121"/>
                <a:gd name="T42" fmla="*/ 74 w 130"/>
                <a:gd name="T43" fmla="*/ 121 h 121"/>
                <a:gd name="T44" fmla="*/ 130 w 130"/>
                <a:gd name="T45" fmla="*/ 57 h 121"/>
                <a:gd name="T46" fmla="*/ 114 w 130"/>
                <a:gd name="T4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 h="121">
                  <a:moveTo>
                    <a:pt x="45" y="29"/>
                  </a:moveTo>
                  <a:cubicBezTo>
                    <a:pt x="30" y="36"/>
                    <a:pt x="15" y="44"/>
                    <a:pt x="0" y="52"/>
                  </a:cubicBezTo>
                  <a:cubicBezTo>
                    <a:pt x="0" y="54"/>
                    <a:pt x="0" y="55"/>
                    <a:pt x="0" y="57"/>
                  </a:cubicBezTo>
                  <a:cubicBezTo>
                    <a:pt x="0" y="90"/>
                    <a:pt x="24" y="117"/>
                    <a:pt x="55" y="121"/>
                  </a:cubicBezTo>
                  <a:cubicBezTo>
                    <a:pt x="57" y="93"/>
                    <a:pt x="57" y="93"/>
                    <a:pt x="57" y="93"/>
                  </a:cubicBezTo>
                  <a:cubicBezTo>
                    <a:pt x="16" y="46"/>
                    <a:pt x="16" y="46"/>
                    <a:pt x="16" y="46"/>
                  </a:cubicBezTo>
                  <a:cubicBezTo>
                    <a:pt x="57" y="81"/>
                    <a:pt x="57" y="81"/>
                    <a:pt x="57" y="81"/>
                  </a:cubicBezTo>
                  <a:cubicBezTo>
                    <a:pt x="59" y="45"/>
                    <a:pt x="59" y="45"/>
                    <a:pt x="59" y="45"/>
                  </a:cubicBezTo>
                  <a:cubicBezTo>
                    <a:pt x="45" y="29"/>
                    <a:pt x="45" y="29"/>
                    <a:pt x="45" y="29"/>
                  </a:cubicBezTo>
                  <a:moveTo>
                    <a:pt x="60" y="22"/>
                  </a:moveTo>
                  <a:cubicBezTo>
                    <a:pt x="57" y="23"/>
                    <a:pt x="54" y="25"/>
                    <a:pt x="51" y="26"/>
                  </a:cubicBezTo>
                  <a:cubicBezTo>
                    <a:pt x="60" y="33"/>
                    <a:pt x="60" y="33"/>
                    <a:pt x="60" y="33"/>
                  </a:cubicBezTo>
                  <a:cubicBezTo>
                    <a:pt x="60" y="22"/>
                    <a:pt x="60" y="22"/>
                    <a:pt x="60" y="22"/>
                  </a:cubicBezTo>
                  <a:moveTo>
                    <a:pt x="114" y="0"/>
                  </a:moveTo>
                  <a:cubicBezTo>
                    <a:pt x="99" y="6"/>
                    <a:pt x="84" y="12"/>
                    <a:pt x="69" y="18"/>
                  </a:cubicBezTo>
                  <a:cubicBezTo>
                    <a:pt x="70" y="44"/>
                    <a:pt x="70" y="44"/>
                    <a:pt x="70" y="44"/>
                  </a:cubicBezTo>
                  <a:cubicBezTo>
                    <a:pt x="101" y="20"/>
                    <a:pt x="101" y="20"/>
                    <a:pt x="101" y="20"/>
                  </a:cubicBezTo>
                  <a:cubicBezTo>
                    <a:pt x="71" y="54"/>
                    <a:pt x="71" y="54"/>
                    <a:pt x="71" y="54"/>
                  </a:cubicBezTo>
                  <a:cubicBezTo>
                    <a:pt x="73" y="94"/>
                    <a:pt x="73" y="94"/>
                    <a:pt x="73" y="94"/>
                  </a:cubicBezTo>
                  <a:cubicBezTo>
                    <a:pt x="111" y="63"/>
                    <a:pt x="111" y="63"/>
                    <a:pt x="111" y="63"/>
                  </a:cubicBezTo>
                  <a:cubicBezTo>
                    <a:pt x="73" y="105"/>
                    <a:pt x="73" y="105"/>
                    <a:pt x="73" y="105"/>
                  </a:cubicBezTo>
                  <a:cubicBezTo>
                    <a:pt x="74" y="121"/>
                    <a:pt x="74" y="121"/>
                    <a:pt x="74" y="121"/>
                  </a:cubicBezTo>
                  <a:cubicBezTo>
                    <a:pt x="106" y="117"/>
                    <a:pt x="130" y="90"/>
                    <a:pt x="130" y="57"/>
                  </a:cubicBezTo>
                  <a:cubicBezTo>
                    <a:pt x="130" y="41"/>
                    <a:pt x="123" y="21"/>
                    <a:pt x="114" y="0"/>
                  </a:cubicBezTo>
                </a:path>
              </a:pathLst>
            </a:custGeom>
            <a:solidFill>
              <a:srgbClr val="A1CE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78" name="Freeform 244"/>
            <p:cNvSpPr>
              <a:spLocks/>
            </p:cNvSpPr>
            <p:nvPr userDrawn="1"/>
          </p:nvSpPr>
          <p:spPr bwMode="gray">
            <a:xfrm>
              <a:off x="11536363" y="3944938"/>
              <a:ext cx="63500" cy="622300"/>
            </a:xfrm>
            <a:custGeom>
              <a:avLst/>
              <a:gdLst>
                <a:gd name="T0" fmla="*/ 10 w 19"/>
                <a:gd name="T1" fmla="*/ 0 h 198"/>
                <a:gd name="T2" fmla="*/ 8 w 19"/>
                <a:gd name="T3" fmla="*/ 25 h 198"/>
                <a:gd name="T4" fmla="*/ 7 w 19"/>
                <a:gd name="T5" fmla="*/ 61 h 198"/>
                <a:gd name="T6" fmla="*/ 11 w 19"/>
                <a:gd name="T7" fmla="*/ 64 h 198"/>
                <a:gd name="T8" fmla="*/ 7 w 19"/>
                <a:gd name="T9" fmla="*/ 73 h 198"/>
                <a:gd name="T10" fmla="*/ 6 w 19"/>
                <a:gd name="T11" fmla="*/ 73 h 198"/>
                <a:gd name="T12" fmla="*/ 5 w 19"/>
                <a:gd name="T13" fmla="*/ 98 h 198"/>
                <a:gd name="T14" fmla="*/ 5 w 19"/>
                <a:gd name="T15" fmla="*/ 109 h 198"/>
                <a:gd name="T16" fmla="*/ 8 w 19"/>
                <a:gd name="T17" fmla="*/ 111 h 198"/>
                <a:gd name="T18" fmla="*/ 7 w 19"/>
                <a:gd name="T19" fmla="*/ 124 h 198"/>
                <a:gd name="T20" fmla="*/ 4 w 19"/>
                <a:gd name="T21" fmla="*/ 121 h 198"/>
                <a:gd name="T22" fmla="*/ 2 w 19"/>
                <a:gd name="T23" fmla="*/ 157 h 198"/>
                <a:gd name="T24" fmla="*/ 7 w 19"/>
                <a:gd name="T25" fmla="*/ 160 h 198"/>
                <a:gd name="T26" fmla="*/ 7 w 19"/>
                <a:gd name="T27" fmla="*/ 174 h 198"/>
                <a:gd name="T28" fmla="*/ 2 w 19"/>
                <a:gd name="T29" fmla="*/ 169 h 198"/>
                <a:gd name="T30" fmla="*/ 0 w 19"/>
                <a:gd name="T31" fmla="*/ 197 h 198"/>
                <a:gd name="T32" fmla="*/ 10 w 19"/>
                <a:gd name="T33" fmla="*/ 198 h 198"/>
                <a:gd name="T34" fmla="*/ 19 w 19"/>
                <a:gd name="T35" fmla="*/ 197 h 198"/>
                <a:gd name="T36" fmla="*/ 18 w 19"/>
                <a:gd name="T37" fmla="*/ 181 h 198"/>
                <a:gd name="T38" fmla="*/ 10 w 19"/>
                <a:gd name="T39" fmla="*/ 191 h 198"/>
                <a:gd name="T40" fmla="*/ 10 w 19"/>
                <a:gd name="T41" fmla="*/ 177 h 198"/>
                <a:gd name="T42" fmla="*/ 18 w 19"/>
                <a:gd name="T43" fmla="*/ 170 h 198"/>
                <a:gd name="T44" fmla="*/ 16 w 19"/>
                <a:gd name="T45" fmla="*/ 130 h 198"/>
                <a:gd name="T46" fmla="*/ 10 w 19"/>
                <a:gd name="T47" fmla="*/ 138 h 198"/>
                <a:gd name="T48" fmla="*/ 8 w 19"/>
                <a:gd name="T49" fmla="*/ 125 h 198"/>
                <a:gd name="T50" fmla="*/ 15 w 19"/>
                <a:gd name="T51" fmla="*/ 120 h 198"/>
                <a:gd name="T52" fmla="*/ 14 w 19"/>
                <a:gd name="T53" fmla="*/ 94 h 198"/>
                <a:gd name="T54" fmla="*/ 14 w 19"/>
                <a:gd name="T55" fmla="*/ 93 h 198"/>
                <a:gd name="T56" fmla="*/ 10 w 19"/>
                <a:gd name="T57" fmla="*/ 99 h 198"/>
                <a:gd name="T58" fmla="*/ 7 w 19"/>
                <a:gd name="T59" fmla="*/ 88 h 198"/>
                <a:gd name="T60" fmla="*/ 14 w 19"/>
                <a:gd name="T61" fmla="*/ 83 h 198"/>
                <a:gd name="T62" fmla="*/ 11 w 19"/>
                <a:gd name="T63" fmla="*/ 24 h 198"/>
                <a:gd name="T64" fmla="*/ 10 w 19"/>
                <a:gd name="T6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 h="198">
                  <a:moveTo>
                    <a:pt x="10" y="0"/>
                  </a:moveTo>
                  <a:cubicBezTo>
                    <a:pt x="8" y="25"/>
                    <a:pt x="8" y="25"/>
                    <a:pt x="8" y="25"/>
                  </a:cubicBezTo>
                  <a:cubicBezTo>
                    <a:pt x="7" y="61"/>
                    <a:pt x="7" y="61"/>
                    <a:pt x="7" y="61"/>
                  </a:cubicBezTo>
                  <a:cubicBezTo>
                    <a:pt x="11" y="64"/>
                    <a:pt x="11" y="64"/>
                    <a:pt x="11" y="64"/>
                  </a:cubicBezTo>
                  <a:cubicBezTo>
                    <a:pt x="7" y="73"/>
                    <a:pt x="7" y="73"/>
                    <a:pt x="7" y="73"/>
                  </a:cubicBezTo>
                  <a:cubicBezTo>
                    <a:pt x="6" y="73"/>
                    <a:pt x="6" y="73"/>
                    <a:pt x="6" y="73"/>
                  </a:cubicBezTo>
                  <a:cubicBezTo>
                    <a:pt x="5" y="98"/>
                    <a:pt x="5" y="98"/>
                    <a:pt x="5" y="98"/>
                  </a:cubicBezTo>
                  <a:cubicBezTo>
                    <a:pt x="5" y="109"/>
                    <a:pt x="5" y="109"/>
                    <a:pt x="5" y="109"/>
                  </a:cubicBezTo>
                  <a:cubicBezTo>
                    <a:pt x="8" y="111"/>
                    <a:pt x="8" y="111"/>
                    <a:pt x="8" y="111"/>
                  </a:cubicBezTo>
                  <a:cubicBezTo>
                    <a:pt x="7" y="124"/>
                    <a:pt x="7" y="124"/>
                    <a:pt x="7" y="124"/>
                  </a:cubicBezTo>
                  <a:cubicBezTo>
                    <a:pt x="4" y="121"/>
                    <a:pt x="4" y="121"/>
                    <a:pt x="4" y="121"/>
                  </a:cubicBezTo>
                  <a:cubicBezTo>
                    <a:pt x="2" y="157"/>
                    <a:pt x="2" y="157"/>
                    <a:pt x="2" y="157"/>
                  </a:cubicBezTo>
                  <a:cubicBezTo>
                    <a:pt x="7" y="160"/>
                    <a:pt x="7" y="160"/>
                    <a:pt x="7" y="160"/>
                  </a:cubicBezTo>
                  <a:cubicBezTo>
                    <a:pt x="7" y="174"/>
                    <a:pt x="7" y="174"/>
                    <a:pt x="7" y="174"/>
                  </a:cubicBezTo>
                  <a:cubicBezTo>
                    <a:pt x="2" y="169"/>
                    <a:pt x="2" y="169"/>
                    <a:pt x="2" y="169"/>
                  </a:cubicBezTo>
                  <a:cubicBezTo>
                    <a:pt x="0" y="197"/>
                    <a:pt x="0" y="197"/>
                    <a:pt x="0" y="197"/>
                  </a:cubicBezTo>
                  <a:cubicBezTo>
                    <a:pt x="3" y="198"/>
                    <a:pt x="7" y="198"/>
                    <a:pt x="10" y="198"/>
                  </a:cubicBezTo>
                  <a:cubicBezTo>
                    <a:pt x="13" y="198"/>
                    <a:pt x="16" y="198"/>
                    <a:pt x="19" y="197"/>
                  </a:cubicBezTo>
                  <a:cubicBezTo>
                    <a:pt x="18" y="181"/>
                    <a:pt x="18" y="181"/>
                    <a:pt x="18" y="181"/>
                  </a:cubicBezTo>
                  <a:cubicBezTo>
                    <a:pt x="10" y="191"/>
                    <a:pt x="10" y="191"/>
                    <a:pt x="10" y="191"/>
                  </a:cubicBezTo>
                  <a:cubicBezTo>
                    <a:pt x="10" y="177"/>
                    <a:pt x="10" y="177"/>
                    <a:pt x="10" y="177"/>
                  </a:cubicBezTo>
                  <a:cubicBezTo>
                    <a:pt x="18" y="170"/>
                    <a:pt x="18" y="170"/>
                    <a:pt x="18" y="170"/>
                  </a:cubicBezTo>
                  <a:cubicBezTo>
                    <a:pt x="16" y="130"/>
                    <a:pt x="16" y="130"/>
                    <a:pt x="16" y="130"/>
                  </a:cubicBezTo>
                  <a:cubicBezTo>
                    <a:pt x="10" y="138"/>
                    <a:pt x="10" y="138"/>
                    <a:pt x="10" y="138"/>
                  </a:cubicBezTo>
                  <a:cubicBezTo>
                    <a:pt x="8" y="125"/>
                    <a:pt x="8" y="125"/>
                    <a:pt x="8" y="125"/>
                  </a:cubicBezTo>
                  <a:cubicBezTo>
                    <a:pt x="15" y="120"/>
                    <a:pt x="15" y="120"/>
                    <a:pt x="15" y="120"/>
                  </a:cubicBezTo>
                  <a:cubicBezTo>
                    <a:pt x="14" y="94"/>
                    <a:pt x="14" y="94"/>
                    <a:pt x="14" y="94"/>
                  </a:cubicBezTo>
                  <a:cubicBezTo>
                    <a:pt x="14" y="93"/>
                    <a:pt x="14" y="93"/>
                    <a:pt x="14" y="93"/>
                  </a:cubicBezTo>
                  <a:cubicBezTo>
                    <a:pt x="10" y="99"/>
                    <a:pt x="10" y="99"/>
                    <a:pt x="10" y="99"/>
                  </a:cubicBezTo>
                  <a:cubicBezTo>
                    <a:pt x="7" y="88"/>
                    <a:pt x="7" y="88"/>
                    <a:pt x="7" y="88"/>
                  </a:cubicBezTo>
                  <a:cubicBezTo>
                    <a:pt x="14" y="83"/>
                    <a:pt x="14" y="83"/>
                    <a:pt x="14" y="83"/>
                  </a:cubicBezTo>
                  <a:cubicBezTo>
                    <a:pt x="11" y="24"/>
                    <a:pt x="11" y="24"/>
                    <a:pt x="11" y="24"/>
                  </a:cubicBezTo>
                  <a:cubicBezTo>
                    <a:pt x="10" y="0"/>
                    <a:pt x="10" y="0"/>
                    <a:pt x="10" y="0"/>
                  </a:cubicBezTo>
                </a:path>
              </a:pathLst>
            </a:custGeom>
            <a:solidFill>
              <a:srgbClr val="97A6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79" name="Freeform 245"/>
            <p:cNvSpPr>
              <a:spLocks/>
            </p:cNvSpPr>
            <p:nvPr userDrawn="1"/>
          </p:nvSpPr>
          <p:spPr bwMode="gray">
            <a:xfrm>
              <a:off x="11569700" y="4381500"/>
              <a:ext cx="153987" cy="163512"/>
            </a:xfrm>
            <a:custGeom>
              <a:avLst/>
              <a:gdLst>
                <a:gd name="T0" fmla="*/ 97 w 97"/>
                <a:gd name="T1" fmla="*/ 0 h 103"/>
                <a:gd name="T2" fmla="*/ 17 w 97"/>
                <a:gd name="T3" fmla="*/ 62 h 103"/>
                <a:gd name="T4" fmla="*/ 0 w 97"/>
                <a:gd name="T5" fmla="*/ 76 h 103"/>
                <a:gd name="T6" fmla="*/ 0 w 97"/>
                <a:gd name="T7" fmla="*/ 103 h 103"/>
                <a:gd name="T8" fmla="*/ 17 w 97"/>
                <a:gd name="T9" fmla="*/ 84 h 103"/>
                <a:gd name="T10" fmla="*/ 97 w 97"/>
                <a:gd name="T11" fmla="*/ 0 h 103"/>
              </a:gdLst>
              <a:ahLst/>
              <a:cxnLst>
                <a:cxn ang="0">
                  <a:pos x="T0" y="T1"/>
                </a:cxn>
                <a:cxn ang="0">
                  <a:pos x="T2" y="T3"/>
                </a:cxn>
                <a:cxn ang="0">
                  <a:pos x="T4" y="T5"/>
                </a:cxn>
                <a:cxn ang="0">
                  <a:pos x="T6" y="T7"/>
                </a:cxn>
                <a:cxn ang="0">
                  <a:pos x="T8" y="T9"/>
                </a:cxn>
                <a:cxn ang="0">
                  <a:pos x="T10" y="T11"/>
                </a:cxn>
              </a:cxnLst>
              <a:rect l="0" t="0" r="r" b="b"/>
              <a:pathLst>
                <a:path w="97" h="103">
                  <a:moveTo>
                    <a:pt x="97" y="0"/>
                  </a:moveTo>
                  <a:lnTo>
                    <a:pt x="17" y="62"/>
                  </a:lnTo>
                  <a:lnTo>
                    <a:pt x="0" y="76"/>
                  </a:lnTo>
                  <a:lnTo>
                    <a:pt x="0" y="103"/>
                  </a:lnTo>
                  <a:lnTo>
                    <a:pt x="17" y="84"/>
                  </a:lnTo>
                  <a:lnTo>
                    <a:pt x="97" y="0"/>
                  </a:lnTo>
                  <a:close/>
                </a:path>
              </a:pathLst>
            </a:custGeom>
            <a:solidFill>
              <a:srgbClr val="97A6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80" name="Freeform 246"/>
            <p:cNvSpPr>
              <a:spLocks/>
            </p:cNvSpPr>
            <p:nvPr userDrawn="1"/>
          </p:nvSpPr>
          <p:spPr bwMode="gray">
            <a:xfrm>
              <a:off x="11569700" y="4381500"/>
              <a:ext cx="153987" cy="163512"/>
            </a:xfrm>
            <a:custGeom>
              <a:avLst/>
              <a:gdLst>
                <a:gd name="T0" fmla="*/ 97 w 97"/>
                <a:gd name="T1" fmla="*/ 0 h 103"/>
                <a:gd name="T2" fmla="*/ 17 w 97"/>
                <a:gd name="T3" fmla="*/ 62 h 103"/>
                <a:gd name="T4" fmla="*/ 0 w 97"/>
                <a:gd name="T5" fmla="*/ 76 h 103"/>
                <a:gd name="T6" fmla="*/ 0 w 97"/>
                <a:gd name="T7" fmla="*/ 103 h 103"/>
                <a:gd name="T8" fmla="*/ 17 w 97"/>
                <a:gd name="T9" fmla="*/ 84 h 103"/>
                <a:gd name="T10" fmla="*/ 97 w 97"/>
                <a:gd name="T11" fmla="*/ 0 h 103"/>
              </a:gdLst>
              <a:ahLst/>
              <a:cxnLst>
                <a:cxn ang="0">
                  <a:pos x="T0" y="T1"/>
                </a:cxn>
                <a:cxn ang="0">
                  <a:pos x="T2" y="T3"/>
                </a:cxn>
                <a:cxn ang="0">
                  <a:pos x="T4" y="T5"/>
                </a:cxn>
                <a:cxn ang="0">
                  <a:pos x="T6" y="T7"/>
                </a:cxn>
                <a:cxn ang="0">
                  <a:pos x="T8" y="T9"/>
                </a:cxn>
                <a:cxn ang="0">
                  <a:pos x="T10" y="T11"/>
                </a:cxn>
              </a:cxnLst>
              <a:rect l="0" t="0" r="r" b="b"/>
              <a:pathLst>
                <a:path w="97" h="103">
                  <a:moveTo>
                    <a:pt x="97" y="0"/>
                  </a:moveTo>
                  <a:lnTo>
                    <a:pt x="17" y="62"/>
                  </a:lnTo>
                  <a:lnTo>
                    <a:pt x="0" y="76"/>
                  </a:lnTo>
                  <a:lnTo>
                    <a:pt x="0" y="103"/>
                  </a:lnTo>
                  <a:lnTo>
                    <a:pt x="17" y="84"/>
                  </a:lnTo>
                  <a:lnTo>
                    <a:pt x="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81" name="Freeform 247"/>
            <p:cNvSpPr>
              <a:spLocks/>
            </p:cNvSpPr>
            <p:nvPr userDrawn="1"/>
          </p:nvSpPr>
          <p:spPr bwMode="gray">
            <a:xfrm>
              <a:off x="11563350" y="4246563"/>
              <a:ext cx="127000" cy="131762"/>
            </a:xfrm>
            <a:custGeom>
              <a:avLst/>
              <a:gdLst>
                <a:gd name="T0" fmla="*/ 80 w 80"/>
                <a:gd name="T1" fmla="*/ 0 h 83"/>
                <a:gd name="T2" fmla="*/ 15 w 80"/>
                <a:gd name="T3" fmla="*/ 48 h 83"/>
                <a:gd name="T4" fmla="*/ 0 w 80"/>
                <a:gd name="T5" fmla="*/ 58 h 83"/>
                <a:gd name="T6" fmla="*/ 4 w 80"/>
                <a:gd name="T7" fmla="*/ 83 h 83"/>
                <a:gd name="T8" fmla="*/ 17 w 80"/>
                <a:gd name="T9" fmla="*/ 68 h 83"/>
                <a:gd name="T10" fmla="*/ 80 w 80"/>
                <a:gd name="T11" fmla="*/ 0 h 83"/>
              </a:gdLst>
              <a:ahLst/>
              <a:cxnLst>
                <a:cxn ang="0">
                  <a:pos x="T0" y="T1"/>
                </a:cxn>
                <a:cxn ang="0">
                  <a:pos x="T2" y="T3"/>
                </a:cxn>
                <a:cxn ang="0">
                  <a:pos x="T4" y="T5"/>
                </a:cxn>
                <a:cxn ang="0">
                  <a:pos x="T6" y="T7"/>
                </a:cxn>
                <a:cxn ang="0">
                  <a:pos x="T8" y="T9"/>
                </a:cxn>
                <a:cxn ang="0">
                  <a:pos x="T10" y="T11"/>
                </a:cxn>
              </a:cxnLst>
              <a:rect l="0" t="0" r="r" b="b"/>
              <a:pathLst>
                <a:path w="80" h="83">
                  <a:moveTo>
                    <a:pt x="80" y="0"/>
                  </a:moveTo>
                  <a:lnTo>
                    <a:pt x="15" y="48"/>
                  </a:lnTo>
                  <a:lnTo>
                    <a:pt x="0" y="58"/>
                  </a:lnTo>
                  <a:lnTo>
                    <a:pt x="4" y="83"/>
                  </a:lnTo>
                  <a:lnTo>
                    <a:pt x="17" y="68"/>
                  </a:lnTo>
                  <a:lnTo>
                    <a:pt x="80" y="0"/>
                  </a:lnTo>
                  <a:close/>
                </a:path>
              </a:pathLst>
            </a:custGeom>
            <a:solidFill>
              <a:srgbClr val="97A6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82" name="Freeform 248"/>
            <p:cNvSpPr>
              <a:spLocks/>
            </p:cNvSpPr>
            <p:nvPr userDrawn="1"/>
          </p:nvSpPr>
          <p:spPr bwMode="gray">
            <a:xfrm>
              <a:off x="11563350" y="4246563"/>
              <a:ext cx="127000" cy="131762"/>
            </a:xfrm>
            <a:custGeom>
              <a:avLst/>
              <a:gdLst>
                <a:gd name="T0" fmla="*/ 80 w 80"/>
                <a:gd name="T1" fmla="*/ 0 h 83"/>
                <a:gd name="T2" fmla="*/ 15 w 80"/>
                <a:gd name="T3" fmla="*/ 48 h 83"/>
                <a:gd name="T4" fmla="*/ 0 w 80"/>
                <a:gd name="T5" fmla="*/ 58 h 83"/>
                <a:gd name="T6" fmla="*/ 4 w 80"/>
                <a:gd name="T7" fmla="*/ 83 h 83"/>
                <a:gd name="T8" fmla="*/ 17 w 80"/>
                <a:gd name="T9" fmla="*/ 68 h 83"/>
                <a:gd name="T10" fmla="*/ 80 w 80"/>
                <a:gd name="T11" fmla="*/ 0 h 83"/>
              </a:gdLst>
              <a:ahLst/>
              <a:cxnLst>
                <a:cxn ang="0">
                  <a:pos x="T0" y="T1"/>
                </a:cxn>
                <a:cxn ang="0">
                  <a:pos x="T2" y="T3"/>
                </a:cxn>
                <a:cxn ang="0">
                  <a:pos x="T4" y="T5"/>
                </a:cxn>
                <a:cxn ang="0">
                  <a:pos x="T6" y="T7"/>
                </a:cxn>
                <a:cxn ang="0">
                  <a:pos x="T8" y="T9"/>
                </a:cxn>
                <a:cxn ang="0">
                  <a:pos x="T10" y="T11"/>
                </a:cxn>
              </a:cxnLst>
              <a:rect l="0" t="0" r="r" b="b"/>
              <a:pathLst>
                <a:path w="80" h="83">
                  <a:moveTo>
                    <a:pt x="80" y="0"/>
                  </a:moveTo>
                  <a:lnTo>
                    <a:pt x="15" y="48"/>
                  </a:lnTo>
                  <a:lnTo>
                    <a:pt x="0" y="58"/>
                  </a:lnTo>
                  <a:lnTo>
                    <a:pt x="4" y="83"/>
                  </a:lnTo>
                  <a:lnTo>
                    <a:pt x="17" y="68"/>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83" name="Freeform 249"/>
            <p:cNvSpPr>
              <a:spLocks/>
            </p:cNvSpPr>
            <p:nvPr userDrawn="1"/>
          </p:nvSpPr>
          <p:spPr bwMode="gray">
            <a:xfrm>
              <a:off x="11560175" y="4159250"/>
              <a:ext cx="90487" cy="96837"/>
            </a:xfrm>
            <a:custGeom>
              <a:avLst/>
              <a:gdLst>
                <a:gd name="T0" fmla="*/ 57 w 57"/>
                <a:gd name="T1" fmla="*/ 0 h 61"/>
                <a:gd name="T2" fmla="*/ 15 w 57"/>
                <a:gd name="T3" fmla="*/ 29 h 61"/>
                <a:gd name="T4" fmla="*/ 0 w 57"/>
                <a:gd name="T5" fmla="*/ 39 h 61"/>
                <a:gd name="T6" fmla="*/ 6 w 57"/>
                <a:gd name="T7" fmla="*/ 61 h 61"/>
                <a:gd name="T8" fmla="*/ 15 w 57"/>
                <a:gd name="T9" fmla="*/ 49 h 61"/>
                <a:gd name="T10" fmla="*/ 57 w 57"/>
                <a:gd name="T11" fmla="*/ 0 h 61"/>
              </a:gdLst>
              <a:ahLst/>
              <a:cxnLst>
                <a:cxn ang="0">
                  <a:pos x="T0" y="T1"/>
                </a:cxn>
                <a:cxn ang="0">
                  <a:pos x="T2" y="T3"/>
                </a:cxn>
                <a:cxn ang="0">
                  <a:pos x="T4" y="T5"/>
                </a:cxn>
                <a:cxn ang="0">
                  <a:pos x="T6" y="T7"/>
                </a:cxn>
                <a:cxn ang="0">
                  <a:pos x="T8" y="T9"/>
                </a:cxn>
                <a:cxn ang="0">
                  <a:pos x="T10" y="T11"/>
                </a:cxn>
              </a:cxnLst>
              <a:rect l="0" t="0" r="r" b="b"/>
              <a:pathLst>
                <a:path w="57" h="61">
                  <a:moveTo>
                    <a:pt x="57" y="0"/>
                  </a:moveTo>
                  <a:lnTo>
                    <a:pt x="15" y="29"/>
                  </a:lnTo>
                  <a:lnTo>
                    <a:pt x="0" y="39"/>
                  </a:lnTo>
                  <a:lnTo>
                    <a:pt x="6" y="61"/>
                  </a:lnTo>
                  <a:lnTo>
                    <a:pt x="15" y="49"/>
                  </a:lnTo>
                  <a:lnTo>
                    <a:pt x="57" y="0"/>
                  </a:lnTo>
                  <a:close/>
                </a:path>
              </a:pathLst>
            </a:custGeom>
            <a:solidFill>
              <a:srgbClr val="97A6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84" name="Freeform 250"/>
            <p:cNvSpPr>
              <a:spLocks/>
            </p:cNvSpPr>
            <p:nvPr userDrawn="1"/>
          </p:nvSpPr>
          <p:spPr bwMode="gray">
            <a:xfrm>
              <a:off x="11560175" y="4159250"/>
              <a:ext cx="90487" cy="96837"/>
            </a:xfrm>
            <a:custGeom>
              <a:avLst/>
              <a:gdLst>
                <a:gd name="T0" fmla="*/ 57 w 57"/>
                <a:gd name="T1" fmla="*/ 0 h 61"/>
                <a:gd name="T2" fmla="*/ 15 w 57"/>
                <a:gd name="T3" fmla="*/ 29 h 61"/>
                <a:gd name="T4" fmla="*/ 0 w 57"/>
                <a:gd name="T5" fmla="*/ 39 h 61"/>
                <a:gd name="T6" fmla="*/ 6 w 57"/>
                <a:gd name="T7" fmla="*/ 61 h 61"/>
                <a:gd name="T8" fmla="*/ 15 w 57"/>
                <a:gd name="T9" fmla="*/ 49 h 61"/>
                <a:gd name="T10" fmla="*/ 57 w 57"/>
                <a:gd name="T11" fmla="*/ 0 h 61"/>
              </a:gdLst>
              <a:ahLst/>
              <a:cxnLst>
                <a:cxn ang="0">
                  <a:pos x="T0" y="T1"/>
                </a:cxn>
                <a:cxn ang="0">
                  <a:pos x="T2" y="T3"/>
                </a:cxn>
                <a:cxn ang="0">
                  <a:pos x="T4" y="T5"/>
                </a:cxn>
                <a:cxn ang="0">
                  <a:pos x="T6" y="T7"/>
                </a:cxn>
                <a:cxn ang="0">
                  <a:pos x="T8" y="T9"/>
                </a:cxn>
                <a:cxn ang="0">
                  <a:pos x="T10" y="T11"/>
                </a:cxn>
              </a:cxnLst>
              <a:rect l="0" t="0" r="r" b="b"/>
              <a:pathLst>
                <a:path w="57" h="61">
                  <a:moveTo>
                    <a:pt x="57" y="0"/>
                  </a:moveTo>
                  <a:lnTo>
                    <a:pt x="15" y="29"/>
                  </a:lnTo>
                  <a:lnTo>
                    <a:pt x="0" y="39"/>
                  </a:lnTo>
                  <a:lnTo>
                    <a:pt x="6" y="61"/>
                  </a:lnTo>
                  <a:lnTo>
                    <a:pt x="15" y="49"/>
                  </a:lnTo>
                  <a:lnTo>
                    <a:pt x="5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85" name="Freeform 251"/>
            <p:cNvSpPr>
              <a:spLocks/>
            </p:cNvSpPr>
            <p:nvPr userDrawn="1"/>
          </p:nvSpPr>
          <p:spPr bwMode="gray">
            <a:xfrm>
              <a:off x="11406188" y="4329113"/>
              <a:ext cx="153987" cy="163512"/>
            </a:xfrm>
            <a:custGeom>
              <a:avLst/>
              <a:gdLst>
                <a:gd name="T0" fmla="*/ 0 w 97"/>
                <a:gd name="T1" fmla="*/ 0 h 103"/>
                <a:gd name="T2" fmla="*/ 86 w 97"/>
                <a:gd name="T3" fmla="*/ 93 h 103"/>
                <a:gd name="T4" fmla="*/ 97 w 97"/>
                <a:gd name="T5" fmla="*/ 103 h 103"/>
                <a:gd name="T6" fmla="*/ 97 w 97"/>
                <a:gd name="T7" fmla="*/ 75 h 103"/>
                <a:gd name="T8" fmla="*/ 86 w 97"/>
                <a:gd name="T9" fmla="*/ 69 h 103"/>
                <a:gd name="T10" fmla="*/ 0 w 97"/>
                <a:gd name="T11" fmla="*/ 0 h 103"/>
              </a:gdLst>
              <a:ahLst/>
              <a:cxnLst>
                <a:cxn ang="0">
                  <a:pos x="T0" y="T1"/>
                </a:cxn>
                <a:cxn ang="0">
                  <a:pos x="T2" y="T3"/>
                </a:cxn>
                <a:cxn ang="0">
                  <a:pos x="T4" y="T5"/>
                </a:cxn>
                <a:cxn ang="0">
                  <a:pos x="T6" y="T7"/>
                </a:cxn>
                <a:cxn ang="0">
                  <a:pos x="T8" y="T9"/>
                </a:cxn>
                <a:cxn ang="0">
                  <a:pos x="T10" y="T11"/>
                </a:cxn>
              </a:cxnLst>
              <a:rect l="0" t="0" r="r" b="b"/>
              <a:pathLst>
                <a:path w="97" h="103">
                  <a:moveTo>
                    <a:pt x="0" y="0"/>
                  </a:moveTo>
                  <a:lnTo>
                    <a:pt x="86" y="93"/>
                  </a:lnTo>
                  <a:lnTo>
                    <a:pt x="97" y="103"/>
                  </a:lnTo>
                  <a:lnTo>
                    <a:pt x="97" y="75"/>
                  </a:lnTo>
                  <a:lnTo>
                    <a:pt x="86" y="69"/>
                  </a:lnTo>
                  <a:lnTo>
                    <a:pt x="0" y="0"/>
                  </a:lnTo>
                  <a:close/>
                </a:path>
              </a:pathLst>
            </a:custGeom>
            <a:solidFill>
              <a:srgbClr val="97A6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86" name="Freeform 252"/>
            <p:cNvSpPr>
              <a:spLocks/>
            </p:cNvSpPr>
            <p:nvPr userDrawn="1"/>
          </p:nvSpPr>
          <p:spPr bwMode="gray">
            <a:xfrm>
              <a:off x="11406188" y="4329113"/>
              <a:ext cx="153987" cy="163512"/>
            </a:xfrm>
            <a:custGeom>
              <a:avLst/>
              <a:gdLst>
                <a:gd name="T0" fmla="*/ 0 w 97"/>
                <a:gd name="T1" fmla="*/ 0 h 103"/>
                <a:gd name="T2" fmla="*/ 86 w 97"/>
                <a:gd name="T3" fmla="*/ 93 h 103"/>
                <a:gd name="T4" fmla="*/ 97 w 97"/>
                <a:gd name="T5" fmla="*/ 103 h 103"/>
                <a:gd name="T6" fmla="*/ 97 w 97"/>
                <a:gd name="T7" fmla="*/ 75 h 103"/>
                <a:gd name="T8" fmla="*/ 86 w 97"/>
                <a:gd name="T9" fmla="*/ 69 h 103"/>
                <a:gd name="T10" fmla="*/ 0 w 97"/>
                <a:gd name="T11" fmla="*/ 0 h 103"/>
              </a:gdLst>
              <a:ahLst/>
              <a:cxnLst>
                <a:cxn ang="0">
                  <a:pos x="T0" y="T1"/>
                </a:cxn>
                <a:cxn ang="0">
                  <a:pos x="T2" y="T3"/>
                </a:cxn>
                <a:cxn ang="0">
                  <a:pos x="T4" y="T5"/>
                </a:cxn>
                <a:cxn ang="0">
                  <a:pos x="T6" y="T7"/>
                </a:cxn>
                <a:cxn ang="0">
                  <a:pos x="T8" y="T9"/>
                </a:cxn>
                <a:cxn ang="0">
                  <a:pos x="T10" y="T11"/>
                </a:cxn>
              </a:cxnLst>
              <a:rect l="0" t="0" r="r" b="b"/>
              <a:pathLst>
                <a:path w="97" h="103">
                  <a:moveTo>
                    <a:pt x="0" y="0"/>
                  </a:moveTo>
                  <a:lnTo>
                    <a:pt x="86" y="93"/>
                  </a:lnTo>
                  <a:lnTo>
                    <a:pt x="97" y="103"/>
                  </a:lnTo>
                  <a:lnTo>
                    <a:pt x="97" y="75"/>
                  </a:lnTo>
                  <a:lnTo>
                    <a:pt x="86" y="6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87" name="Freeform 253"/>
            <p:cNvSpPr>
              <a:spLocks/>
            </p:cNvSpPr>
            <p:nvPr userDrawn="1"/>
          </p:nvSpPr>
          <p:spPr bwMode="gray">
            <a:xfrm>
              <a:off x="11436350" y="4202113"/>
              <a:ext cx="127000" cy="133350"/>
            </a:xfrm>
            <a:custGeom>
              <a:avLst/>
              <a:gdLst>
                <a:gd name="T0" fmla="*/ 0 w 80"/>
                <a:gd name="T1" fmla="*/ 0 h 84"/>
                <a:gd name="T2" fmla="*/ 42 w 80"/>
                <a:gd name="T3" fmla="*/ 46 h 84"/>
                <a:gd name="T4" fmla="*/ 71 w 80"/>
                <a:gd name="T5" fmla="*/ 78 h 84"/>
                <a:gd name="T6" fmla="*/ 78 w 80"/>
                <a:gd name="T7" fmla="*/ 84 h 84"/>
                <a:gd name="T8" fmla="*/ 80 w 80"/>
                <a:gd name="T9" fmla="*/ 58 h 84"/>
                <a:gd name="T10" fmla="*/ 74 w 80"/>
                <a:gd name="T11" fmla="*/ 54 h 84"/>
                <a:gd name="T12" fmla="*/ 55 w 80"/>
                <a:gd name="T13" fmla="*/ 40 h 84"/>
                <a:gd name="T14" fmla="*/ 0 w 80"/>
                <a:gd name="T15" fmla="*/ 0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84">
                  <a:moveTo>
                    <a:pt x="0" y="0"/>
                  </a:moveTo>
                  <a:lnTo>
                    <a:pt x="42" y="46"/>
                  </a:lnTo>
                  <a:lnTo>
                    <a:pt x="71" y="78"/>
                  </a:lnTo>
                  <a:lnTo>
                    <a:pt x="78" y="84"/>
                  </a:lnTo>
                  <a:lnTo>
                    <a:pt x="80" y="58"/>
                  </a:lnTo>
                  <a:lnTo>
                    <a:pt x="74" y="54"/>
                  </a:lnTo>
                  <a:lnTo>
                    <a:pt x="55" y="40"/>
                  </a:lnTo>
                  <a:lnTo>
                    <a:pt x="0" y="0"/>
                  </a:lnTo>
                  <a:close/>
                </a:path>
              </a:pathLst>
            </a:custGeom>
            <a:solidFill>
              <a:srgbClr val="97A6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88" name="Freeform 254"/>
            <p:cNvSpPr>
              <a:spLocks/>
            </p:cNvSpPr>
            <p:nvPr userDrawn="1"/>
          </p:nvSpPr>
          <p:spPr bwMode="gray">
            <a:xfrm>
              <a:off x="11436350" y="4202113"/>
              <a:ext cx="127000" cy="133350"/>
            </a:xfrm>
            <a:custGeom>
              <a:avLst/>
              <a:gdLst>
                <a:gd name="T0" fmla="*/ 0 w 80"/>
                <a:gd name="T1" fmla="*/ 0 h 84"/>
                <a:gd name="T2" fmla="*/ 42 w 80"/>
                <a:gd name="T3" fmla="*/ 46 h 84"/>
                <a:gd name="T4" fmla="*/ 71 w 80"/>
                <a:gd name="T5" fmla="*/ 78 h 84"/>
                <a:gd name="T6" fmla="*/ 78 w 80"/>
                <a:gd name="T7" fmla="*/ 84 h 84"/>
                <a:gd name="T8" fmla="*/ 80 w 80"/>
                <a:gd name="T9" fmla="*/ 58 h 84"/>
                <a:gd name="T10" fmla="*/ 74 w 80"/>
                <a:gd name="T11" fmla="*/ 54 h 84"/>
                <a:gd name="T12" fmla="*/ 55 w 80"/>
                <a:gd name="T13" fmla="*/ 40 h 84"/>
                <a:gd name="T14" fmla="*/ 0 w 80"/>
                <a:gd name="T15" fmla="*/ 0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84">
                  <a:moveTo>
                    <a:pt x="0" y="0"/>
                  </a:moveTo>
                  <a:lnTo>
                    <a:pt x="42" y="46"/>
                  </a:lnTo>
                  <a:lnTo>
                    <a:pt x="71" y="78"/>
                  </a:lnTo>
                  <a:lnTo>
                    <a:pt x="78" y="84"/>
                  </a:lnTo>
                  <a:lnTo>
                    <a:pt x="80" y="58"/>
                  </a:lnTo>
                  <a:lnTo>
                    <a:pt x="74" y="54"/>
                  </a:lnTo>
                  <a:lnTo>
                    <a:pt x="55" y="4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89" name="Freeform 255"/>
            <p:cNvSpPr>
              <a:spLocks/>
            </p:cNvSpPr>
            <p:nvPr userDrawn="1"/>
          </p:nvSpPr>
          <p:spPr bwMode="gray">
            <a:xfrm>
              <a:off x="11509375" y="4108450"/>
              <a:ext cx="63500" cy="66675"/>
            </a:xfrm>
            <a:custGeom>
              <a:avLst/>
              <a:gdLst>
                <a:gd name="T0" fmla="*/ 0 w 40"/>
                <a:gd name="T1" fmla="*/ 0 h 42"/>
                <a:gd name="T2" fmla="*/ 30 w 40"/>
                <a:gd name="T3" fmla="*/ 42 h 42"/>
                <a:gd name="T4" fmla="*/ 32 w 40"/>
                <a:gd name="T5" fmla="*/ 42 h 42"/>
                <a:gd name="T6" fmla="*/ 40 w 40"/>
                <a:gd name="T7" fmla="*/ 24 h 42"/>
                <a:gd name="T8" fmla="*/ 32 w 40"/>
                <a:gd name="T9" fmla="*/ 18 h 42"/>
                <a:gd name="T10" fmla="*/ 0 w 40"/>
                <a:gd name="T11" fmla="*/ 0 h 42"/>
              </a:gdLst>
              <a:ahLst/>
              <a:cxnLst>
                <a:cxn ang="0">
                  <a:pos x="T0" y="T1"/>
                </a:cxn>
                <a:cxn ang="0">
                  <a:pos x="T2" y="T3"/>
                </a:cxn>
                <a:cxn ang="0">
                  <a:pos x="T4" y="T5"/>
                </a:cxn>
                <a:cxn ang="0">
                  <a:pos x="T6" y="T7"/>
                </a:cxn>
                <a:cxn ang="0">
                  <a:pos x="T8" y="T9"/>
                </a:cxn>
                <a:cxn ang="0">
                  <a:pos x="T10" y="T11"/>
                </a:cxn>
              </a:cxnLst>
              <a:rect l="0" t="0" r="r" b="b"/>
              <a:pathLst>
                <a:path w="40" h="42">
                  <a:moveTo>
                    <a:pt x="0" y="0"/>
                  </a:moveTo>
                  <a:lnTo>
                    <a:pt x="30" y="42"/>
                  </a:lnTo>
                  <a:lnTo>
                    <a:pt x="32" y="42"/>
                  </a:lnTo>
                  <a:lnTo>
                    <a:pt x="40" y="24"/>
                  </a:lnTo>
                  <a:lnTo>
                    <a:pt x="32" y="18"/>
                  </a:lnTo>
                  <a:lnTo>
                    <a:pt x="0" y="0"/>
                  </a:lnTo>
                  <a:close/>
                </a:path>
              </a:pathLst>
            </a:custGeom>
            <a:solidFill>
              <a:srgbClr val="97A6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90" name="Freeform 256"/>
            <p:cNvSpPr>
              <a:spLocks/>
            </p:cNvSpPr>
            <p:nvPr userDrawn="1"/>
          </p:nvSpPr>
          <p:spPr bwMode="gray">
            <a:xfrm>
              <a:off x="11509375" y="4108450"/>
              <a:ext cx="63500" cy="66675"/>
            </a:xfrm>
            <a:custGeom>
              <a:avLst/>
              <a:gdLst>
                <a:gd name="T0" fmla="*/ 0 w 40"/>
                <a:gd name="T1" fmla="*/ 0 h 42"/>
                <a:gd name="T2" fmla="*/ 30 w 40"/>
                <a:gd name="T3" fmla="*/ 42 h 42"/>
                <a:gd name="T4" fmla="*/ 32 w 40"/>
                <a:gd name="T5" fmla="*/ 42 h 42"/>
                <a:gd name="T6" fmla="*/ 40 w 40"/>
                <a:gd name="T7" fmla="*/ 24 h 42"/>
                <a:gd name="T8" fmla="*/ 32 w 40"/>
                <a:gd name="T9" fmla="*/ 18 h 42"/>
                <a:gd name="T10" fmla="*/ 0 w 40"/>
                <a:gd name="T11" fmla="*/ 0 h 42"/>
              </a:gdLst>
              <a:ahLst/>
              <a:cxnLst>
                <a:cxn ang="0">
                  <a:pos x="T0" y="T1"/>
                </a:cxn>
                <a:cxn ang="0">
                  <a:pos x="T2" y="T3"/>
                </a:cxn>
                <a:cxn ang="0">
                  <a:pos x="T4" y="T5"/>
                </a:cxn>
                <a:cxn ang="0">
                  <a:pos x="T6" y="T7"/>
                </a:cxn>
                <a:cxn ang="0">
                  <a:pos x="T8" y="T9"/>
                </a:cxn>
                <a:cxn ang="0">
                  <a:pos x="T10" y="T11"/>
                </a:cxn>
              </a:cxnLst>
              <a:rect l="0" t="0" r="r" b="b"/>
              <a:pathLst>
                <a:path w="40" h="42">
                  <a:moveTo>
                    <a:pt x="0" y="0"/>
                  </a:moveTo>
                  <a:lnTo>
                    <a:pt x="30" y="42"/>
                  </a:lnTo>
                  <a:lnTo>
                    <a:pt x="32" y="42"/>
                  </a:lnTo>
                  <a:lnTo>
                    <a:pt x="40" y="24"/>
                  </a:lnTo>
                  <a:lnTo>
                    <a:pt x="32" y="1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91" name="Rectangle 257"/>
            <p:cNvSpPr>
              <a:spLocks noChangeArrowheads="1"/>
            </p:cNvSpPr>
            <p:nvPr userDrawn="1"/>
          </p:nvSpPr>
          <p:spPr bwMode="gray">
            <a:xfrm>
              <a:off x="10390188" y="4621213"/>
              <a:ext cx="1085850" cy="82550"/>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92" name="Rectangle 258"/>
            <p:cNvSpPr>
              <a:spLocks noChangeArrowheads="1"/>
            </p:cNvSpPr>
            <p:nvPr userDrawn="1"/>
          </p:nvSpPr>
          <p:spPr bwMode="gray">
            <a:xfrm>
              <a:off x="10390188" y="4746625"/>
              <a:ext cx="1085850" cy="82550"/>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93" name="Rectangle 259"/>
            <p:cNvSpPr>
              <a:spLocks noChangeArrowheads="1"/>
            </p:cNvSpPr>
            <p:nvPr userDrawn="1"/>
          </p:nvSpPr>
          <p:spPr bwMode="gray">
            <a:xfrm>
              <a:off x="10390188" y="4941888"/>
              <a:ext cx="42862" cy="252412"/>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94" name="Rectangle 260"/>
            <p:cNvSpPr>
              <a:spLocks noChangeArrowheads="1"/>
            </p:cNvSpPr>
            <p:nvPr userDrawn="1"/>
          </p:nvSpPr>
          <p:spPr bwMode="gray">
            <a:xfrm>
              <a:off x="10463213" y="4633913"/>
              <a:ext cx="47625" cy="487362"/>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95" name="Rectangle 261"/>
            <p:cNvSpPr>
              <a:spLocks noChangeArrowheads="1"/>
            </p:cNvSpPr>
            <p:nvPr userDrawn="1"/>
          </p:nvSpPr>
          <p:spPr bwMode="gray">
            <a:xfrm>
              <a:off x="11355388" y="4633913"/>
              <a:ext cx="42862" cy="487362"/>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96" name="Rectangle 262"/>
            <p:cNvSpPr>
              <a:spLocks noChangeArrowheads="1"/>
            </p:cNvSpPr>
            <p:nvPr userDrawn="1"/>
          </p:nvSpPr>
          <p:spPr bwMode="gray">
            <a:xfrm>
              <a:off x="11428413" y="4941888"/>
              <a:ext cx="47625" cy="252412"/>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97" name="Rectangle 263"/>
            <p:cNvSpPr>
              <a:spLocks noChangeArrowheads="1"/>
            </p:cNvSpPr>
            <p:nvPr userDrawn="1"/>
          </p:nvSpPr>
          <p:spPr bwMode="gray">
            <a:xfrm>
              <a:off x="10390188" y="4929188"/>
              <a:ext cx="1085850" cy="85725"/>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98" name="Rectangle 264"/>
            <p:cNvSpPr>
              <a:spLocks noChangeArrowheads="1"/>
            </p:cNvSpPr>
            <p:nvPr userDrawn="1"/>
          </p:nvSpPr>
          <p:spPr bwMode="gray">
            <a:xfrm>
              <a:off x="3646488" y="4621213"/>
              <a:ext cx="1085850" cy="82550"/>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99" name="Rectangle 265"/>
            <p:cNvSpPr>
              <a:spLocks noChangeArrowheads="1"/>
            </p:cNvSpPr>
            <p:nvPr userDrawn="1"/>
          </p:nvSpPr>
          <p:spPr bwMode="gray">
            <a:xfrm>
              <a:off x="3646488" y="4746625"/>
              <a:ext cx="1085850" cy="82550"/>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00" name="Rectangle 266"/>
            <p:cNvSpPr>
              <a:spLocks noChangeArrowheads="1"/>
            </p:cNvSpPr>
            <p:nvPr userDrawn="1"/>
          </p:nvSpPr>
          <p:spPr bwMode="gray">
            <a:xfrm>
              <a:off x="3646488" y="4941888"/>
              <a:ext cx="47625" cy="252412"/>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01" name="Rectangle 267"/>
            <p:cNvSpPr>
              <a:spLocks noChangeArrowheads="1"/>
            </p:cNvSpPr>
            <p:nvPr userDrawn="1"/>
          </p:nvSpPr>
          <p:spPr bwMode="gray">
            <a:xfrm>
              <a:off x="3724275" y="4633913"/>
              <a:ext cx="42862" cy="487362"/>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02" name="Rectangle 268"/>
            <p:cNvSpPr>
              <a:spLocks noChangeArrowheads="1"/>
            </p:cNvSpPr>
            <p:nvPr userDrawn="1"/>
          </p:nvSpPr>
          <p:spPr bwMode="gray">
            <a:xfrm>
              <a:off x="4611688" y="4633913"/>
              <a:ext cx="47625" cy="487362"/>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03" name="Rectangle 269"/>
            <p:cNvSpPr>
              <a:spLocks noChangeArrowheads="1"/>
            </p:cNvSpPr>
            <p:nvPr userDrawn="1"/>
          </p:nvSpPr>
          <p:spPr bwMode="gray">
            <a:xfrm>
              <a:off x="4689475" y="4941888"/>
              <a:ext cx="42862" cy="252412"/>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04" name="Rectangle 270"/>
            <p:cNvSpPr>
              <a:spLocks noChangeArrowheads="1"/>
            </p:cNvSpPr>
            <p:nvPr userDrawn="1"/>
          </p:nvSpPr>
          <p:spPr bwMode="gray">
            <a:xfrm>
              <a:off x="3646488" y="4929188"/>
              <a:ext cx="1085850" cy="85725"/>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05" name="Oval 271"/>
            <p:cNvSpPr>
              <a:spLocks noChangeArrowheads="1"/>
            </p:cNvSpPr>
            <p:nvPr userDrawn="1"/>
          </p:nvSpPr>
          <p:spPr bwMode="gray">
            <a:xfrm>
              <a:off x="10329863" y="4186238"/>
              <a:ext cx="100012" cy="920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06" name="Freeform 272"/>
            <p:cNvSpPr>
              <a:spLocks noEditPoints="1"/>
            </p:cNvSpPr>
            <p:nvPr userDrawn="1"/>
          </p:nvSpPr>
          <p:spPr bwMode="gray">
            <a:xfrm>
              <a:off x="10149660" y="3871912"/>
              <a:ext cx="298450" cy="1312862"/>
            </a:xfrm>
            <a:custGeom>
              <a:avLst/>
              <a:gdLst>
                <a:gd name="T0" fmla="*/ 9 w 89"/>
                <a:gd name="T1" fmla="*/ 29 h 417"/>
                <a:gd name="T2" fmla="*/ 67 w 89"/>
                <a:gd name="T3" fmla="*/ 29 h 417"/>
                <a:gd name="T4" fmla="*/ 56 w 89"/>
                <a:gd name="T5" fmla="*/ 53 h 417"/>
                <a:gd name="T6" fmla="*/ 38 w 89"/>
                <a:gd name="T7" fmla="*/ 12 h 417"/>
                <a:gd name="T8" fmla="*/ 86 w 89"/>
                <a:gd name="T9" fmla="*/ 106 h 417"/>
                <a:gd name="T10" fmla="*/ 84 w 89"/>
                <a:gd name="T11" fmla="*/ 103 h 417"/>
                <a:gd name="T12" fmla="*/ 72 w 89"/>
                <a:gd name="T13" fmla="*/ 79 h 417"/>
                <a:gd name="T14" fmla="*/ 77 w 89"/>
                <a:gd name="T15" fmla="*/ 77 h 417"/>
                <a:gd name="T16" fmla="*/ 72 w 89"/>
                <a:gd name="T17" fmla="*/ 74 h 417"/>
                <a:gd name="T18" fmla="*/ 68 w 89"/>
                <a:gd name="T19" fmla="*/ 57 h 417"/>
                <a:gd name="T20" fmla="*/ 50 w 89"/>
                <a:gd name="T21" fmla="*/ 61 h 417"/>
                <a:gd name="T22" fmla="*/ 48 w 89"/>
                <a:gd name="T23" fmla="*/ 74 h 417"/>
                <a:gd name="T24" fmla="*/ 48 w 89"/>
                <a:gd name="T25" fmla="*/ 79 h 417"/>
                <a:gd name="T26" fmla="*/ 50 w 89"/>
                <a:gd name="T27" fmla="*/ 84 h 417"/>
                <a:gd name="T28" fmla="*/ 39 w 89"/>
                <a:gd name="T29" fmla="*/ 106 h 417"/>
                <a:gd name="T30" fmla="*/ 34 w 89"/>
                <a:gd name="T31" fmla="*/ 108 h 417"/>
                <a:gd name="T32" fmla="*/ 86 w 89"/>
                <a:gd name="T33" fmla="*/ 111 h 417"/>
                <a:gd name="T34" fmla="*/ 86 w 89"/>
                <a:gd name="T35" fmla="*/ 106 h 417"/>
                <a:gd name="T36" fmla="*/ 26 w 89"/>
                <a:gd name="T37" fmla="*/ 164 h 417"/>
                <a:gd name="T38" fmla="*/ 20 w 89"/>
                <a:gd name="T39" fmla="*/ 152 h 417"/>
                <a:gd name="T40" fmla="*/ 9 w 89"/>
                <a:gd name="T41" fmla="*/ 33 h 417"/>
                <a:gd name="T42" fmla="*/ 3 w 89"/>
                <a:gd name="T43" fmla="*/ 162 h 417"/>
                <a:gd name="T44" fmla="*/ 1 w 89"/>
                <a:gd name="T45" fmla="*/ 164 h 417"/>
                <a:gd name="T46" fmla="*/ 0 w 89"/>
                <a:gd name="T47" fmla="*/ 165 h 417"/>
                <a:gd name="T48" fmla="*/ 1 w 89"/>
                <a:gd name="T49" fmla="*/ 166 h 417"/>
                <a:gd name="T50" fmla="*/ 2 w 89"/>
                <a:gd name="T51" fmla="*/ 168 h 417"/>
                <a:gd name="T52" fmla="*/ 9 w 89"/>
                <a:gd name="T53" fmla="*/ 347 h 417"/>
                <a:gd name="T54" fmla="*/ 0 w 89"/>
                <a:gd name="T55" fmla="*/ 417 h 417"/>
                <a:gd name="T56" fmla="*/ 20 w 89"/>
                <a:gd name="T57" fmla="*/ 417 h 417"/>
                <a:gd name="T58" fmla="*/ 29 w 89"/>
                <a:gd name="T59" fmla="*/ 347 h 417"/>
                <a:gd name="T60" fmla="*/ 20 w 89"/>
                <a:gd name="T61" fmla="*/ 177 h 417"/>
                <a:gd name="T62" fmla="*/ 26 w 89"/>
                <a:gd name="T63" fmla="*/ 166 h 417"/>
                <a:gd name="T64" fmla="*/ 29 w 89"/>
                <a:gd name="T65" fmla="*/ 165 h 417"/>
                <a:gd name="T66" fmla="*/ 29 w 89"/>
                <a:gd name="T67" fmla="*/ 165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9" h="417">
                  <a:moveTo>
                    <a:pt x="20" y="29"/>
                  </a:moveTo>
                  <a:cubicBezTo>
                    <a:pt x="9" y="29"/>
                    <a:pt x="9" y="29"/>
                    <a:pt x="9" y="29"/>
                  </a:cubicBezTo>
                  <a:cubicBezTo>
                    <a:pt x="9" y="13"/>
                    <a:pt x="22" y="0"/>
                    <a:pt x="38" y="0"/>
                  </a:cubicBezTo>
                  <a:cubicBezTo>
                    <a:pt x="54" y="0"/>
                    <a:pt x="67" y="13"/>
                    <a:pt x="67" y="29"/>
                  </a:cubicBezTo>
                  <a:cubicBezTo>
                    <a:pt x="67" y="53"/>
                    <a:pt x="67" y="53"/>
                    <a:pt x="67" y="53"/>
                  </a:cubicBezTo>
                  <a:cubicBezTo>
                    <a:pt x="56" y="53"/>
                    <a:pt x="56" y="53"/>
                    <a:pt x="56" y="53"/>
                  </a:cubicBezTo>
                  <a:cubicBezTo>
                    <a:pt x="56" y="29"/>
                    <a:pt x="56" y="29"/>
                    <a:pt x="56" y="29"/>
                  </a:cubicBezTo>
                  <a:cubicBezTo>
                    <a:pt x="56" y="20"/>
                    <a:pt x="48" y="12"/>
                    <a:pt x="38" y="12"/>
                  </a:cubicBezTo>
                  <a:cubicBezTo>
                    <a:pt x="28" y="12"/>
                    <a:pt x="20" y="20"/>
                    <a:pt x="20" y="29"/>
                  </a:cubicBezTo>
                  <a:close/>
                  <a:moveTo>
                    <a:pt x="86" y="106"/>
                  </a:moveTo>
                  <a:cubicBezTo>
                    <a:pt x="84" y="106"/>
                    <a:pt x="84" y="106"/>
                    <a:pt x="84" y="106"/>
                  </a:cubicBezTo>
                  <a:cubicBezTo>
                    <a:pt x="84" y="103"/>
                    <a:pt x="84" y="103"/>
                    <a:pt x="84" y="103"/>
                  </a:cubicBezTo>
                  <a:cubicBezTo>
                    <a:pt x="77" y="100"/>
                    <a:pt x="72" y="93"/>
                    <a:pt x="72" y="84"/>
                  </a:cubicBezTo>
                  <a:cubicBezTo>
                    <a:pt x="72" y="79"/>
                    <a:pt x="72" y="79"/>
                    <a:pt x="72" y="79"/>
                  </a:cubicBezTo>
                  <a:cubicBezTo>
                    <a:pt x="75" y="79"/>
                    <a:pt x="75" y="79"/>
                    <a:pt x="75" y="79"/>
                  </a:cubicBezTo>
                  <a:cubicBezTo>
                    <a:pt x="76" y="79"/>
                    <a:pt x="77" y="78"/>
                    <a:pt x="77" y="77"/>
                  </a:cubicBezTo>
                  <a:cubicBezTo>
                    <a:pt x="77" y="75"/>
                    <a:pt x="76" y="74"/>
                    <a:pt x="75" y="74"/>
                  </a:cubicBezTo>
                  <a:cubicBezTo>
                    <a:pt x="72" y="74"/>
                    <a:pt x="72" y="74"/>
                    <a:pt x="72" y="74"/>
                  </a:cubicBezTo>
                  <a:cubicBezTo>
                    <a:pt x="72" y="61"/>
                    <a:pt x="72" y="61"/>
                    <a:pt x="72" y="61"/>
                  </a:cubicBezTo>
                  <a:cubicBezTo>
                    <a:pt x="72" y="59"/>
                    <a:pt x="70" y="57"/>
                    <a:pt x="68" y="57"/>
                  </a:cubicBezTo>
                  <a:cubicBezTo>
                    <a:pt x="54" y="57"/>
                    <a:pt x="54" y="57"/>
                    <a:pt x="54" y="57"/>
                  </a:cubicBezTo>
                  <a:cubicBezTo>
                    <a:pt x="52" y="57"/>
                    <a:pt x="50" y="59"/>
                    <a:pt x="50" y="61"/>
                  </a:cubicBezTo>
                  <a:cubicBezTo>
                    <a:pt x="50" y="74"/>
                    <a:pt x="50" y="74"/>
                    <a:pt x="50" y="74"/>
                  </a:cubicBezTo>
                  <a:cubicBezTo>
                    <a:pt x="48" y="74"/>
                    <a:pt x="48" y="74"/>
                    <a:pt x="48" y="74"/>
                  </a:cubicBezTo>
                  <a:cubicBezTo>
                    <a:pt x="46" y="74"/>
                    <a:pt x="45" y="75"/>
                    <a:pt x="45" y="77"/>
                  </a:cubicBezTo>
                  <a:cubicBezTo>
                    <a:pt x="45" y="78"/>
                    <a:pt x="46" y="79"/>
                    <a:pt x="48" y="79"/>
                  </a:cubicBezTo>
                  <a:cubicBezTo>
                    <a:pt x="50" y="79"/>
                    <a:pt x="50" y="79"/>
                    <a:pt x="50" y="79"/>
                  </a:cubicBezTo>
                  <a:cubicBezTo>
                    <a:pt x="50" y="84"/>
                    <a:pt x="50" y="84"/>
                    <a:pt x="50" y="84"/>
                  </a:cubicBezTo>
                  <a:cubicBezTo>
                    <a:pt x="50" y="92"/>
                    <a:pt x="46" y="99"/>
                    <a:pt x="39" y="103"/>
                  </a:cubicBezTo>
                  <a:cubicBezTo>
                    <a:pt x="39" y="106"/>
                    <a:pt x="39" y="106"/>
                    <a:pt x="39" y="106"/>
                  </a:cubicBezTo>
                  <a:cubicBezTo>
                    <a:pt x="36" y="106"/>
                    <a:pt x="36" y="106"/>
                    <a:pt x="36" y="106"/>
                  </a:cubicBezTo>
                  <a:cubicBezTo>
                    <a:pt x="35" y="106"/>
                    <a:pt x="34" y="107"/>
                    <a:pt x="34" y="108"/>
                  </a:cubicBezTo>
                  <a:cubicBezTo>
                    <a:pt x="34" y="110"/>
                    <a:pt x="35" y="111"/>
                    <a:pt x="36" y="111"/>
                  </a:cubicBezTo>
                  <a:cubicBezTo>
                    <a:pt x="86" y="111"/>
                    <a:pt x="86" y="111"/>
                    <a:pt x="86" y="111"/>
                  </a:cubicBezTo>
                  <a:cubicBezTo>
                    <a:pt x="88" y="111"/>
                    <a:pt x="89" y="110"/>
                    <a:pt x="89" y="108"/>
                  </a:cubicBezTo>
                  <a:cubicBezTo>
                    <a:pt x="89" y="107"/>
                    <a:pt x="88" y="106"/>
                    <a:pt x="86" y="106"/>
                  </a:cubicBezTo>
                  <a:close/>
                  <a:moveTo>
                    <a:pt x="27" y="164"/>
                  </a:moveTo>
                  <a:cubicBezTo>
                    <a:pt x="26" y="164"/>
                    <a:pt x="26" y="164"/>
                    <a:pt x="26" y="164"/>
                  </a:cubicBezTo>
                  <a:cubicBezTo>
                    <a:pt x="26" y="162"/>
                    <a:pt x="26" y="162"/>
                    <a:pt x="26" y="162"/>
                  </a:cubicBezTo>
                  <a:cubicBezTo>
                    <a:pt x="22" y="160"/>
                    <a:pt x="20" y="157"/>
                    <a:pt x="20" y="152"/>
                  </a:cubicBezTo>
                  <a:cubicBezTo>
                    <a:pt x="20" y="33"/>
                    <a:pt x="20" y="33"/>
                    <a:pt x="20" y="33"/>
                  </a:cubicBezTo>
                  <a:cubicBezTo>
                    <a:pt x="9" y="33"/>
                    <a:pt x="9" y="33"/>
                    <a:pt x="9" y="33"/>
                  </a:cubicBezTo>
                  <a:cubicBezTo>
                    <a:pt x="9" y="153"/>
                    <a:pt x="9" y="153"/>
                    <a:pt x="9" y="153"/>
                  </a:cubicBezTo>
                  <a:cubicBezTo>
                    <a:pt x="8" y="157"/>
                    <a:pt x="6" y="160"/>
                    <a:pt x="3" y="162"/>
                  </a:cubicBezTo>
                  <a:cubicBezTo>
                    <a:pt x="3" y="164"/>
                    <a:pt x="3" y="164"/>
                    <a:pt x="3" y="164"/>
                  </a:cubicBezTo>
                  <a:cubicBezTo>
                    <a:pt x="1" y="164"/>
                    <a:pt x="1" y="164"/>
                    <a:pt x="1" y="164"/>
                  </a:cubicBezTo>
                  <a:cubicBezTo>
                    <a:pt x="0" y="164"/>
                    <a:pt x="0" y="164"/>
                    <a:pt x="0" y="165"/>
                  </a:cubicBezTo>
                  <a:cubicBezTo>
                    <a:pt x="0" y="165"/>
                    <a:pt x="0" y="165"/>
                    <a:pt x="0" y="165"/>
                  </a:cubicBezTo>
                  <a:cubicBezTo>
                    <a:pt x="0" y="165"/>
                    <a:pt x="0" y="165"/>
                    <a:pt x="0" y="165"/>
                  </a:cubicBezTo>
                  <a:cubicBezTo>
                    <a:pt x="0" y="166"/>
                    <a:pt x="0" y="166"/>
                    <a:pt x="1" y="166"/>
                  </a:cubicBezTo>
                  <a:cubicBezTo>
                    <a:pt x="2" y="166"/>
                    <a:pt x="2" y="166"/>
                    <a:pt x="2" y="166"/>
                  </a:cubicBezTo>
                  <a:cubicBezTo>
                    <a:pt x="2" y="168"/>
                    <a:pt x="2" y="168"/>
                    <a:pt x="2" y="168"/>
                  </a:cubicBezTo>
                  <a:cubicBezTo>
                    <a:pt x="6" y="169"/>
                    <a:pt x="8" y="173"/>
                    <a:pt x="9" y="177"/>
                  </a:cubicBezTo>
                  <a:cubicBezTo>
                    <a:pt x="9" y="347"/>
                    <a:pt x="9" y="347"/>
                    <a:pt x="9" y="347"/>
                  </a:cubicBezTo>
                  <a:cubicBezTo>
                    <a:pt x="0" y="347"/>
                    <a:pt x="0" y="347"/>
                    <a:pt x="0" y="347"/>
                  </a:cubicBezTo>
                  <a:cubicBezTo>
                    <a:pt x="0" y="417"/>
                    <a:pt x="0" y="417"/>
                    <a:pt x="0" y="417"/>
                  </a:cubicBezTo>
                  <a:cubicBezTo>
                    <a:pt x="9" y="417"/>
                    <a:pt x="9" y="417"/>
                    <a:pt x="9" y="417"/>
                  </a:cubicBezTo>
                  <a:cubicBezTo>
                    <a:pt x="20" y="417"/>
                    <a:pt x="20" y="417"/>
                    <a:pt x="20" y="417"/>
                  </a:cubicBezTo>
                  <a:cubicBezTo>
                    <a:pt x="29" y="417"/>
                    <a:pt x="29" y="417"/>
                    <a:pt x="29" y="417"/>
                  </a:cubicBezTo>
                  <a:cubicBezTo>
                    <a:pt x="29" y="347"/>
                    <a:pt x="29" y="347"/>
                    <a:pt x="29" y="347"/>
                  </a:cubicBezTo>
                  <a:cubicBezTo>
                    <a:pt x="20" y="347"/>
                    <a:pt x="20" y="347"/>
                    <a:pt x="20" y="347"/>
                  </a:cubicBezTo>
                  <a:cubicBezTo>
                    <a:pt x="20" y="177"/>
                    <a:pt x="20" y="177"/>
                    <a:pt x="20" y="177"/>
                  </a:cubicBezTo>
                  <a:cubicBezTo>
                    <a:pt x="20" y="173"/>
                    <a:pt x="22" y="170"/>
                    <a:pt x="26" y="168"/>
                  </a:cubicBezTo>
                  <a:cubicBezTo>
                    <a:pt x="26" y="166"/>
                    <a:pt x="26" y="166"/>
                    <a:pt x="26" y="166"/>
                  </a:cubicBezTo>
                  <a:cubicBezTo>
                    <a:pt x="27" y="166"/>
                    <a:pt x="27" y="166"/>
                    <a:pt x="27" y="166"/>
                  </a:cubicBezTo>
                  <a:cubicBezTo>
                    <a:pt x="28" y="166"/>
                    <a:pt x="29" y="166"/>
                    <a:pt x="29" y="165"/>
                  </a:cubicBezTo>
                  <a:cubicBezTo>
                    <a:pt x="29" y="165"/>
                    <a:pt x="29" y="165"/>
                    <a:pt x="29" y="165"/>
                  </a:cubicBezTo>
                  <a:cubicBezTo>
                    <a:pt x="29" y="165"/>
                    <a:pt x="29" y="165"/>
                    <a:pt x="29" y="165"/>
                  </a:cubicBezTo>
                  <a:cubicBezTo>
                    <a:pt x="29" y="164"/>
                    <a:pt x="28" y="164"/>
                    <a:pt x="27" y="164"/>
                  </a:cubicBezTo>
                  <a:close/>
                </a:path>
              </a:pathLst>
            </a:custGeom>
            <a:solidFill>
              <a:srgbClr val="33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07" name="Oval 273"/>
            <p:cNvSpPr>
              <a:spLocks noChangeArrowheads="1"/>
            </p:cNvSpPr>
            <p:nvPr userDrawn="1"/>
          </p:nvSpPr>
          <p:spPr bwMode="gray">
            <a:xfrm flipH="1">
              <a:off x="4837113" y="4186238"/>
              <a:ext cx="96837" cy="920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08" name="Freeform 274"/>
            <p:cNvSpPr>
              <a:spLocks noEditPoints="1"/>
            </p:cNvSpPr>
            <p:nvPr userDrawn="1"/>
          </p:nvSpPr>
          <p:spPr bwMode="gray">
            <a:xfrm flipH="1">
              <a:off x="4792662" y="3884613"/>
              <a:ext cx="298450" cy="1312862"/>
            </a:xfrm>
            <a:custGeom>
              <a:avLst/>
              <a:gdLst>
                <a:gd name="T0" fmla="*/ 9 w 89"/>
                <a:gd name="T1" fmla="*/ 29 h 417"/>
                <a:gd name="T2" fmla="*/ 67 w 89"/>
                <a:gd name="T3" fmla="*/ 29 h 417"/>
                <a:gd name="T4" fmla="*/ 56 w 89"/>
                <a:gd name="T5" fmla="*/ 53 h 417"/>
                <a:gd name="T6" fmla="*/ 38 w 89"/>
                <a:gd name="T7" fmla="*/ 12 h 417"/>
                <a:gd name="T8" fmla="*/ 87 w 89"/>
                <a:gd name="T9" fmla="*/ 106 h 417"/>
                <a:gd name="T10" fmla="*/ 85 w 89"/>
                <a:gd name="T11" fmla="*/ 103 h 417"/>
                <a:gd name="T12" fmla="*/ 73 w 89"/>
                <a:gd name="T13" fmla="*/ 79 h 417"/>
                <a:gd name="T14" fmla="*/ 78 w 89"/>
                <a:gd name="T15" fmla="*/ 77 h 417"/>
                <a:gd name="T16" fmla="*/ 73 w 89"/>
                <a:gd name="T17" fmla="*/ 74 h 417"/>
                <a:gd name="T18" fmla="*/ 69 w 89"/>
                <a:gd name="T19" fmla="*/ 57 h 417"/>
                <a:gd name="T20" fmla="*/ 51 w 89"/>
                <a:gd name="T21" fmla="*/ 61 h 417"/>
                <a:gd name="T22" fmla="*/ 48 w 89"/>
                <a:gd name="T23" fmla="*/ 74 h 417"/>
                <a:gd name="T24" fmla="*/ 48 w 89"/>
                <a:gd name="T25" fmla="*/ 79 h 417"/>
                <a:gd name="T26" fmla="*/ 51 w 89"/>
                <a:gd name="T27" fmla="*/ 84 h 417"/>
                <a:gd name="T28" fmla="*/ 40 w 89"/>
                <a:gd name="T29" fmla="*/ 106 h 417"/>
                <a:gd name="T30" fmla="*/ 34 w 89"/>
                <a:gd name="T31" fmla="*/ 108 h 417"/>
                <a:gd name="T32" fmla="*/ 87 w 89"/>
                <a:gd name="T33" fmla="*/ 111 h 417"/>
                <a:gd name="T34" fmla="*/ 87 w 89"/>
                <a:gd name="T35" fmla="*/ 106 h 417"/>
                <a:gd name="T36" fmla="*/ 27 w 89"/>
                <a:gd name="T37" fmla="*/ 164 h 417"/>
                <a:gd name="T38" fmla="*/ 21 w 89"/>
                <a:gd name="T39" fmla="*/ 152 h 417"/>
                <a:gd name="T40" fmla="*/ 9 w 89"/>
                <a:gd name="T41" fmla="*/ 33 h 417"/>
                <a:gd name="T42" fmla="*/ 3 w 89"/>
                <a:gd name="T43" fmla="*/ 162 h 417"/>
                <a:gd name="T44" fmla="*/ 2 w 89"/>
                <a:gd name="T45" fmla="*/ 164 h 417"/>
                <a:gd name="T46" fmla="*/ 1 w 89"/>
                <a:gd name="T47" fmla="*/ 165 h 417"/>
                <a:gd name="T48" fmla="*/ 2 w 89"/>
                <a:gd name="T49" fmla="*/ 166 h 417"/>
                <a:gd name="T50" fmla="*/ 3 w 89"/>
                <a:gd name="T51" fmla="*/ 168 h 417"/>
                <a:gd name="T52" fmla="*/ 9 w 89"/>
                <a:gd name="T53" fmla="*/ 347 h 417"/>
                <a:gd name="T54" fmla="*/ 0 w 89"/>
                <a:gd name="T55" fmla="*/ 417 h 417"/>
                <a:gd name="T56" fmla="*/ 21 w 89"/>
                <a:gd name="T57" fmla="*/ 417 h 417"/>
                <a:gd name="T58" fmla="*/ 29 w 89"/>
                <a:gd name="T59" fmla="*/ 347 h 417"/>
                <a:gd name="T60" fmla="*/ 21 w 89"/>
                <a:gd name="T61" fmla="*/ 177 h 417"/>
                <a:gd name="T62" fmla="*/ 27 w 89"/>
                <a:gd name="T63" fmla="*/ 166 h 417"/>
                <a:gd name="T64" fmla="*/ 29 w 89"/>
                <a:gd name="T65" fmla="*/ 165 h 417"/>
                <a:gd name="T66" fmla="*/ 29 w 89"/>
                <a:gd name="T67" fmla="*/ 165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9" h="417">
                  <a:moveTo>
                    <a:pt x="21" y="29"/>
                  </a:moveTo>
                  <a:cubicBezTo>
                    <a:pt x="9" y="29"/>
                    <a:pt x="9" y="29"/>
                    <a:pt x="9" y="29"/>
                  </a:cubicBezTo>
                  <a:cubicBezTo>
                    <a:pt x="9" y="13"/>
                    <a:pt x="22" y="0"/>
                    <a:pt x="38" y="0"/>
                  </a:cubicBezTo>
                  <a:cubicBezTo>
                    <a:pt x="54" y="0"/>
                    <a:pt x="67" y="13"/>
                    <a:pt x="67" y="29"/>
                  </a:cubicBezTo>
                  <a:cubicBezTo>
                    <a:pt x="67" y="53"/>
                    <a:pt x="67" y="53"/>
                    <a:pt x="67" y="53"/>
                  </a:cubicBezTo>
                  <a:cubicBezTo>
                    <a:pt x="56" y="53"/>
                    <a:pt x="56" y="53"/>
                    <a:pt x="56" y="53"/>
                  </a:cubicBezTo>
                  <a:cubicBezTo>
                    <a:pt x="56" y="29"/>
                    <a:pt x="56" y="29"/>
                    <a:pt x="56" y="29"/>
                  </a:cubicBezTo>
                  <a:cubicBezTo>
                    <a:pt x="56" y="20"/>
                    <a:pt x="48" y="12"/>
                    <a:pt x="38" y="12"/>
                  </a:cubicBezTo>
                  <a:cubicBezTo>
                    <a:pt x="29" y="12"/>
                    <a:pt x="21" y="20"/>
                    <a:pt x="21" y="29"/>
                  </a:cubicBezTo>
                  <a:close/>
                  <a:moveTo>
                    <a:pt x="87" y="106"/>
                  </a:moveTo>
                  <a:cubicBezTo>
                    <a:pt x="85" y="106"/>
                    <a:pt x="85" y="106"/>
                    <a:pt x="85" y="106"/>
                  </a:cubicBezTo>
                  <a:cubicBezTo>
                    <a:pt x="85" y="103"/>
                    <a:pt x="85" y="103"/>
                    <a:pt x="85" y="103"/>
                  </a:cubicBezTo>
                  <a:cubicBezTo>
                    <a:pt x="77" y="100"/>
                    <a:pt x="73" y="93"/>
                    <a:pt x="73" y="84"/>
                  </a:cubicBezTo>
                  <a:cubicBezTo>
                    <a:pt x="73" y="79"/>
                    <a:pt x="73" y="79"/>
                    <a:pt x="73" y="79"/>
                  </a:cubicBezTo>
                  <a:cubicBezTo>
                    <a:pt x="75" y="79"/>
                    <a:pt x="75" y="79"/>
                    <a:pt x="75" y="79"/>
                  </a:cubicBezTo>
                  <a:cubicBezTo>
                    <a:pt x="77" y="79"/>
                    <a:pt x="78" y="78"/>
                    <a:pt x="78" y="77"/>
                  </a:cubicBezTo>
                  <a:cubicBezTo>
                    <a:pt x="78" y="75"/>
                    <a:pt x="77" y="74"/>
                    <a:pt x="75" y="74"/>
                  </a:cubicBezTo>
                  <a:cubicBezTo>
                    <a:pt x="73" y="74"/>
                    <a:pt x="73" y="74"/>
                    <a:pt x="73" y="74"/>
                  </a:cubicBezTo>
                  <a:cubicBezTo>
                    <a:pt x="73" y="61"/>
                    <a:pt x="73" y="61"/>
                    <a:pt x="73" y="61"/>
                  </a:cubicBezTo>
                  <a:cubicBezTo>
                    <a:pt x="73" y="59"/>
                    <a:pt x="71" y="57"/>
                    <a:pt x="69" y="57"/>
                  </a:cubicBezTo>
                  <a:cubicBezTo>
                    <a:pt x="55" y="57"/>
                    <a:pt x="55" y="57"/>
                    <a:pt x="55" y="57"/>
                  </a:cubicBezTo>
                  <a:cubicBezTo>
                    <a:pt x="53" y="57"/>
                    <a:pt x="51" y="59"/>
                    <a:pt x="51" y="61"/>
                  </a:cubicBezTo>
                  <a:cubicBezTo>
                    <a:pt x="51" y="74"/>
                    <a:pt x="51" y="74"/>
                    <a:pt x="51" y="74"/>
                  </a:cubicBezTo>
                  <a:cubicBezTo>
                    <a:pt x="48" y="74"/>
                    <a:pt x="48" y="74"/>
                    <a:pt x="48" y="74"/>
                  </a:cubicBezTo>
                  <a:cubicBezTo>
                    <a:pt x="47" y="74"/>
                    <a:pt x="46" y="75"/>
                    <a:pt x="46" y="77"/>
                  </a:cubicBezTo>
                  <a:cubicBezTo>
                    <a:pt x="46" y="78"/>
                    <a:pt x="47" y="79"/>
                    <a:pt x="48" y="79"/>
                  </a:cubicBezTo>
                  <a:cubicBezTo>
                    <a:pt x="51" y="79"/>
                    <a:pt x="51" y="79"/>
                    <a:pt x="51" y="79"/>
                  </a:cubicBezTo>
                  <a:cubicBezTo>
                    <a:pt x="51" y="84"/>
                    <a:pt x="51" y="84"/>
                    <a:pt x="51" y="84"/>
                  </a:cubicBezTo>
                  <a:cubicBezTo>
                    <a:pt x="51" y="92"/>
                    <a:pt x="46" y="99"/>
                    <a:pt x="40" y="103"/>
                  </a:cubicBezTo>
                  <a:cubicBezTo>
                    <a:pt x="40" y="106"/>
                    <a:pt x="40" y="106"/>
                    <a:pt x="40" y="106"/>
                  </a:cubicBezTo>
                  <a:cubicBezTo>
                    <a:pt x="37" y="106"/>
                    <a:pt x="37" y="106"/>
                    <a:pt x="37" y="106"/>
                  </a:cubicBezTo>
                  <a:cubicBezTo>
                    <a:pt x="35" y="106"/>
                    <a:pt x="34" y="107"/>
                    <a:pt x="34" y="108"/>
                  </a:cubicBezTo>
                  <a:cubicBezTo>
                    <a:pt x="34" y="110"/>
                    <a:pt x="35" y="111"/>
                    <a:pt x="37" y="111"/>
                  </a:cubicBezTo>
                  <a:cubicBezTo>
                    <a:pt x="87" y="111"/>
                    <a:pt x="87" y="111"/>
                    <a:pt x="87" y="111"/>
                  </a:cubicBezTo>
                  <a:cubicBezTo>
                    <a:pt x="88" y="111"/>
                    <a:pt x="89" y="110"/>
                    <a:pt x="89" y="108"/>
                  </a:cubicBezTo>
                  <a:cubicBezTo>
                    <a:pt x="89" y="107"/>
                    <a:pt x="88" y="106"/>
                    <a:pt x="87" y="106"/>
                  </a:cubicBezTo>
                  <a:close/>
                  <a:moveTo>
                    <a:pt x="28" y="164"/>
                  </a:moveTo>
                  <a:cubicBezTo>
                    <a:pt x="27" y="164"/>
                    <a:pt x="27" y="164"/>
                    <a:pt x="27" y="164"/>
                  </a:cubicBezTo>
                  <a:cubicBezTo>
                    <a:pt x="27" y="162"/>
                    <a:pt x="27" y="162"/>
                    <a:pt x="27" y="162"/>
                  </a:cubicBezTo>
                  <a:cubicBezTo>
                    <a:pt x="23" y="160"/>
                    <a:pt x="21" y="157"/>
                    <a:pt x="21" y="152"/>
                  </a:cubicBezTo>
                  <a:cubicBezTo>
                    <a:pt x="21" y="33"/>
                    <a:pt x="21" y="33"/>
                    <a:pt x="21" y="33"/>
                  </a:cubicBezTo>
                  <a:cubicBezTo>
                    <a:pt x="9" y="33"/>
                    <a:pt x="9" y="33"/>
                    <a:pt x="9" y="33"/>
                  </a:cubicBezTo>
                  <a:cubicBezTo>
                    <a:pt x="9" y="153"/>
                    <a:pt x="9" y="153"/>
                    <a:pt x="9" y="153"/>
                  </a:cubicBezTo>
                  <a:cubicBezTo>
                    <a:pt x="9" y="157"/>
                    <a:pt x="7" y="160"/>
                    <a:pt x="3" y="162"/>
                  </a:cubicBezTo>
                  <a:cubicBezTo>
                    <a:pt x="3" y="164"/>
                    <a:pt x="3" y="164"/>
                    <a:pt x="3" y="164"/>
                  </a:cubicBezTo>
                  <a:cubicBezTo>
                    <a:pt x="2" y="164"/>
                    <a:pt x="2" y="164"/>
                    <a:pt x="2" y="164"/>
                  </a:cubicBezTo>
                  <a:cubicBezTo>
                    <a:pt x="1" y="164"/>
                    <a:pt x="0" y="164"/>
                    <a:pt x="0" y="165"/>
                  </a:cubicBezTo>
                  <a:cubicBezTo>
                    <a:pt x="1" y="165"/>
                    <a:pt x="1" y="165"/>
                    <a:pt x="1" y="165"/>
                  </a:cubicBezTo>
                  <a:cubicBezTo>
                    <a:pt x="0" y="165"/>
                    <a:pt x="0" y="165"/>
                    <a:pt x="0" y="165"/>
                  </a:cubicBezTo>
                  <a:cubicBezTo>
                    <a:pt x="0" y="166"/>
                    <a:pt x="1" y="166"/>
                    <a:pt x="2" y="166"/>
                  </a:cubicBezTo>
                  <a:cubicBezTo>
                    <a:pt x="3" y="166"/>
                    <a:pt x="3" y="166"/>
                    <a:pt x="3" y="166"/>
                  </a:cubicBezTo>
                  <a:cubicBezTo>
                    <a:pt x="3" y="168"/>
                    <a:pt x="3" y="168"/>
                    <a:pt x="3" y="168"/>
                  </a:cubicBezTo>
                  <a:cubicBezTo>
                    <a:pt x="7" y="169"/>
                    <a:pt x="9" y="173"/>
                    <a:pt x="9" y="177"/>
                  </a:cubicBezTo>
                  <a:cubicBezTo>
                    <a:pt x="9" y="347"/>
                    <a:pt x="9" y="347"/>
                    <a:pt x="9" y="347"/>
                  </a:cubicBezTo>
                  <a:cubicBezTo>
                    <a:pt x="0" y="347"/>
                    <a:pt x="0" y="347"/>
                    <a:pt x="0" y="347"/>
                  </a:cubicBezTo>
                  <a:cubicBezTo>
                    <a:pt x="0" y="417"/>
                    <a:pt x="0" y="417"/>
                    <a:pt x="0" y="417"/>
                  </a:cubicBezTo>
                  <a:cubicBezTo>
                    <a:pt x="9" y="417"/>
                    <a:pt x="9" y="417"/>
                    <a:pt x="9" y="417"/>
                  </a:cubicBezTo>
                  <a:cubicBezTo>
                    <a:pt x="21" y="417"/>
                    <a:pt x="21" y="417"/>
                    <a:pt x="21" y="417"/>
                  </a:cubicBezTo>
                  <a:cubicBezTo>
                    <a:pt x="29" y="417"/>
                    <a:pt x="29" y="417"/>
                    <a:pt x="29" y="417"/>
                  </a:cubicBezTo>
                  <a:cubicBezTo>
                    <a:pt x="29" y="347"/>
                    <a:pt x="29" y="347"/>
                    <a:pt x="29" y="347"/>
                  </a:cubicBezTo>
                  <a:cubicBezTo>
                    <a:pt x="21" y="347"/>
                    <a:pt x="21" y="347"/>
                    <a:pt x="21" y="347"/>
                  </a:cubicBezTo>
                  <a:cubicBezTo>
                    <a:pt x="21" y="177"/>
                    <a:pt x="21" y="177"/>
                    <a:pt x="21" y="177"/>
                  </a:cubicBezTo>
                  <a:cubicBezTo>
                    <a:pt x="21" y="173"/>
                    <a:pt x="23" y="170"/>
                    <a:pt x="27" y="168"/>
                  </a:cubicBezTo>
                  <a:cubicBezTo>
                    <a:pt x="27" y="166"/>
                    <a:pt x="27" y="166"/>
                    <a:pt x="27" y="166"/>
                  </a:cubicBezTo>
                  <a:cubicBezTo>
                    <a:pt x="28" y="166"/>
                    <a:pt x="28" y="166"/>
                    <a:pt x="28" y="166"/>
                  </a:cubicBezTo>
                  <a:cubicBezTo>
                    <a:pt x="29" y="166"/>
                    <a:pt x="29" y="166"/>
                    <a:pt x="29" y="165"/>
                  </a:cubicBezTo>
                  <a:cubicBezTo>
                    <a:pt x="29" y="165"/>
                    <a:pt x="29" y="165"/>
                    <a:pt x="29" y="165"/>
                  </a:cubicBezTo>
                  <a:cubicBezTo>
                    <a:pt x="29" y="165"/>
                    <a:pt x="29" y="165"/>
                    <a:pt x="29" y="165"/>
                  </a:cubicBezTo>
                  <a:cubicBezTo>
                    <a:pt x="29" y="164"/>
                    <a:pt x="29" y="164"/>
                    <a:pt x="28" y="164"/>
                  </a:cubicBezTo>
                  <a:close/>
                </a:path>
              </a:pathLst>
            </a:custGeom>
            <a:solidFill>
              <a:srgbClr val="33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09" name="Freeform 275"/>
            <p:cNvSpPr>
              <a:spLocks/>
            </p:cNvSpPr>
            <p:nvPr userDrawn="1"/>
          </p:nvSpPr>
          <p:spPr bwMode="gray">
            <a:xfrm>
              <a:off x="5119600" y="4970463"/>
              <a:ext cx="265112" cy="217487"/>
            </a:xfrm>
            <a:custGeom>
              <a:avLst/>
              <a:gdLst>
                <a:gd name="T0" fmla="*/ 79 w 79"/>
                <a:gd name="T1" fmla="*/ 69 h 69"/>
                <a:gd name="T2" fmla="*/ 79 w 79"/>
                <a:gd name="T3" fmla="*/ 38 h 69"/>
                <a:gd name="T4" fmla="*/ 41 w 79"/>
                <a:gd name="T5" fmla="*/ 0 h 69"/>
                <a:gd name="T6" fmla="*/ 38 w 79"/>
                <a:gd name="T7" fmla="*/ 0 h 69"/>
                <a:gd name="T8" fmla="*/ 0 w 79"/>
                <a:gd name="T9" fmla="*/ 38 h 69"/>
                <a:gd name="T10" fmla="*/ 0 w 79"/>
                <a:gd name="T11" fmla="*/ 69 h 69"/>
                <a:gd name="T12" fmla="*/ 79 w 79"/>
                <a:gd name="T13" fmla="*/ 69 h 69"/>
              </a:gdLst>
              <a:ahLst/>
              <a:cxnLst>
                <a:cxn ang="0">
                  <a:pos x="T0" y="T1"/>
                </a:cxn>
                <a:cxn ang="0">
                  <a:pos x="T2" y="T3"/>
                </a:cxn>
                <a:cxn ang="0">
                  <a:pos x="T4" y="T5"/>
                </a:cxn>
                <a:cxn ang="0">
                  <a:pos x="T6" y="T7"/>
                </a:cxn>
                <a:cxn ang="0">
                  <a:pos x="T8" y="T9"/>
                </a:cxn>
                <a:cxn ang="0">
                  <a:pos x="T10" y="T11"/>
                </a:cxn>
                <a:cxn ang="0">
                  <a:pos x="T12" y="T13"/>
                </a:cxn>
              </a:cxnLst>
              <a:rect l="0" t="0" r="r" b="b"/>
              <a:pathLst>
                <a:path w="79" h="69">
                  <a:moveTo>
                    <a:pt x="79" y="69"/>
                  </a:moveTo>
                  <a:cubicBezTo>
                    <a:pt x="79" y="38"/>
                    <a:pt x="79" y="38"/>
                    <a:pt x="79" y="38"/>
                  </a:cubicBezTo>
                  <a:cubicBezTo>
                    <a:pt x="79" y="17"/>
                    <a:pt x="62" y="0"/>
                    <a:pt x="41" y="0"/>
                  </a:cubicBezTo>
                  <a:cubicBezTo>
                    <a:pt x="38" y="0"/>
                    <a:pt x="38" y="0"/>
                    <a:pt x="38" y="0"/>
                  </a:cubicBezTo>
                  <a:cubicBezTo>
                    <a:pt x="17" y="0"/>
                    <a:pt x="0" y="17"/>
                    <a:pt x="0" y="38"/>
                  </a:cubicBezTo>
                  <a:cubicBezTo>
                    <a:pt x="0" y="69"/>
                    <a:pt x="0" y="69"/>
                    <a:pt x="0" y="69"/>
                  </a:cubicBezTo>
                  <a:lnTo>
                    <a:pt x="79" y="69"/>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10" name="Freeform 276"/>
            <p:cNvSpPr>
              <a:spLocks/>
            </p:cNvSpPr>
            <p:nvPr userDrawn="1"/>
          </p:nvSpPr>
          <p:spPr bwMode="gray">
            <a:xfrm>
              <a:off x="5252950" y="5062538"/>
              <a:ext cx="261937" cy="125412"/>
            </a:xfrm>
            <a:custGeom>
              <a:avLst/>
              <a:gdLst>
                <a:gd name="T0" fmla="*/ 78 w 78"/>
                <a:gd name="T1" fmla="*/ 40 h 40"/>
                <a:gd name="T2" fmla="*/ 78 w 78"/>
                <a:gd name="T3" fmla="*/ 38 h 40"/>
                <a:gd name="T4" fmla="*/ 40 w 78"/>
                <a:gd name="T5" fmla="*/ 0 h 40"/>
                <a:gd name="T6" fmla="*/ 38 w 78"/>
                <a:gd name="T7" fmla="*/ 0 h 40"/>
                <a:gd name="T8" fmla="*/ 0 w 78"/>
                <a:gd name="T9" fmla="*/ 38 h 40"/>
                <a:gd name="T10" fmla="*/ 0 w 78"/>
                <a:gd name="T11" fmla="*/ 40 h 40"/>
                <a:gd name="T12" fmla="*/ 78 w 78"/>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78" h="40">
                  <a:moveTo>
                    <a:pt x="78" y="40"/>
                  </a:moveTo>
                  <a:cubicBezTo>
                    <a:pt x="78" y="38"/>
                    <a:pt x="78" y="38"/>
                    <a:pt x="78" y="38"/>
                  </a:cubicBezTo>
                  <a:cubicBezTo>
                    <a:pt x="78" y="17"/>
                    <a:pt x="61" y="0"/>
                    <a:pt x="40" y="0"/>
                  </a:cubicBezTo>
                  <a:cubicBezTo>
                    <a:pt x="38" y="0"/>
                    <a:pt x="38" y="0"/>
                    <a:pt x="38" y="0"/>
                  </a:cubicBezTo>
                  <a:cubicBezTo>
                    <a:pt x="17" y="0"/>
                    <a:pt x="0" y="17"/>
                    <a:pt x="0" y="38"/>
                  </a:cubicBezTo>
                  <a:cubicBezTo>
                    <a:pt x="0" y="40"/>
                    <a:pt x="0" y="40"/>
                    <a:pt x="0" y="40"/>
                  </a:cubicBezTo>
                  <a:lnTo>
                    <a:pt x="78" y="4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11" name="Freeform 277"/>
            <p:cNvSpPr>
              <a:spLocks/>
            </p:cNvSpPr>
            <p:nvPr userDrawn="1"/>
          </p:nvSpPr>
          <p:spPr bwMode="gray">
            <a:xfrm>
              <a:off x="4762500" y="5118100"/>
              <a:ext cx="144462" cy="69850"/>
            </a:xfrm>
            <a:custGeom>
              <a:avLst/>
              <a:gdLst>
                <a:gd name="T0" fmla="*/ 43 w 43"/>
                <a:gd name="T1" fmla="*/ 22 h 22"/>
                <a:gd name="T2" fmla="*/ 43 w 43"/>
                <a:gd name="T3" fmla="*/ 21 h 22"/>
                <a:gd name="T4" fmla="*/ 22 w 43"/>
                <a:gd name="T5" fmla="*/ 0 h 22"/>
                <a:gd name="T6" fmla="*/ 21 w 43"/>
                <a:gd name="T7" fmla="*/ 0 h 22"/>
                <a:gd name="T8" fmla="*/ 0 w 43"/>
                <a:gd name="T9" fmla="*/ 21 h 22"/>
                <a:gd name="T10" fmla="*/ 0 w 43"/>
                <a:gd name="T11" fmla="*/ 22 h 22"/>
                <a:gd name="T12" fmla="*/ 43 w 43"/>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43" h="22">
                  <a:moveTo>
                    <a:pt x="43" y="22"/>
                  </a:moveTo>
                  <a:cubicBezTo>
                    <a:pt x="43" y="21"/>
                    <a:pt x="43" y="21"/>
                    <a:pt x="43" y="21"/>
                  </a:cubicBezTo>
                  <a:cubicBezTo>
                    <a:pt x="43" y="9"/>
                    <a:pt x="34" y="0"/>
                    <a:pt x="22" y="0"/>
                  </a:cubicBezTo>
                  <a:cubicBezTo>
                    <a:pt x="21" y="0"/>
                    <a:pt x="21" y="0"/>
                    <a:pt x="21" y="0"/>
                  </a:cubicBezTo>
                  <a:cubicBezTo>
                    <a:pt x="9" y="0"/>
                    <a:pt x="0" y="9"/>
                    <a:pt x="0" y="21"/>
                  </a:cubicBezTo>
                  <a:cubicBezTo>
                    <a:pt x="0" y="22"/>
                    <a:pt x="0" y="22"/>
                    <a:pt x="0" y="22"/>
                  </a:cubicBezTo>
                  <a:lnTo>
                    <a:pt x="43" y="2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12" name="Freeform 278"/>
            <p:cNvSpPr>
              <a:spLocks/>
            </p:cNvSpPr>
            <p:nvPr userDrawn="1"/>
          </p:nvSpPr>
          <p:spPr bwMode="gray">
            <a:xfrm>
              <a:off x="4471988" y="4589463"/>
              <a:ext cx="79375" cy="15875"/>
            </a:xfrm>
            <a:custGeom>
              <a:avLst/>
              <a:gdLst>
                <a:gd name="T0" fmla="*/ 0 w 24"/>
                <a:gd name="T1" fmla="*/ 0 h 5"/>
                <a:gd name="T2" fmla="*/ 14 w 24"/>
                <a:gd name="T3" fmla="*/ 5 h 5"/>
                <a:gd name="T4" fmla="*/ 24 w 24"/>
                <a:gd name="T5" fmla="*/ 3 h 5"/>
                <a:gd name="T6" fmla="*/ 18 w 24"/>
                <a:gd name="T7" fmla="*/ 0 h 5"/>
                <a:gd name="T8" fmla="*/ 0 w 24"/>
                <a:gd name="T9" fmla="*/ 0 h 5"/>
              </a:gdLst>
              <a:ahLst/>
              <a:cxnLst>
                <a:cxn ang="0">
                  <a:pos x="T0" y="T1"/>
                </a:cxn>
                <a:cxn ang="0">
                  <a:pos x="T2" y="T3"/>
                </a:cxn>
                <a:cxn ang="0">
                  <a:pos x="T4" y="T5"/>
                </a:cxn>
                <a:cxn ang="0">
                  <a:pos x="T6" y="T7"/>
                </a:cxn>
                <a:cxn ang="0">
                  <a:pos x="T8" y="T9"/>
                </a:cxn>
              </a:cxnLst>
              <a:rect l="0" t="0" r="r" b="b"/>
              <a:pathLst>
                <a:path w="24" h="5">
                  <a:moveTo>
                    <a:pt x="0" y="0"/>
                  </a:moveTo>
                  <a:cubicBezTo>
                    <a:pt x="4" y="3"/>
                    <a:pt x="9" y="5"/>
                    <a:pt x="14" y="5"/>
                  </a:cubicBezTo>
                  <a:cubicBezTo>
                    <a:pt x="18" y="5"/>
                    <a:pt x="21" y="4"/>
                    <a:pt x="24" y="3"/>
                  </a:cubicBezTo>
                  <a:cubicBezTo>
                    <a:pt x="18" y="1"/>
                    <a:pt x="18" y="0"/>
                    <a:pt x="18" y="0"/>
                  </a:cubicBezTo>
                  <a:lnTo>
                    <a:pt x="0" y="0"/>
                  </a:lnTo>
                  <a:close/>
                </a:path>
              </a:pathLst>
            </a:custGeom>
            <a:solidFill>
              <a:srgbClr val="E71E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13" name="Freeform 279"/>
            <p:cNvSpPr>
              <a:spLocks/>
            </p:cNvSpPr>
            <p:nvPr userDrawn="1"/>
          </p:nvSpPr>
          <p:spPr bwMode="gray">
            <a:xfrm>
              <a:off x="4581525" y="4592638"/>
              <a:ext cx="26987" cy="25400"/>
            </a:xfrm>
            <a:custGeom>
              <a:avLst/>
              <a:gdLst>
                <a:gd name="T0" fmla="*/ 0 w 17"/>
                <a:gd name="T1" fmla="*/ 2 h 16"/>
                <a:gd name="T2" fmla="*/ 15 w 17"/>
                <a:gd name="T3" fmla="*/ 16 h 16"/>
                <a:gd name="T4" fmla="*/ 17 w 17"/>
                <a:gd name="T5" fmla="*/ 16 h 16"/>
                <a:gd name="T6" fmla="*/ 17 w 17"/>
                <a:gd name="T7" fmla="*/ 14 h 16"/>
                <a:gd name="T8" fmla="*/ 3 w 17"/>
                <a:gd name="T9" fmla="*/ 0 h 16"/>
                <a:gd name="T10" fmla="*/ 0 w 17"/>
                <a:gd name="T11" fmla="*/ 0 h 16"/>
                <a:gd name="T12" fmla="*/ 0 w 17"/>
                <a:gd name="T13" fmla="*/ 2 h 16"/>
              </a:gdLst>
              <a:ahLst/>
              <a:cxnLst>
                <a:cxn ang="0">
                  <a:pos x="T0" y="T1"/>
                </a:cxn>
                <a:cxn ang="0">
                  <a:pos x="T2" y="T3"/>
                </a:cxn>
                <a:cxn ang="0">
                  <a:pos x="T4" y="T5"/>
                </a:cxn>
                <a:cxn ang="0">
                  <a:pos x="T6" y="T7"/>
                </a:cxn>
                <a:cxn ang="0">
                  <a:pos x="T8" y="T9"/>
                </a:cxn>
                <a:cxn ang="0">
                  <a:pos x="T10" y="T11"/>
                </a:cxn>
                <a:cxn ang="0">
                  <a:pos x="T12" y="T13"/>
                </a:cxn>
              </a:cxnLst>
              <a:rect l="0" t="0" r="r" b="b"/>
              <a:pathLst>
                <a:path w="17" h="16">
                  <a:moveTo>
                    <a:pt x="0" y="2"/>
                  </a:moveTo>
                  <a:lnTo>
                    <a:pt x="15" y="16"/>
                  </a:lnTo>
                  <a:lnTo>
                    <a:pt x="17" y="16"/>
                  </a:lnTo>
                  <a:lnTo>
                    <a:pt x="17" y="14"/>
                  </a:lnTo>
                  <a:lnTo>
                    <a:pt x="3" y="0"/>
                  </a:lnTo>
                  <a:lnTo>
                    <a:pt x="0" y="0"/>
                  </a:lnTo>
                  <a:lnTo>
                    <a:pt x="0" y="2"/>
                  </a:lnTo>
                  <a:close/>
                </a:path>
              </a:pathLst>
            </a:custGeom>
            <a:solidFill>
              <a:srgbClr val="5051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14" name="Freeform 280"/>
            <p:cNvSpPr>
              <a:spLocks/>
            </p:cNvSpPr>
            <p:nvPr userDrawn="1"/>
          </p:nvSpPr>
          <p:spPr bwMode="gray">
            <a:xfrm>
              <a:off x="4581525" y="4592638"/>
              <a:ext cx="26987" cy="25400"/>
            </a:xfrm>
            <a:custGeom>
              <a:avLst/>
              <a:gdLst>
                <a:gd name="T0" fmla="*/ 0 w 17"/>
                <a:gd name="T1" fmla="*/ 2 h 16"/>
                <a:gd name="T2" fmla="*/ 15 w 17"/>
                <a:gd name="T3" fmla="*/ 16 h 16"/>
                <a:gd name="T4" fmla="*/ 17 w 17"/>
                <a:gd name="T5" fmla="*/ 16 h 16"/>
                <a:gd name="T6" fmla="*/ 17 w 17"/>
                <a:gd name="T7" fmla="*/ 14 h 16"/>
                <a:gd name="T8" fmla="*/ 3 w 17"/>
                <a:gd name="T9" fmla="*/ 0 h 16"/>
                <a:gd name="T10" fmla="*/ 0 w 17"/>
                <a:gd name="T11" fmla="*/ 0 h 16"/>
                <a:gd name="T12" fmla="*/ 0 w 17"/>
                <a:gd name="T13" fmla="*/ 2 h 16"/>
              </a:gdLst>
              <a:ahLst/>
              <a:cxnLst>
                <a:cxn ang="0">
                  <a:pos x="T0" y="T1"/>
                </a:cxn>
                <a:cxn ang="0">
                  <a:pos x="T2" y="T3"/>
                </a:cxn>
                <a:cxn ang="0">
                  <a:pos x="T4" y="T5"/>
                </a:cxn>
                <a:cxn ang="0">
                  <a:pos x="T6" y="T7"/>
                </a:cxn>
                <a:cxn ang="0">
                  <a:pos x="T8" y="T9"/>
                </a:cxn>
                <a:cxn ang="0">
                  <a:pos x="T10" y="T11"/>
                </a:cxn>
                <a:cxn ang="0">
                  <a:pos x="T12" y="T13"/>
                </a:cxn>
              </a:cxnLst>
              <a:rect l="0" t="0" r="r" b="b"/>
              <a:pathLst>
                <a:path w="17" h="16">
                  <a:moveTo>
                    <a:pt x="0" y="2"/>
                  </a:moveTo>
                  <a:lnTo>
                    <a:pt x="15" y="16"/>
                  </a:lnTo>
                  <a:lnTo>
                    <a:pt x="17" y="16"/>
                  </a:lnTo>
                  <a:lnTo>
                    <a:pt x="17" y="14"/>
                  </a:lnTo>
                  <a:lnTo>
                    <a:pt x="3"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15" name="Freeform 281"/>
            <p:cNvSpPr>
              <a:spLocks/>
            </p:cNvSpPr>
            <p:nvPr userDrawn="1"/>
          </p:nvSpPr>
          <p:spPr bwMode="gray">
            <a:xfrm>
              <a:off x="4595813" y="4592638"/>
              <a:ext cx="26987" cy="25400"/>
            </a:xfrm>
            <a:custGeom>
              <a:avLst/>
              <a:gdLst>
                <a:gd name="T0" fmla="*/ 0 w 17"/>
                <a:gd name="T1" fmla="*/ 2 h 16"/>
                <a:gd name="T2" fmla="*/ 15 w 17"/>
                <a:gd name="T3" fmla="*/ 16 h 16"/>
                <a:gd name="T4" fmla="*/ 17 w 17"/>
                <a:gd name="T5" fmla="*/ 16 h 16"/>
                <a:gd name="T6" fmla="*/ 17 w 17"/>
                <a:gd name="T7" fmla="*/ 14 h 16"/>
                <a:gd name="T8" fmla="*/ 2 w 17"/>
                <a:gd name="T9" fmla="*/ 0 h 16"/>
                <a:gd name="T10" fmla="*/ 0 w 17"/>
                <a:gd name="T11" fmla="*/ 0 h 16"/>
                <a:gd name="T12" fmla="*/ 0 w 17"/>
                <a:gd name="T13" fmla="*/ 2 h 16"/>
              </a:gdLst>
              <a:ahLst/>
              <a:cxnLst>
                <a:cxn ang="0">
                  <a:pos x="T0" y="T1"/>
                </a:cxn>
                <a:cxn ang="0">
                  <a:pos x="T2" y="T3"/>
                </a:cxn>
                <a:cxn ang="0">
                  <a:pos x="T4" y="T5"/>
                </a:cxn>
                <a:cxn ang="0">
                  <a:pos x="T6" y="T7"/>
                </a:cxn>
                <a:cxn ang="0">
                  <a:pos x="T8" y="T9"/>
                </a:cxn>
                <a:cxn ang="0">
                  <a:pos x="T10" y="T11"/>
                </a:cxn>
                <a:cxn ang="0">
                  <a:pos x="T12" y="T13"/>
                </a:cxn>
              </a:cxnLst>
              <a:rect l="0" t="0" r="r" b="b"/>
              <a:pathLst>
                <a:path w="17" h="16">
                  <a:moveTo>
                    <a:pt x="0" y="2"/>
                  </a:moveTo>
                  <a:lnTo>
                    <a:pt x="15" y="16"/>
                  </a:lnTo>
                  <a:lnTo>
                    <a:pt x="17" y="16"/>
                  </a:lnTo>
                  <a:lnTo>
                    <a:pt x="17" y="14"/>
                  </a:lnTo>
                  <a:lnTo>
                    <a:pt x="2" y="0"/>
                  </a:lnTo>
                  <a:lnTo>
                    <a:pt x="0" y="0"/>
                  </a:lnTo>
                  <a:lnTo>
                    <a:pt x="0" y="2"/>
                  </a:lnTo>
                  <a:close/>
                </a:path>
              </a:pathLst>
            </a:custGeom>
            <a:solidFill>
              <a:srgbClr val="5051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16" name="Freeform 282"/>
            <p:cNvSpPr>
              <a:spLocks/>
            </p:cNvSpPr>
            <p:nvPr userDrawn="1"/>
          </p:nvSpPr>
          <p:spPr bwMode="gray">
            <a:xfrm>
              <a:off x="4595813" y="4592638"/>
              <a:ext cx="26987" cy="25400"/>
            </a:xfrm>
            <a:custGeom>
              <a:avLst/>
              <a:gdLst>
                <a:gd name="T0" fmla="*/ 0 w 17"/>
                <a:gd name="T1" fmla="*/ 2 h 16"/>
                <a:gd name="T2" fmla="*/ 15 w 17"/>
                <a:gd name="T3" fmla="*/ 16 h 16"/>
                <a:gd name="T4" fmla="*/ 17 w 17"/>
                <a:gd name="T5" fmla="*/ 16 h 16"/>
                <a:gd name="T6" fmla="*/ 17 w 17"/>
                <a:gd name="T7" fmla="*/ 14 h 16"/>
                <a:gd name="T8" fmla="*/ 2 w 17"/>
                <a:gd name="T9" fmla="*/ 0 h 16"/>
                <a:gd name="T10" fmla="*/ 0 w 17"/>
                <a:gd name="T11" fmla="*/ 0 h 16"/>
                <a:gd name="T12" fmla="*/ 0 w 17"/>
                <a:gd name="T13" fmla="*/ 2 h 16"/>
              </a:gdLst>
              <a:ahLst/>
              <a:cxnLst>
                <a:cxn ang="0">
                  <a:pos x="T0" y="T1"/>
                </a:cxn>
                <a:cxn ang="0">
                  <a:pos x="T2" y="T3"/>
                </a:cxn>
                <a:cxn ang="0">
                  <a:pos x="T4" y="T5"/>
                </a:cxn>
                <a:cxn ang="0">
                  <a:pos x="T6" y="T7"/>
                </a:cxn>
                <a:cxn ang="0">
                  <a:pos x="T8" y="T9"/>
                </a:cxn>
                <a:cxn ang="0">
                  <a:pos x="T10" y="T11"/>
                </a:cxn>
                <a:cxn ang="0">
                  <a:pos x="T12" y="T13"/>
                </a:cxn>
              </a:cxnLst>
              <a:rect l="0" t="0" r="r" b="b"/>
              <a:pathLst>
                <a:path w="17" h="16">
                  <a:moveTo>
                    <a:pt x="0" y="2"/>
                  </a:moveTo>
                  <a:lnTo>
                    <a:pt x="15" y="16"/>
                  </a:lnTo>
                  <a:lnTo>
                    <a:pt x="17" y="16"/>
                  </a:lnTo>
                  <a:lnTo>
                    <a:pt x="17" y="14"/>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17" name="Freeform 283"/>
            <p:cNvSpPr>
              <a:spLocks/>
            </p:cNvSpPr>
            <p:nvPr userDrawn="1"/>
          </p:nvSpPr>
          <p:spPr bwMode="gray">
            <a:xfrm>
              <a:off x="4595813" y="4614863"/>
              <a:ext cx="23812" cy="6350"/>
            </a:xfrm>
            <a:custGeom>
              <a:avLst/>
              <a:gdLst>
                <a:gd name="T0" fmla="*/ 1 w 7"/>
                <a:gd name="T1" fmla="*/ 2 h 2"/>
                <a:gd name="T2" fmla="*/ 4 w 7"/>
                <a:gd name="T3" fmla="*/ 1 h 2"/>
                <a:gd name="T4" fmla="*/ 6 w 7"/>
                <a:gd name="T5" fmla="*/ 2 h 2"/>
                <a:gd name="T6" fmla="*/ 7 w 7"/>
                <a:gd name="T7" fmla="*/ 2 h 2"/>
                <a:gd name="T8" fmla="*/ 7 w 7"/>
                <a:gd name="T9" fmla="*/ 2 h 2"/>
                <a:gd name="T10" fmla="*/ 4 w 7"/>
                <a:gd name="T11" fmla="*/ 0 h 2"/>
                <a:gd name="T12" fmla="*/ 0 w 7"/>
                <a:gd name="T13" fmla="*/ 2 h 2"/>
                <a:gd name="T14" fmla="*/ 0 w 7"/>
                <a:gd name="T15" fmla="*/ 2 h 2"/>
                <a:gd name="T16" fmla="*/ 1 w 7"/>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
                  <a:moveTo>
                    <a:pt x="1" y="2"/>
                  </a:moveTo>
                  <a:cubicBezTo>
                    <a:pt x="2" y="2"/>
                    <a:pt x="3" y="1"/>
                    <a:pt x="4" y="1"/>
                  </a:cubicBezTo>
                  <a:cubicBezTo>
                    <a:pt x="5" y="1"/>
                    <a:pt x="6" y="2"/>
                    <a:pt x="6" y="2"/>
                  </a:cubicBezTo>
                  <a:cubicBezTo>
                    <a:pt x="7" y="2"/>
                    <a:pt x="7" y="2"/>
                    <a:pt x="7" y="2"/>
                  </a:cubicBezTo>
                  <a:cubicBezTo>
                    <a:pt x="7" y="2"/>
                    <a:pt x="7" y="2"/>
                    <a:pt x="7" y="2"/>
                  </a:cubicBezTo>
                  <a:cubicBezTo>
                    <a:pt x="6" y="1"/>
                    <a:pt x="5" y="0"/>
                    <a:pt x="4" y="0"/>
                  </a:cubicBezTo>
                  <a:cubicBezTo>
                    <a:pt x="3" y="0"/>
                    <a:pt x="1" y="1"/>
                    <a:pt x="0" y="2"/>
                  </a:cubicBezTo>
                  <a:cubicBezTo>
                    <a:pt x="0" y="2"/>
                    <a:pt x="0" y="2"/>
                    <a:pt x="0" y="2"/>
                  </a:cubicBezTo>
                  <a:cubicBezTo>
                    <a:pt x="1" y="2"/>
                    <a:pt x="1" y="2"/>
                    <a:pt x="1" y="2"/>
                  </a:cubicBezTo>
                  <a:close/>
                </a:path>
              </a:pathLst>
            </a:custGeom>
            <a:solidFill>
              <a:srgbClr val="5051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18" name="Freeform 284"/>
            <p:cNvSpPr>
              <a:spLocks/>
            </p:cNvSpPr>
            <p:nvPr userDrawn="1"/>
          </p:nvSpPr>
          <p:spPr bwMode="gray">
            <a:xfrm>
              <a:off x="4608513" y="4614863"/>
              <a:ext cx="23812" cy="6350"/>
            </a:xfrm>
            <a:custGeom>
              <a:avLst/>
              <a:gdLst>
                <a:gd name="T0" fmla="*/ 1 w 7"/>
                <a:gd name="T1" fmla="*/ 2 h 2"/>
                <a:gd name="T2" fmla="*/ 4 w 7"/>
                <a:gd name="T3" fmla="*/ 1 h 2"/>
                <a:gd name="T4" fmla="*/ 6 w 7"/>
                <a:gd name="T5" fmla="*/ 2 h 2"/>
                <a:gd name="T6" fmla="*/ 7 w 7"/>
                <a:gd name="T7" fmla="*/ 2 h 2"/>
                <a:gd name="T8" fmla="*/ 7 w 7"/>
                <a:gd name="T9" fmla="*/ 2 h 2"/>
                <a:gd name="T10" fmla="*/ 4 w 7"/>
                <a:gd name="T11" fmla="*/ 0 h 2"/>
                <a:gd name="T12" fmla="*/ 0 w 7"/>
                <a:gd name="T13" fmla="*/ 2 h 2"/>
                <a:gd name="T14" fmla="*/ 0 w 7"/>
                <a:gd name="T15" fmla="*/ 2 h 2"/>
                <a:gd name="T16" fmla="*/ 1 w 7"/>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
                  <a:moveTo>
                    <a:pt x="1" y="2"/>
                  </a:moveTo>
                  <a:cubicBezTo>
                    <a:pt x="2" y="2"/>
                    <a:pt x="3" y="1"/>
                    <a:pt x="4" y="1"/>
                  </a:cubicBezTo>
                  <a:cubicBezTo>
                    <a:pt x="5" y="1"/>
                    <a:pt x="5" y="2"/>
                    <a:pt x="6" y="2"/>
                  </a:cubicBezTo>
                  <a:cubicBezTo>
                    <a:pt x="7" y="2"/>
                    <a:pt x="7" y="2"/>
                    <a:pt x="7" y="2"/>
                  </a:cubicBezTo>
                  <a:cubicBezTo>
                    <a:pt x="7" y="2"/>
                    <a:pt x="7" y="2"/>
                    <a:pt x="7" y="2"/>
                  </a:cubicBezTo>
                  <a:cubicBezTo>
                    <a:pt x="6" y="1"/>
                    <a:pt x="5" y="0"/>
                    <a:pt x="4" y="0"/>
                  </a:cubicBezTo>
                  <a:cubicBezTo>
                    <a:pt x="2" y="0"/>
                    <a:pt x="1" y="1"/>
                    <a:pt x="0" y="2"/>
                  </a:cubicBezTo>
                  <a:cubicBezTo>
                    <a:pt x="0" y="2"/>
                    <a:pt x="0" y="2"/>
                    <a:pt x="0" y="2"/>
                  </a:cubicBezTo>
                  <a:cubicBezTo>
                    <a:pt x="1" y="2"/>
                    <a:pt x="1" y="2"/>
                    <a:pt x="1" y="2"/>
                  </a:cubicBezTo>
                  <a:close/>
                </a:path>
              </a:pathLst>
            </a:custGeom>
            <a:solidFill>
              <a:srgbClr val="5051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19" name="Freeform 285"/>
            <p:cNvSpPr>
              <a:spLocks/>
            </p:cNvSpPr>
            <p:nvPr userDrawn="1"/>
          </p:nvSpPr>
          <p:spPr bwMode="gray">
            <a:xfrm>
              <a:off x="4532313" y="4483100"/>
              <a:ext cx="120650" cy="115887"/>
            </a:xfrm>
            <a:custGeom>
              <a:avLst/>
              <a:gdLst>
                <a:gd name="T0" fmla="*/ 22 w 36"/>
                <a:gd name="T1" fmla="*/ 0 h 37"/>
                <a:gd name="T2" fmla="*/ 22 w 36"/>
                <a:gd name="T3" fmla="*/ 2 h 37"/>
                <a:gd name="T4" fmla="*/ 21 w 36"/>
                <a:gd name="T5" fmla="*/ 2 h 37"/>
                <a:gd name="T6" fmla="*/ 22 w 36"/>
                <a:gd name="T7" fmla="*/ 5 h 37"/>
                <a:gd name="T8" fmla="*/ 22 w 36"/>
                <a:gd name="T9" fmla="*/ 10 h 37"/>
                <a:gd name="T10" fmla="*/ 22 w 36"/>
                <a:gd name="T11" fmla="*/ 10 h 37"/>
                <a:gd name="T12" fmla="*/ 23 w 36"/>
                <a:gd name="T13" fmla="*/ 10 h 37"/>
                <a:gd name="T14" fmla="*/ 21 w 36"/>
                <a:gd name="T15" fmla="*/ 32 h 37"/>
                <a:gd name="T16" fmla="*/ 9 w 36"/>
                <a:gd name="T17" fmla="*/ 36 h 37"/>
                <a:gd name="T18" fmla="*/ 0 w 36"/>
                <a:gd name="T19" fmla="*/ 34 h 37"/>
                <a:gd name="T20" fmla="*/ 2 w 36"/>
                <a:gd name="T21" fmla="*/ 37 h 37"/>
                <a:gd name="T22" fmla="*/ 15 w 36"/>
                <a:gd name="T23" fmla="*/ 37 h 37"/>
                <a:gd name="T24" fmla="*/ 28 w 36"/>
                <a:gd name="T25" fmla="*/ 24 h 37"/>
                <a:gd name="T26" fmla="*/ 28 w 36"/>
                <a:gd name="T27" fmla="*/ 15 h 37"/>
                <a:gd name="T28" fmla="*/ 32 w 36"/>
                <a:gd name="T29" fmla="*/ 12 h 37"/>
                <a:gd name="T30" fmla="*/ 36 w 36"/>
                <a:gd name="T31" fmla="*/ 10 h 37"/>
                <a:gd name="T32" fmla="*/ 22 w 36"/>
                <a:gd name="T33"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37">
                  <a:moveTo>
                    <a:pt x="22" y="0"/>
                  </a:moveTo>
                  <a:cubicBezTo>
                    <a:pt x="22" y="2"/>
                    <a:pt x="22" y="2"/>
                    <a:pt x="22" y="2"/>
                  </a:cubicBezTo>
                  <a:cubicBezTo>
                    <a:pt x="21" y="2"/>
                    <a:pt x="21" y="2"/>
                    <a:pt x="21" y="2"/>
                  </a:cubicBezTo>
                  <a:cubicBezTo>
                    <a:pt x="22" y="5"/>
                    <a:pt x="22" y="5"/>
                    <a:pt x="22" y="5"/>
                  </a:cubicBezTo>
                  <a:cubicBezTo>
                    <a:pt x="22" y="10"/>
                    <a:pt x="22" y="10"/>
                    <a:pt x="22" y="10"/>
                  </a:cubicBezTo>
                  <a:cubicBezTo>
                    <a:pt x="22" y="10"/>
                    <a:pt x="22" y="10"/>
                    <a:pt x="22" y="10"/>
                  </a:cubicBezTo>
                  <a:cubicBezTo>
                    <a:pt x="23" y="10"/>
                    <a:pt x="23" y="10"/>
                    <a:pt x="23" y="10"/>
                  </a:cubicBezTo>
                  <a:cubicBezTo>
                    <a:pt x="27" y="17"/>
                    <a:pt x="26" y="26"/>
                    <a:pt x="21" y="32"/>
                  </a:cubicBezTo>
                  <a:cubicBezTo>
                    <a:pt x="18" y="35"/>
                    <a:pt x="13" y="36"/>
                    <a:pt x="9" y="36"/>
                  </a:cubicBezTo>
                  <a:cubicBezTo>
                    <a:pt x="6" y="36"/>
                    <a:pt x="3" y="36"/>
                    <a:pt x="0" y="34"/>
                  </a:cubicBezTo>
                  <a:cubicBezTo>
                    <a:pt x="2" y="37"/>
                    <a:pt x="2" y="37"/>
                    <a:pt x="2" y="37"/>
                  </a:cubicBezTo>
                  <a:cubicBezTo>
                    <a:pt x="15" y="37"/>
                    <a:pt x="15" y="37"/>
                    <a:pt x="15" y="37"/>
                  </a:cubicBezTo>
                  <a:cubicBezTo>
                    <a:pt x="22" y="37"/>
                    <a:pt x="28" y="31"/>
                    <a:pt x="28" y="24"/>
                  </a:cubicBezTo>
                  <a:cubicBezTo>
                    <a:pt x="28" y="15"/>
                    <a:pt x="28" y="15"/>
                    <a:pt x="28" y="15"/>
                  </a:cubicBezTo>
                  <a:cubicBezTo>
                    <a:pt x="30" y="15"/>
                    <a:pt x="31" y="14"/>
                    <a:pt x="32" y="12"/>
                  </a:cubicBezTo>
                  <a:cubicBezTo>
                    <a:pt x="36" y="10"/>
                    <a:pt x="36" y="10"/>
                    <a:pt x="36" y="10"/>
                  </a:cubicBezTo>
                  <a:lnTo>
                    <a:pt x="22" y="0"/>
                  </a:lnTo>
                  <a:close/>
                </a:path>
              </a:pathLst>
            </a:custGeom>
            <a:solidFill>
              <a:srgbClr val="E71E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20" name="Freeform 286"/>
            <p:cNvSpPr>
              <a:spLocks/>
            </p:cNvSpPr>
            <p:nvPr userDrawn="1"/>
          </p:nvSpPr>
          <p:spPr bwMode="gray">
            <a:xfrm>
              <a:off x="4532313" y="4518025"/>
              <a:ext cx="87312" cy="77787"/>
            </a:xfrm>
            <a:custGeom>
              <a:avLst/>
              <a:gdLst>
                <a:gd name="T0" fmla="*/ 9 w 26"/>
                <a:gd name="T1" fmla="*/ 25 h 25"/>
                <a:gd name="T2" fmla="*/ 20 w 26"/>
                <a:gd name="T3" fmla="*/ 20 h 25"/>
                <a:gd name="T4" fmla="*/ 22 w 26"/>
                <a:gd name="T5" fmla="*/ 0 h 25"/>
                <a:gd name="T6" fmla="*/ 0 w 26"/>
                <a:gd name="T7" fmla="*/ 22 h 25"/>
                <a:gd name="T8" fmla="*/ 9 w 26"/>
                <a:gd name="T9" fmla="*/ 25 h 25"/>
              </a:gdLst>
              <a:ahLst/>
              <a:cxnLst>
                <a:cxn ang="0">
                  <a:pos x="T0" y="T1"/>
                </a:cxn>
                <a:cxn ang="0">
                  <a:pos x="T2" y="T3"/>
                </a:cxn>
                <a:cxn ang="0">
                  <a:pos x="T4" y="T5"/>
                </a:cxn>
                <a:cxn ang="0">
                  <a:pos x="T6" y="T7"/>
                </a:cxn>
                <a:cxn ang="0">
                  <a:pos x="T8" y="T9"/>
                </a:cxn>
              </a:cxnLst>
              <a:rect l="0" t="0" r="r" b="b"/>
              <a:pathLst>
                <a:path w="26" h="25">
                  <a:moveTo>
                    <a:pt x="9" y="25"/>
                  </a:moveTo>
                  <a:cubicBezTo>
                    <a:pt x="13" y="25"/>
                    <a:pt x="17" y="23"/>
                    <a:pt x="20" y="20"/>
                  </a:cubicBezTo>
                  <a:cubicBezTo>
                    <a:pt x="26" y="15"/>
                    <a:pt x="26" y="6"/>
                    <a:pt x="22" y="0"/>
                  </a:cubicBezTo>
                  <a:cubicBezTo>
                    <a:pt x="0" y="22"/>
                    <a:pt x="0" y="22"/>
                    <a:pt x="0" y="22"/>
                  </a:cubicBezTo>
                  <a:cubicBezTo>
                    <a:pt x="3" y="24"/>
                    <a:pt x="6" y="25"/>
                    <a:pt x="9" y="25"/>
                  </a:cubicBezTo>
                  <a:close/>
                </a:path>
              </a:pathLst>
            </a:custGeom>
            <a:solidFill>
              <a:srgbClr val="E71E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21" name="Oval 287"/>
            <p:cNvSpPr>
              <a:spLocks noChangeArrowheads="1"/>
            </p:cNvSpPr>
            <p:nvPr userDrawn="1"/>
          </p:nvSpPr>
          <p:spPr bwMode="gray">
            <a:xfrm>
              <a:off x="4625975" y="4511675"/>
              <a:ext cx="6350" cy="6350"/>
            </a:xfrm>
            <a:prstGeom prst="ellipse">
              <a:avLst/>
            </a:prstGeom>
            <a:solidFill>
              <a:srgbClr val="DFDF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22" name="Freeform 288"/>
            <p:cNvSpPr>
              <a:spLocks/>
            </p:cNvSpPr>
            <p:nvPr userDrawn="1"/>
          </p:nvSpPr>
          <p:spPr bwMode="gray">
            <a:xfrm>
              <a:off x="4595813" y="4592638"/>
              <a:ext cx="9525" cy="9525"/>
            </a:xfrm>
            <a:custGeom>
              <a:avLst/>
              <a:gdLst>
                <a:gd name="T0" fmla="*/ 6 w 6"/>
                <a:gd name="T1" fmla="*/ 0 h 6"/>
                <a:gd name="T2" fmla="*/ 6 w 6"/>
                <a:gd name="T3" fmla="*/ 6 h 6"/>
                <a:gd name="T4" fmla="*/ 0 w 6"/>
                <a:gd name="T5" fmla="*/ 0 h 6"/>
                <a:gd name="T6" fmla="*/ 6 w 6"/>
                <a:gd name="T7" fmla="*/ 0 h 6"/>
              </a:gdLst>
              <a:ahLst/>
              <a:cxnLst>
                <a:cxn ang="0">
                  <a:pos x="T0" y="T1"/>
                </a:cxn>
                <a:cxn ang="0">
                  <a:pos x="T2" y="T3"/>
                </a:cxn>
                <a:cxn ang="0">
                  <a:pos x="T4" y="T5"/>
                </a:cxn>
                <a:cxn ang="0">
                  <a:pos x="T6" y="T7"/>
                </a:cxn>
              </a:cxnLst>
              <a:rect l="0" t="0" r="r" b="b"/>
              <a:pathLst>
                <a:path w="6" h="6">
                  <a:moveTo>
                    <a:pt x="6" y="0"/>
                  </a:moveTo>
                  <a:lnTo>
                    <a:pt x="6" y="6"/>
                  </a:lnTo>
                  <a:lnTo>
                    <a:pt x="0" y="0"/>
                  </a:lnTo>
                  <a:lnTo>
                    <a:pt x="6" y="0"/>
                  </a:lnTo>
                  <a:close/>
                </a:path>
              </a:pathLst>
            </a:custGeom>
            <a:solidFill>
              <a:srgbClr val="E71E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23" name="Freeform 289"/>
            <p:cNvSpPr>
              <a:spLocks/>
            </p:cNvSpPr>
            <p:nvPr userDrawn="1"/>
          </p:nvSpPr>
          <p:spPr bwMode="gray">
            <a:xfrm>
              <a:off x="4581525" y="4592638"/>
              <a:ext cx="11112" cy="12700"/>
            </a:xfrm>
            <a:custGeom>
              <a:avLst/>
              <a:gdLst>
                <a:gd name="T0" fmla="*/ 7 w 7"/>
                <a:gd name="T1" fmla="*/ 0 h 8"/>
                <a:gd name="T2" fmla="*/ 7 w 7"/>
                <a:gd name="T3" fmla="*/ 8 h 8"/>
                <a:gd name="T4" fmla="*/ 0 w 7"/>
                <a:gd name="T5" fmla="*/ 2 h 8"/>
                <a:gd name="T6" fmla="*/ 7 w 7"/>
                <a:gd name="T7" fmla="*/ 0 h 8"/>
              </a:gdLst>
              <a:ahLst/>
              <a:cxnLst>
                <a:cxn ang="0">
                  <a:pos x="T0" y="T1"/>
                </a:cxn>
                <a:cxn ang="0">
                  <a:pos x="T2" y="T3"/>
                </a:cxn>
                <a:cxn ang="0">
                  <a:pos x="T4" y="T5"/>
                </a:cxn>
                <a:cxn ang="0">
                  <a:pos x="T6" y="T7"/>
                </a:cxn>
              </a:cxnLst>
              <a:rect l="0" t="0" r="r" b="b"/>
              <a:pathLst>
                <a:path w="7" h="8">
                  <a:moveTo>
                    <a:pt x="7" y="0"/>
                  </a:moveTo>
                  <a:lnTo>
                    <a:pt x="7" y="8"/>
                  </a:lnTo>
                  <a:lnTo>
                    <a:pt x="0" y="2"/>
                  </a:lnTo>
                  <a:lnTo>
                    <a:pt x="7" y="0"/>
                  </a:lnTo>
                  <a:close/>
                </a:path>
              </a:pathLst>
            </a:custGeom>
            <a:solidFill>
              <a:srgbClr val="E71E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pic>
        <p:nvPicPr>
          <p:cNvPr id="224" name="Picture 223"/>
          <p:cNvPicPr>
            <a:picLocks noChangeAspect="1"/>
          </p:cNvPicPr>
          <p:nvPr userDrawn="1"/>
        </p:nvPicPr>
        <p:blipFill>
          <a:blip r:embed="rId3"/>
          <a:stretch>
            <a:fillRect/>
          </a:stretch>
        </p:blipFill>
        <p:spPr>
          <a:xfrm>
            <a:off x="0" y="5502724"/>
            <a:ext cx="12218013" cy="1379566"/>
          </a:xfrm>
          <a:prstGeom prst="rect">
            <a:avLst/>
          </a:prstGeom>
        </p:spPr>
      </p:pic>
      <p:pic>
        <p:nvPicPr>
          <p:cNvPr id="225" name="Man with laptop"/>
          <p:cNvPicPr>
            <a:picLocks noChangeAspect="1"/>
          </p:cNvPicPr>
          <p:nvPr userDrawn="1"/>
        </p:nvPicPr>
        <p:blipFill>
          <a:blip r:embed="rId4"/>
          <a:stretch>
            <a:fillRect/>
          </a:stretch>
        </p:blipFill>
        <p:spPr>
          <a:xfrm>
            <a:off x="8441557" y="3179674"/>
            <a:ext cx="1472981" cy="2814170"/>
          </a:xfrm>
          <a:prstGeom prst="rect">
            <a:avLst/>
          </a:prstGeom>
        </p:spPr>
      </p:pic>
      <p:pic>
        <p:nvPicPr>
          <p:cNvPr id="226" name="Girl with tablet and basketball"/>
          <p:cNvPicPr>
            <a:picLocks noChangeAspect="1"/>
          </p:cNvPicPr>
          <p:nvPr userDrawn="1"/>
        </p:nvPicPr>
        <p:blipFill>
          <a:blip r:embed="rId5"/>
          <a:stretch>
            <a:fillRect/>
          </a:stretch>
        </p:blipFill>
        <p:spPr>
          <a:xfrm>
            <a:off x="10423994" y="3944776"/>
            <a:ext cx="1251117" cy="2166421"/>
          </a:xfrm>
          <a:prstGeom prst="rect">
            <a:avLst/>
          </a:prstGeom>
        </p:spPr>
      </p:pic>
      <p:pic>
        <p:nvPicPr>
          <p:cNvPr id="227" name="Woman with phone"/>
          <p:cNvPicPr>
            <a:picLocks noChangeAspect="1"/>
          </p:cNvPicPr>
          <p:nvPr userDrawn="1"/>
        </p:nvPicPr>
        <p:blipFill>
          <a:blip r:embed="rId6"/>
          <a:stretch>
            <a:fillRect/>
          </a:stretch>
        </p:blipFill>
        <p:spPr>
          <a:xfrm>
            <a:off x="7211083" y="3407001"/>
            <a:ext cx="1114177" cy="2634743"/>
          </a:xfrm>
          <a:prstGeom prst="rect">
            <a:avLst/>
          </a:prstGeom>
        </p:spPr>
      </p:pic>
      <p:sp>
        <p:nvSpPr>
          <p:cNvPr id="2" name="Rectangle 1"/>
          <p:cNvSpPr/>
          <p:nvPr userDrawn="1"/>
        </p:nvSpPr>
        <p:spPr bwMode="auto">
          <a:xfrm>
            <a:off x="266063" y="1187644"/>
            <a:ext cx="6278150" cy="3586208"/>
          </a:xfrm>
          <a:prstGeom prst="rect">
            <a:avLst/>
          </a:prstGeom>
          <a:solidFill>
            <a:srgbClr val="0078D7">
              <a:alpha val="8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a:gradFill>
                  <a:gsLst>
                    <a:gs pos="0">
                      <a:srgbClr val="FFFFFF"/>
                    </a:gs>
                    <a:gs pos="100000">
                      <a:srgbClr val="FFFFFF"/>
                    </a:gs>
                  </a:gsLst>
                  <a:lin ang="5400000" scaled="0"/>
                </a:gradFill>
                <a:ea typeface="Segoe UI" pitchFamily="34" charset="0"/>
                <a:cs typeface="Segoe UI" pitchFamily="34" charset="0"/>
              </a:rPr>
              <a:t>    </a:t>
            </a:r>
          </a:p>
        </p:txBody>
      </p:sp>
      <p:sp>
        <p:nvSpPr>
          <p:cNvPr id="9" name="Title 1"/>
          <p:cNvSpPr>
            <a:spLocks noGrp="1"/>
          </p:cNvSpPr>
          <p:nvPr userDrawn="1">
            <p:ph type="title" hasCustomPrompt="1"/>
          </p:nvPr>
        </p:nvSpPr>
        <p:spPr bwMode="auto">
          <a:xfrm>
            <a:off x="269302" y="1187644"/>
            <a:ext cx="6276530" cy="1793104"/>
          </a:xfrm>
          <a:noFill/>
        </p:spPr>
        <p:txBody>
          <a:bodyPr lIns="146304" tIns="91440" rIns="146304" bIns="91440" anchor="t" anchorCtr="0"/>
          <a:lstStyle>
            <a:lvl1pPr>
              <a:defRPr sz="5294" spc="-98" baseline="0">
                <a:gradFill>
                  <a:gsLst>
                    <a:gs pos="76768">
                      <a:srgbClr val="FFFFFF"/>
                    </a:gs>
                    <a:gs pos="53000">
                      <a:srgbClr val="FFFFFF"/>
                    </a:gs>
                  </a:gsLst>
                  <a:lin ang="5400000" scaled="0"/>
                </a:gradFill>
              </a:defRPr>
            </a:lvl1pPr>
          </a:lstStyle>
          <a:p>
            <a:r>
              <a:rPr lang="en-US"/>
              <a:t>Presentation title</a:t>
            </a:r>
          </a:p>
        </p:txBody>
      </p:sp>
      <p:sp>
        <p:nvSpPr>
          <p:cNvPr id="3" name="Text Placeholder 2"/>
          <p:cNvSpPr>
            <a:spLocks noGrp="1"/>
          </p:cNvSpPr>
          <p:nvPr userDrawn="1">
            <p:ph type="body" sz="quarter" idx="14" hasCustomPrompt="1"/>
          </p:nvPr>
        </p:nvSpPr>
        <p:spPr bwMode="auto">
          <a:xfrm>
            <a:off x="267683" y="2980728"/>
            <a:ext cx="6276530" cy="1793104"/>
          </a:xfrm>
        </p:spPr>
        <p:txBody>
          <a:bodyPr tIns="109728" bIns="109728">
            <a:noAutofit/>
          </a:bodyPr>
          <a:lstStyle>
            <a:lvl1pPr marL="0" indent="0">
              <a:spcBef>
                <a:spcPts val="0"/>
              </a:spcBef>
              <a:buNone/>
              <a:defRPr sz="3137">
                <a:gradFill>
                  <a:gsLst>
                    <a:gs pos="76768">
                      <a:srgbClr val="FFFFFF"/>
                    </a:gs>
                    <a:gs pos="53000">
                      <a:srgbClr val="FFFFFF"/>
                    </a:gs>
                  </a:gsLst>
                  <a:lin ang="5400000" scaled="0"/>
                </a:gradFill>
              </a:defRPr>
            </a:lvl1pPr>
          </a:lstStyle>
          <a:p>
            <a:pPr lvl="0"/>
            <a:r>
              <a:rPr lang="en-US"/>
              <a:t>Speaker Name</a:t>
            </a:r>
          </a:p>
        </p:txBody>
      </p:sp>
      <p:pic>
        <p:nvPicPr>
          <p:cNvPr id="228" name="Picture 227"/>
          <p:cNvPicPr>
            <a:picLocks noChangeAspect="1"/>
          </p:cNvPicPr>
          <p:nvPr userDrawn="1"/>
        </p:nvPicPr>
        <p:blipFill>
          <a:blip r:embed="rId7"/>
          <a:stretch>
            <a:fillRect/>
          </a:stretch>
        </p:blipFill>
        <p:spPr>
          <a:xfrm>
            <a:off x="4780438" y="3948877"/>
            <a:ext cx="2024168" cy="2375470"/>
          </a:xfrm>
          <a:prstGeom prst="rect">
            <a:avLst/>
          </a:prstGeom>
        </p:spPr>
      </p:pic>
      <p:pic>
        <p:nvPicPr>
          <p:cNvPr id="229" name="Picture 228"/>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bwMode="invGray">
          <a:xfrm>
            <a:off x="448585" y="6001381"/>
            <a:ext cx="1792850" cy="386208"/>
          </a:xfrm>
          <a:prstGeom prst="rect">
            <a:avLst/>
          </a:prstGeom>
        </p:spPr>
      </p:pic>
    </p:spTree>
    <p:extLst>
      <p:ext uri="{BB962C8B-B14F-4D97-AF65-F5344CB8AC3E}">
        <p14:creationId xmlns:p14="http://schemas.microsoft.com/office/powerpoint/2010/main" val="766103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5" y="6001381"/>
            <a:ext cx="1792850" cy="386208"/>
          </a:xfrm>
          <a:prstGeom prst="rect">
            <a:avLst/>
          </a:prstGeom>
        </p:spPr>
      </p:pic>
    </p:spTree>
    <p:extLst>
      <p:ext uri="{BB962C8B-B14F-4D97-AF65-F5344CB8AC3E}">
        <p14:creationId xmlns:p14="http://schemas.microsoft.com/office/powerpoint/2010/main" val="29737863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834654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2991543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823740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708199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668124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546071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127871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9216530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4441374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70706693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03886869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65524723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86418766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330417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7477793"/>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139269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62411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439927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744329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410603161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78607770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9234673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469688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60071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902762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093312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image" Target="../media/image11.png"/><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89475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p:nvPicPr>
        <p:blipFill>
          <a:blip r:embed="rId23"/>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00109703"/>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3" Type="http://schemas.openxmlformats.org/officeDocument/2006/relationships/hyperlink" Target="http://referencesource.microsoft.com/" TargetMode="External"/><Relationship Id="rId7" Type="http://schemas.openxmlformats.org/officeDocument/2006/relationships/hyperlink" Target="https://online.visualstudio.com/"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hyperlink" Target="https://github.com/dotnet/roslyn" TargetMode="External"/><Relationship Id="rId5" Type="http://schemas.openxmlformats.org/officeDocument/2006/relationships/hyperlink" Target="https://sharplab.io/" TargetMode="External"/><Relationship Id="rId4" Type="http://schemas.openxmlformats.org/officeDocument/2006/relationships/hyperlink" Target="http://source.roslyn.io/"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D5386-2BCD-41A2-8966-3E05C6EA9513}"/>
              </a:ext>
            </a:extLst>
          </p:cNvPr>
          <p:cNvSpPr>
            <a:spLocks noGrp="1"/>
          </p:cNvSpPr>
          <p:nvPr>
            <p:ph type="title"/>
          </p:nvPr>
        </p:nvSpPr>
        <p:spPr/>
        <p:txBody>
          <a:bodyPr/>
          <a:lstStyle/>
          <a:p>
            <a:r>
              <a:rPr lang="en-US" dirty="0"/>
              <a:t>Introduction to .NET Compiler Platform “Roslyn”</a:t>
            </a:r>
          </a:p>
        </p:txBody>
      </p:sp>
      <p:sp>
        <p:nvSpPr>
          <p:cNvPr id="5" name="Text Placeholder 4">
            <a:extLst>
              <a:ext uri="{FF2B5EF4-FFF2-40B4-BE49-F238E27FC236}">
                <a16:creationId xmlns:a16="http://schemas.microsoft.com/office/drawing/2014/main" id="{A348C55A-79C8-4F80-B206-4E5446B277F5}"/>
              </a:ext>
            </a:extLst>
          </p:cNvPr>
          <p:cNvSpPr>
            <a:spLocks noGrp="1"/>
          </p:cNvSpPr>
          <p:nvPr>
            <p:ph type="body" sz="quarter" idx="14"/>
          </p:nvPr>
        </p:nvSpPr>
        <p:spPr>
          <a:xfrm>
            <a:off x="267683" y="3429000"/>
            <a:ext cx="6276530" cy="1344832"/>
          </a:xfrm>
        </p:spPr>
        <p:txBody>
          <a:bodyPr/>
          <a:lstStyle/>
          <a:p>
            <a:r>
              <a:rPr lang="en-US" dirty="0"/>
              <a:t>Mark Zhou</a:t>
            </a:r>
          </a:p>
        </p:txBody>
      </p:sp>
    </p:spTree>
    <p:extLst>
      <p:ext uri="{BB962C8B-B14F-4D97-AF65-F5344CB8AC3E}">
        <p14:creationId xmlns:p14="http://schemas.microsoft.com/office/powerpoint/2010/main" val="908340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6575" y="288925"/>
            <a:ext cx="11655425" cy="900113"/>
          </a:xfrm>
        </p:spPr>
        <p:txBody>
          <a:bodyPr/>
          <a:lstStyle/>
          <a:p>
            <a:r>
              <a:rPr lang="en-US"/>
              <a:t>Syntax Tree API – “Trivia”</a:t>
            </a:r>
          </a:p>
        </p:txBody>
      </p:sp>
      <p:cxnSp>
        <p:nvCxnSpPr>
          <p:cNvPr id="3" name="Straight Connector 2"/>
          <p:cNvCxnSpPr/>
          <p:nvPr/>
        </p:nvCxnSpPr>
        <p:spPr>
          <a:xfrm flipV="1">
            <a:off x="5670100" y="1474718"/>
            <a:ext cx="683199" cy="342802"/>
          </a:xfrm>
          <a:prstGeom prst="line">
            <a:avLst/>
          </a:prstGeom>
          <a:ln w="12700">
            <a:solidFill>
              <a:schemeClr val="tx1">
                <a:lumMod val="65000"/>
              </a:schemeClr>
            </a:solidFill>
          </a:ln>
        </p:spPr>
        <p:style>
          <a:lnRef idx="1">
            <a:schemeClr val="accent2"/>
          </a:lnRef>
          <a:fillRef idx="0">
            <a:schemeClr val="accent2"/>
          </a:fillRef>
          <a:effectRef idx="0">
            <a:schemeClr val="accent2"/>
          </a:effectRef>
          <a:fontRef idx="minor">
            <a:schemeClr val="tx1"/>
          </a:fontRef>
        </p:style>
      </p:cxnSp>
      <p:cxnSp>
        <p:nvCxnSpPr>
          <p:cNvPr id="4" name="Straight Connector 3"/>
          <p:cNvCxnSpPr/>
          <p:nvPr/>
        </p:nvCxnSpPr>
        <p:spPr>
          <a:xfrm flipH="1" flipV="1">
            <a:off x="6353297" y="1474718"/>
            <a:ext cx="728560" cy="342802"/>
          </a:xfrm>
          <a:prstGeom prst="line">
            <a:avLst/>
          </a:prstGeom>
          <a:ln w="12700">
            <a:solidFill>
              <a:schemeClr val="tx1">
                <a:lumMod val="65000"/>
              </a:schemeClr>
            </a:solidFill>
          </a:ln>
        </p:spPr>
        <p:style>
          <a:lnRef idx="1">
            <a:schemeClr val="accent2"/>
          </a:lnRef>
          <a:fillRef idx="0">
            <a:schemeClr val="accent2"/>
          </a:fillRef>
          <a:effectRef idx="0">
            <a:schemeClr val="accent2"/>
          </a:effectRef>
          <a:fontRef idx="minor">
            <a:schemeClr val="tx1"/>
          </a:fontRef>
        </p:style>
      </p:cxnSp>
      <p:cxnSp>
        <p:nvCxnSpPr>
          <p:cNvPr id="5" name="Straight Connector 4"/>
          <p:cNvCxnSpPr/>
          <p:nvPr/>
        </p:nvCxnSpPr>
        <p:spPr>
          <a:xfrm flipV="1">
            <a:off x="3355309" y="2198414"/>
            <a:ext cx="2314790" cy="380892"/>
          </a:xfrm>
          <a:prstGeom prst="line">
            <a:avLst/>
          </a:prstGeom>
          <a:ln w="12700">
            <a:solidFill>
              <a:schemeClr val="tx1">
                <a:lumMod val="65000"/>
              </a:schemeClr>
            </a:solidFill>
          </a:ln>
        </p:spPr>
        <p:style>
          <a:lnRef idx="1">
            <a:schemeClr val="accent2"/>
          </a:lnRef>
          <a:fillRef idx="0">
            <a:schemeClr val="accent2"/>
          </a:fillRef>
          <a:effectRef idx="0">
            <a:schemeClr val="accent2"/>
          </a:effectRef>
          <a:fontRef idx="minor">
            <a:schemeClr val="tx1"/>
          </a:fontRef>
        </p:style>
      </p:cxnSp>
      <p:cxnSp>
        <p:nvCxnSpPr>
          <p:cNvPr id="6" name="Straight Connector 5"/>
          <p:cNvCxnSpPr/>
          <p:nvPr/>
        </p:nvCxnSpPr>
        <p:spPr>
          <a:xfrm flipV="1">
            <a:off x="4942204" y="2198414"/>
            <a:ext cx="727896" cy="380892"/>
          </a:xfrm>
          <a:prstGeom prst="line">
            <a:avLst/>
          </a:prstGeom>
          <a:ln w="12700">
            <a:solidFill>
              <a:schemeClr val="tx1">
                <a:lumMod val="65000"/>
              </a:schemeClr>
            </a:solidFill>
          </a:ln>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flipV="1">
            <a:off x="5670099" y="2198414"/>
            <a:ext cx="871851" cy="380892"/>
          </a:xfrm>
          <a:prstGeom prst="line">
            <a:avLst/>
          </a:prstGeom>
          <a:ln w="12700">
            <a:solidFill>
              <a:schemeClr val="tx1">
                <a:lumMod val="65000"/>
              </a:schemeClr>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5670100" y="2198414"/>
            <a:ext cx="3030153" cy="380892"/>
          </a:xfrm>
          <a:prstGeom prst="line">
            <a:avLst/>
          </a:prstGeom>
          <a:ln w="12700">
            <a:solidFill>
              <a:schemeClr val="tx1">
                <a:lumMod val="65000"/>
              </a:schemeClr>
            </a:solidFill>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p:nvCxnSpPr>
        <p:spPr>
          <a:xfrm flipH="1" flipV="1">
            <a:off x="5670100" y="2198414"/>
            <a:ext cx="4358705" cy="380892"/>
          </a:xfrm>
          <a:prstGeom prst="line">
            <a:avLst/>
          </a:prstGeom>
          <a:ln w="12700">
            <a:solidFill>
              <a:schemeClr val="tx1">
                <a:lumMod val="65000"/>
              </a:schemeClr>
            </a:solidFill>
          </a:ln>
        </p:spPr>
        <p:style>
          <a:lnRef idx="1">
            <a:schemeClr val="accent2"/>
          </a:lnRef>
          <a:fillRef idx="0">
            <a:schemeClr val="accent2"/>
          </a:fillRef>
          <a:effectRef idx="0">
            <a:schemeClr val="accent2"/>
          </a:effectRef>
          <a:fontRef idx="minor">
            <a:schemeClr val="tx1"/>
          </a:fontRef>
        </p:style>
      </p:cxnSp>
      <p:cxnSp>
        <p:nvCxnSpPr>
          <p:cNvPr id="10" name="Straight Connector 9"/>
          <p:cNvCxnSpPr/>
          <p:nvPr/>
        </p:nvCxnSpPr>
        <p:spPr>
          <a:xfrm flipV="1">
            <a:off x="4364470" y="2960198"/>
            <a:ext cx="4335784" cy="370721"/>
          </a:xfrm>
          <a:prstGeom prst="line">
            <a:avLst/>
          </a:prstGeom>
          <a:ln w="12700">
            <a:solidFill>
              <a:schemeClr val="tx1">
                <a:lumMod val="65000"/>
              </a:schemeClr>
            </a:solidFill>
          </a:ln>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a:xfrm flipV="1">
            <a:off x="5945375" y="2960198"/>
            <a:ext cx="2754877" cy="370721"/>
          </a:xfrm>
          <a:prstGeom prst="line">
            <a:avLst/>
          </a:prstGeom>
          <a:ln w="12700">
            <a:solidFill>
              <a:schemeClr val="tx1">
                <a:lumMod val="65000"/>
              </a:schemeClr>
            </a:solidFill>
          </a:ln>
        </p:spPr>
        <p:style>
          <a:lnRef idx="1">
            <a:schemeClr val="accent2"/>
          </a:lnRef>
          <a:fillRef idx="0">
            <a:schemeClr val="accent2"/>
          </a:fillRef>
          <a:effectRef idx="0">
            <a:schemeClr val="accent2"/>
          </a:effectRef>
          <a:fontRef idx="minor">
            <a:schemeClr val="tx1"/>
          </a:fontRef>
        </p:style>
      </p:cxnSp>
      <p:cxnSp>
        <p:nvCxnSpPr>
          <p:cNvPr id="12" name="Straight Connector 11"/>
          <p:cNvCxnSpPr/>
          <p:nvPr/>
        </p:nvCxnSpPr>
        <p:spPr>
          <a:xfrm flipH="1" flipV="1">
            <a:off x="8700252" y="2960198"/>
            <a:ext cx="749798" cy="370721"/>
          </a:xfrm>
          <a:prstGeom prst="line">
            <a:avLst/>
          </a:prstGeom>
          <a:ln w="12700">
            <a:solidFill>
              <a:schemeClr val="tx1">
                <a:lumMod val="65000"/>
              </a:schemeClr>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flipV="1">
            <a:off x="6630317" y="3711813"/>
            <a:ext cx="409325" cy="370721"/>
          </a:xfrm>
          <a:prstGeom prst="line">
            <a:avLst/>
          </a:prstGeom>
          <a:ln w="12700">
            <a:solidFill>
              <a:schemeClr val="tx1">
                <a:lumMod val="65000"/>
              </a:schemeClr>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H="1" flipV="1">
            <a:off x="7039641" y="3711813"/>
            <a:ext cx="360911" cy="370721"/>
          </a:xfrm>
          <a:prstGeom prst="line">
            <a:avLst/>
          </a:prstGeom>
          <a:ln w="12700">
            <a:solidFill>
              <a:schemeClr val="tx1">
                <a:lumMod val="65000"/>
              </a:schemeClr>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V="1">
            <a:off x="8294054" y="3711812"/>
            <a:ext cx="1155997" cy="1142676"/>
          </a:xfrm>
          <a:prstGeom prst="line">
            <a:avLst/>
          </a:prstGeom>
          <a:ln w="12700">
            <a:solidFill>
              <a:schemeClr val="tx1">
                <a:lumMod val="65000"/>
              </a:schemeClr>
            </a:solidFill>
          </a:ln>
        </p:spPr>
        <p:style>
          <a:lnRef idx="1">
            <a:schemeClr val="accent2"/>
          </a:lnRef>
          <a:fillRef idx="0">
            <a:schemeClr val="accent2"/>
          </a:fillRef>
          <a:effectRef idx="0">
            <a:schemeClr val="accent2"/>
          </a:effectRef>
          <a:fontRef idx="minor">
            <a:schemeClr val="tx1"/>
          </a:fontRef>
        </p:style>
      </p:cxnSp>
      <p:cxnSp>
        <p:nvCxnSpPr>
          <p:cNvPr id="16" name="Straight Connector 15"/>
          <p:cNvCxnSpPr/>
          <p:nvPr/>
        </p:nvCxnSpPr>
        <p:spPr>
          <a:xfrm flipH="1" flipV="1">
            <a:off x="9450051" y="3711812"/>
            <a:ext cx="1281711" cy="1142676"/>
          </a:xfrm>
          <a:prstGeom prst="line">
            <a:avLst/>
          </a:prstGeom>
          <a:ln w="12700">
            <a:solidFill>
              <a:schemeClr val="tx1">
                <a:lumMod val="65000"/>
              </a:schemeClr>
            </a:solidFill>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a:xfrm>
            <a:off x="491438" y="1131917"/>
            <a:ext cx="1745345" cy="1942225"/>
          </a:xfrm>
          <a:prstGeom prst="rect">
            <a:avLst/>
          </a:prstGeom>
          <a:solidFill>
            <a:schemeClr val="tx1"/>
          </a:solidFill>
          <a:ln>
            <a:solidFill>
              <a:schemeClr val="tx1">
                <a:lumMod val="50000"/>
              </a:schemeClr>
            </a:solidFill>
            <a:prstDash val="dash"/>
          </a:ln>
        </p:spPr>
        <p:txBody>
          <a:bodyPr wrap="square" lIns="91414" tIns="91414" rIns="91414" bIns="91414" rtlCol="0">
            <a:spAutoFit/>
          </a:bodyPr>
          <a:lstStyle/>
          <a:p>
            <a:pPr defTabSz="914192"/>
            <a:r>
              <a:rPr lang="en-US" sz="1600" err="1">
                <a:solidFill>
                  <a:srgbClr val="0000FF"/>
                </a:solidFill>
                <a:latin typeface="Consolas" pitchFamily="49" charset="0"/>
                <a:cs typeface="Consolas" pitchFamily="49" charset="0"/>
              </a:rPr>
              <a:t>class</a:t>
            </a:r>
            <a:r>
              <a:rPr lang="en-US" sz="1600" err="1">
                <a:solidFill>
                  <a:srgbClr val="FFFFFF">
                    <a:lumMod val="50000"/>
                  </a:srgbClr>
                </a:solidFill>
                <a:latin typeface="Consolas" pitchFamily="49" charset="0"/>
                <a:cs typeface="Consolas" pitchFamily="49" charset="0"/>
              </a:rPr>
              <a:t>∙</a:t>
            </a:r>
            <a:r>
              <a:rPr lang="en-US" sz="1600" err="1">
                <a:solidFill>
                  <a:srgbClr val="2B91C5"/>
                </a:solidFill>
                <a:latin typeface="Consolas" pitchFamily="49" charset="0"/>
                <a:cs typeface="Consolas" pitchFamily="49" charset="0"/>
              </a:rPr>
              <a:t>C</a:t>
            </a:r>
            <a:r>
              <a:rPr lang="en-US" sz="1600">
                <a:solidFill>
                  <a:srgbClr val="FFFFFF">
                    <a:lumMod val="75000"/>
                  </a:srgbClr>
                </a:solidFill>
                <a:latin typeface="Consolas" pitchFamily="49" charset="0"/>
                <a:cs typeface="Consolas" pitchFamily="49" charset="0"/>
                <a:sym typeface="Symbol"/>
              </a:rPr>
              <a:t></a:t>
            </a:r>
            <a:endParaRPr lang="en-US" sz="1600">
              <a:solidFill>
                <a:srgbClr val="FFFFFF">
                  <a:lumMod val="75000"/>
                </a:srgbClr>
              </a:solidFill>
              <a:latin typeface="Consolas" pitchFamily="49" charset="0"/>
              <a:cs typeface="Consolas" pitchFamily="49" charset="0"/>
            </a:endParaRPr>
          </a:p>
          <a:p>
            <a:pPr defTabSz="914192"/>
            <a:r>
              <a:rPr lang="en-US" sz="1600">
                <a:solidFill>
                  <a:srgbClr val="505050"/>
                </a:solidFill>
                <a:latin typeface="Consolas" pitchFamily="49" charset="0"/>
                <a:cs typeface="Consolas" pitchFamily="49" charset="0"/>
              </a:rPr>
              <a:t>{</a:t>
            </a:r>
            <a:r>
              <a:rPr lang="en-US" sz="1600">
                <a:solidFill>
                  <a:srgbClr val="FFFFFF">
                    <a:lumMod val="75000"/>
                  </a:srgbClr>
                </a:solidFill>
                <a:latin typeface="Consolas" pitchFamily="49" charset="0"/>
                <a:cs typeface="Consolas" pitchFamily="49" charset="0"/>
                <a:sym typeface="Symbol"/>
              </a:rPr>
              <a:t></a:t>
            </a:r>
            <a:endParaRPr lang="en-US" sz="1600">
              <a:solidFill>
                <a:srgbClr val="FFFFFF">
                  <a:lumMod val="75000"/>
                </a:srgbClr>
              </a:solidFill>
              <a:latin typeface="Consolas" pitchFamily="49" charset="0"/>
              <a:cs typeface="Consolas" pitchFamily="49" charset="0"/>
            </a:endParaRPr>
          </a:p>
          <a:p>
            <a:pPr defTabSz="914192"/>
            <a:r>
              <a:rPr lang="en-US" sz="1600">
                <a:solidFill>
                  <a:srgbClr val="FFFFFF">
                    <a:lumMod val="75000"/>
                  </a:srgbClr>
                </a:solidFill>
                <a:latin typeface="Consolas" pitchFamily="49" charset="0"/>
                <a:cs typeface="Consolas" pitchFamily="49" charset="0"/>
              </a:rPr>
              <a:t>∙∙∙∙</a:t>
            </a:r>
            <a:r>
              <a:rPr lang="en-US" sz="1600" err="1">
                <a:solidFill>
                  <a:srgbClr val="0000FF"/>
                </a:solidFill>
                <a:latin typeface="Consolas" pitchFamily="49" charset="0"/>
                <a:cs typeface="Consolas" pitchFamily="49" charset="0"/>
              </a:rPr>
              <a:t>void</a:t>
            </a:r>
            <a:r>
              <a:rPr lang="en-US" sz="1600" err="1">
                <a:solidFill>
                  <a:srgbClr val="FFFFFF">
                    <a:lumMod val="50000"/>
                  </a:srgbClr>
                </a:solidFill>
                <a:latin typeface="Consolas" pitchFamily="49" charset="0"/>
                <a:cs typeface="Consolas" pitchFamily="49" charset="0"/>
              </a:rPr>
              <a:t>∙</a:t>
            </a:r>
            <a:r>
              <a:rPr lang="en-US" sz="1600" err="1">
                <a:solidFill>
                  <a:srgbClr val="505050"/>
                </a:solidFill>
                <a:latin typeface="Consolas" pitchFamily="49" charset="0"/>
                <a:cs typeface="Consolas" pitchFamily="49" charset="0"/>
              </a:rPr>
              <a:t>M</a:t>
            </a:r>
            <a:r>
              <a:rPr lang="en-US" sz="1600">
                <a:solidFill>
                  <a:srgbClr val="505050"/>
                </a:solidFill>
                <a:latin typeface="Consolas" pitchFamily="49" charset="0"/>
                <a:cs typeface="Consolas" pitchFamily="49" charset="0"/>
              </a:rPr>
              <a:t>()</a:t>
            </a:r>
            <a:r>
              <a:rPr lang="en-US" sz="1600">
                <a:solidFill>
                  <a:srgbClr val="FFFFFF">
                    <a:lumMod val="75000"/>
                  </a:srgbClr>
                </a:solidFill>
                <a:latin typeface="Consolas" pitchFamily="49" charset="0"/>
                <a:cs typeface="Consolas" pitchFamily="49" charset="0"/>
                <a:sym typeface="Symbol"/>
              </a:rPr>
              <a:t></a:t>
            </a:r>
            <a:endParaRPr lang="en-US" sz="1600">
              <a:solidFill>
                <a:srgbClr val="FFFFFF">
                  <a:lumMod val="75000"/>
                </a:srgbClr>
              </a:solidFill>
              <a:latin typeface="Consolas" pitchFamily="49" charset="0"/>
              <a:cs typeface="Consolas" pitchFamily="49" charset="0"/>
            </a:endParaRPr>
          </a:p>
          <a:p>
            <a:pPr defTabSz="914192"/>
            <a:r>
              <a:rPr lang="en-US" sz="1600">
                <a:solidFill>
                  <a:srgbClr val="FFFFFF">
                    <a:lumMod val="75000"/>
                  </a:srgbClr>
                </a:solidFill>
                <a:latin typeface="Consolas" pitchFamily="49" charset="0"/>
                <a:cs typeface="Consolas" pitchFamily="49" charset="0"/>
              </a:rPr>
              <a:t>∙∙∙∙</a:t>
            </a:r>
            <a:r>
              <a:rPr lang="en-US" sz="1600">
                <a:solidFill>
                  <a:srgbClr val="505050"/>
                </a:solidFill>
                <a:latin typeface="Consolas" pitchFamily="49" charset="0"/>
                <a:cs typeface="Consolas" pitchFamily="49" charset="0"/>
              </a:rPr>
              <a:t>{</a:t>
            </a:r>
            <a:r>
              <a:rPr lang="en-US" sz="1600">
                <a:solidFill>
                  <a:srgbClr val="FFFFFF">
                    <a:lumMod val="75000"/>
                  </a:srgbClr>
                </a:solidFill>
                <a:latin typeface="Consolas" pitchFamily="49" charset="0"/>
                <a:cs typeface="Consolas" pitchFamily="49" charset="0"/>
                <a:sym typeface="Symbol"/>
              </a:rPr>
              <a:t></a:t>
            </a:r>
            <a:endParaRPr lang="en-US" sz="1600">
              <a:solidFill>
                <a:srgbClr val="FFFFFF">
                  <a:lumMod val="75000"/>
                </a:srgbClr>
              </a:solidFill>
              <a:latin typeface="Consolas" pitchFamily="49" charset="0"/>
              <a:cs typeface="Consolas" pitchFamily="49" charset="0"/>
            </a:endParaRPr>
          </a:p>
          <a:p>
            <a:pPr defTabSz="914192"/>
            <a:r>
              <a:rPr lang="en-US" sz="1600">
                <a:solidFill>
                  <a:srgbClr val="FFFFFF">
                    <a:lumMod val="75000"/>
                  </a:srgbClr>
                </a:solidFill>
                <a:latin typeface="Consolas" pitchFamily="49" charset="0"/>
                <a:cs typeface="Consolas" pitchFamily="49" charset="0"/>
              </a:rPr>
              <a:t>∙∙∙∙</a:t>
            </a:r>
            <a:r>
              <a:rPr lang="en-US" sz="1600">
                <a:solidFill>
                  <a:srgbClr val="505050"/>
                </a:solidFill>
                <a:latin typeface="Consolas" pitchFamily="49" charset="0"/>
                <a:cs typeface="Consolas" pitchFamily="49" charset="0"/>
              </a:rPr>
              <a:t>}</a:t>
            </a:r>
            <a:r>
              <a:rPr lang="en-US" sz="1600">
                <a:solidFill>
                  <a:srgbClr val="FFFFFF">
                    <a:lumMod val="75000"/>
                  </a:srgbClr>
                </a:solidFill>
                <a:latin typeface="Consolas" pitchFamily="49" charset="0"/>
                <a:cs typeface="Consolas" pitchFamily="49" charset="0"/>
                <a:sym typeface="Symbol"/>
              </a:rPr>
              <a:t></a:t>
            </a:r>
            <a:endParaRPr lang="en-US" sz="1600">
              <a:solidFill>
                <a:srgbClr val="FFFFFF">
                  <a:lumMod val="75000"/>
                </a:srgbClr>
              </a:solidFill>
              <a:latin typeface="Consolas" pitchFamily="49" charset="0"/>
              <a:cs typeface="Consolas" pitchFamily="49" charset="0"/>
            </a:endParaRPr>
          </a:p>
          <a:p>
            <a:pPr defTabSz="914192"/>
            <a:r>
              <a:rPr lang="en-US" sz="1600">
                <a:solidFill>
                  <a:srgbClr val="505050"/>
                </a:solidFill>
                <a:latin typeface="Consolas" pitchFamily="49" charset="0"/>
                <a:cs typeface="Consolas" pitchFamily="49" charset="0"/>
              </a:rPr>
              <a:t>}</a:t>
            </a:r>
            <a:r>
              <a:rPr lang="en-US" sz="1600">
                <a:solidFill>
                  <a:srgbClr val="008000"/>
                </a:solidFill>
                <a:latin typeface="Consolas" pitchFamily="49" charset="0"/>
                <a:cs typeface="Consolas" pitchFamily="49" charset="0"/>
              </a:rPr>
              <a:t>// C</a:t>
            </a:r>
            <a:r>
              <a:rPr lang="en-US" sz="1600">
                <a:solidFill>
                  <a:srgbClr val="FFFFFF">
                    <a:lumMod val="75000"/>
                  </a:srgbClr>
                </a:solidFill>
                <a:latin typeface="Consolas" pitchFamily="49" charset="0"/>
                <a:cs typeface="Consolas" pitchFamily="49" charset="0"/>
                <a:sym typeface="Symbol"/>
              </a:rPr>
              <a:t></a:t>
            </a:r>
            <a:endParaRPr lang="en-US" sz="1600">
              <a:solidFill>
                <a:srgbClr val="FFFFFF">
                  <a:lumMod val="75000"/>
                </a:srgbClr>
              </a:solidFill>
              <a:latin typeface="Consolas" pitchFamily="49" charset="0"/>
              <a:cs typeface="Consolas" pitchFamily="49" charset="0"/>
            </a:endParaRPr>
          </a:p>
          <a:p>
            <a:pPr defTabSz="914192"/>
            <a:r>
              <a:rPr lang="en-US" sz="1600">
                <a:solidFill>
                  <a:srgbClr val="FFFFFF">
                    <a:lumMod val="75000"/>
                  </a:srgbClr>
                </a:solidFill>
                <a:latin typeface="Consolas" pitchFamily="49" charset="0"/>
                <a:cs typeface="Consolas" pitchFamily="49" charset="0"/>
              </a:rPr>
              <a:t>▫</a:t>
            </a:r>
          </a:p>
        </p:txBody>
      </p:sp>
      <p:sp>
        <p:nvSpPr>
          <p:cNvPr id="18" name="Rectangle 17"/>
          <p:cNvSpPr/>
          <p:nvPr/>
        </p:nvSpPr>
        <p:spPr bwMode="auto">
          <a:xfrm>
            <a:off x="5472946" y="1131916"/>
            <a:ext cx="1760704" cy="342802"/>
          </a:xfrm>
          <a:prstGeom prst="rect">
            <a:avLst/>
          </a:prstGeom>
          <a:solidFill>
            <a:schemeClr val="accent2">
              <a:lumMod val="20000"/>
              <a:lumOff val="80000"/>
            </a:schemeClr>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400" err="1">
                <a:solidFill>
                  <a:srgbClr val="007233">
                    <a:lumMod val="75000"/>
                  </a:srgbClr>
                </a:solidFill>
              </a:rPr>
              <a:t>CompilationUnit</a:t>
            </a:r>
            <a:endParaRPr lang="en-US" sz="1400">
              <a:solidFill>
                <a:srgbClr val="007233">
                  <a:lumMod val="75000"/>
                </a:srgbClr>
              </a:solidFill>
            </a:endParaRPr>
          </a:p>
        </p:txBody>
      </p:sp>
      <p:sp>
        <p:nvSpPr>
          <p:cNvPr id="19" name="Rectangle 18"/>
          <p:cNvSpPr/>
          <p:nvPr/>
        </p:nvSpPr>
        <p:spPr bwMode="auto">
          <a:xfrm>
            <a:off x="4782991" y="1817522"/>
            <a:ext cx="1774219" cy="380892"/>
          </a:xfrm>
          <a:prstGeom prst="rect">
            <a:avLst/>
          </a:prstGeom>
          <a:solidFill>
            <a:schemeClr val="accent2">
              <a:lumMod val="20000"/>
              <a:lumOff val="80000"/>
            </a:schemeClr>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400" err="1">
                <a:solidFill>
                  <a:srgbClr val="007233">
                    <a:lumMod val="75000"/>
                  </a:srgbClr>
                </a:solidFill>
              </a:rPr>
              <a:t>ClassDeclaration</a:t>
            </a:r>
            <a:endParaRPr lang="en-US" sz="1400">
              <a:solidFill>
                <a:srgbClr val="007233">
                  <a:lumMod val="75000"/>
                </a:srgbClr>
              </a:solidFill>
            </a:endParaRPr>
          </a:p>
        </p:txBody>
      </p:sp>
      <p:sp>
        <p:nvSpPr>
          <p:cNvPr id="20" name="Rectangle 19"/>
          <p:cNvSpPr/>
          <p:nvPr/>
        </p:nvSpPr>
        <p:spPr bwMode="auto">
          <a:xfrm>
            <a:off x="3043838" y="2579305"/>
            <a:ext cx="622943" cy="380892"/>
          </a:xfrm>
          <a:prstGeom prst="rect">
            <a:avLst/>
          </a:prstGeom>
          <a:solidFill>
            <a:schemeClr val="accent1">
              <a:lumMod val="20000"/>
              <a:lumOff val="8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400">
                <a:solidFill>
                  <a:srgbClr val="002050">
                    <a:lumMod val="75000"/>
                  </a:srgbClr>
                </a:solidFill>
              </a:rPr>
              <a:t>class</a:t>
            </a:r>
          </a:p>
        </p:txBody>
      </p:sp>
      <p:sp>
        <p:nvSpPr>
          <p:cNvPr id="21" name="Rectangle 20"/>
          <p:cNvSpPr/>
          <p:nvPr/>
        </p:nvSpPr>
        <p:spPr bwMode="auto">
          <a:xfrm>
            <a:off x="4631395" y="2579305"/>
            <a:ext cx="621616" cy="380892"/>
          </a:xfrm>
          <a:prstGeom prst="rect">
            <a:avLst/>
          </a:prstGeom>
          <a:solidFill>
            <a:schemeClr val="accent1">
              <a:lumMod val="20000"/>
              <a:lumOff val="8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400">
                <a:solidFill>
                  <a:srgbClr val="002050">
                    <a:lumMod val="75000"/>
                  </a:srgbClr>
                </a:solidFill>
              </a:rPr>
              <a:t>C</a:t>
            </a:r>
          </a:p>
        </p:txBody>
      </p:sp>
      <p:sp>
        <p:nvSpPr>
          <p:cNvPr id="22" name="Rectangle 21"/>
          <p:cNvSpPr/>
          <p:nvPr/>
        </p:nvSpPr>
        <p:spPr bwMode="auto">
          <a:xfrm>
            <a:off x="6231142" y="2579305"/>
            <a:ext cx="621616" cy="380892"/>
          </a:xfrm>
          <a:prstGeom prst="rect">
            <a:avLst/>
          </a:prstGeom>
          <a:solidFill>
            <a:schemeClr val="accent1">
              <a:lumMod val="20000"/>
              <a:lumOff val="8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400">
                <a:solidFill>
                  <a:srgbClr val="002050">
                    <a:lumMod val="75000"/>
                  </a:srgbClr>
                </a:solidFill>
              </a:rPr>
              <a:t>{</a:t>
            </a:r>
          </a:p>
        </p:txBody>
      </p:sp>
      <p:sp>
        <p:nvSpPr>
          <p:cNvPr id="23" name="Rectangle 22"/>
          <p:cNvSpPr/>
          <p:nvPr/>
        </p:nvSpPr>
        <p:spPr bwMode="auto">
          <a:xfrm>
            <a:off x="7813537" y="2579305"/>
            <a:ext cx="1773432" cy="380892"/>
          </a:xfrm>
          <a:prstGeom prst="rect">
            <a:avLst/>
          </a:prstGeom>
          <a:solidFill>
            <a:schemeClr val="accent2">
              <a:lumMod val="20000"/>
              <a:lumOff val="80000"/>
            </a:schemeClr>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400" err="1">
                <a:solidFill>
                  <a:srgbClr val="007233">
                    <a:lumMod val="75000"/>
                  </a:srgbClr>
                </a:solidFill>
              </a:rPr>
              <a:t>MethodDeclaration</a:t>
            </a:r>
            <a:endParaRPr lang="en-US" sz="1400">
              <a:solidFill>
                <a:srgbClr val="007233">
                  <a:lumMod val="75000"/>
                </a:srgbClr>
              </a:solidFill>
            </a:endParaRPr>
          </a:p>
        </p:txBody>
      </p:sp>
      <p:sp>
        <p:nvSpPr>
          <p:cNvPr id="24" name="Rectangle 23"/>
          <p:cNvSpPr/>
          <p:nvPr/>
        </p:nvSpPr>
        <p:spPr bwMode="auto">
          <a:xfrm>
            <a:off x="9717996" y="2579305"/>
            <a:ext cx="621616" cy="380892"/>
          </a:xfrm>
          <a:prstGeom prst="rect">
            <a:avLst/>
          </a:prstGeom>
          <a:solidFill>
            <a:schemeClr val="accent1">
              <a:lumMod val="20000"/>
              <a:lumOff val="8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400">
                <a:solidFill>
                  <a:srgbClr val="002050">
                    <a:lumMod val="75000"/>
                  </a:srgbClr>
                </a:solidFill>
              </a:rPr>
              <a:t>}</a:t>
            </a:r>
          </a:p>
        </p:txBody>
      </p:sp>
      <p:sp>
        <p:nvSpPr>
          <p:cNvPr id="25" name="Rectangle 24"/>
          <p:cNvSpPr/>
          <p:nvPr/>
        </p:nvSpPr>
        <p:spPr bwMode="auto">
          <a:xfrm>
            <a:off x="6770385" y="1817522"/>
            <a:ext cx="622943" cy="380892"/>
          </a:xfrm>
          <a:prstGeom prst="rect">
            <a:avLst/>
          </a:prstGeom>
          <a:solidFill>
            <a:schemeClr val="accent1">
              <a:lumMod val="20000"/>
              <a:lumOff val="8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400">
                <a:solidFill>
                  <a:srgbClr val="002050">
                    <a:lumMod val="75000"/>
                  </a:srgbClr>
                </a:solidFill>
              </a:rPr>
              <a:t>EOF</a:t>
            </a:r>
          </a:p>
        </p:txBody>
      </p:sp>
      <p:sp>
        <p:nvSpPr>
          <p:cNvPr id="26" name="Rectangle 25"/>
          <p:cNvSpPr/>
          <p:nvPr/>
        </p:nvSpPr>
        <p:spPr bwMode="auto">
          <a:xfrm>
            <a:off x="4052997" y="3330920"/>
            <a:ext cx="622943" cy="380892"/>
          </a:xfrm>
          <a:prstGeom prst="rect">
            <a:avLst/>
          </a:prstGeom>
          <a:solidFill>
            <a:schemeClr val="accent1">
              <a:lumMod val="20000"/>
              <a:lumOff val="8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400">
                <a:solidFill>
                  <a:srgbClr val="002050">
                    <a:lumMod val="75000"/>
                  </a:srgbClr>
                </a:solidFill>
              </a:rPr>
              <a:t>void</a:t>
            </a:r>
          </a:p>
        </p:txBody>
      </p:sp>
      <p:sp>
        <p:nvSpPr>
          <p:cNvPr id="27" name="Rectangle 26"/>
          <p:cNvSpPr/>
          <p:nvPr/>
        </p:nvSpPr>
        <p:spPr bwMode="auto">
          <a:xfrm>
            <a:off x="5633904" y="3330920"/>
            <a:ext cx="622943" cy="380892"/>
          </a:xfrm>
          <a:prstGeom prst="rect">
            <a:avLst/>
          </a:prstGeom>
          <a:solidFill>
            <a:schemeClr val="accent1">
              <a:lumMod val="20000"/>
              <a:lumOff val="8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400">
                <a:solidFill>
                  <a:srgbClr val="002050">
                    <a:lumMod val="75000"/>
                  </a:srgbClr>
                </a:solidFill>
              </a:rPr>
              <a:t>M</a:t>
            </a:r>
          </a:p>
        </p:txBody>
      </p:sp>
      <p:sp>
        <p:nvSpPr>
          <p:cNvPr id="28" name="Rectangle 27"/>
          <p:cNvSpPr/>
          <p:nvPr/>
        </p:nvSpPr>
        <p:spPr bwMode="auto">
          <a:xfrm>
            <a:off x="6397017" y="3330920"/>
            <a:ext cx="1285251" cy="380892"/>
          </a:xfrm>
          <a:prstGeom prst="rect">
            <a:avLst/>
          </a:prstGeom>
          <a:solidFill>
            <a:schemeClr val="accent2">
              <a:lumMod val="20000"/>
              <a:lumOff val="80000"/>
            </a:schemeClr>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400" err="1">
                <a:solidFill>
                  <a:srgbClr val="007233">
                    <a:lumMod val="75000"/>
                  </a:srgbClr>
                </a:solidFill>
              </a:rPr>
              <a:t>ParameterList</a:t>
            </a:r>
            <a:endParaRPr lang="en-US" sz="1400">
              <a:solidFill>
                <a:srgbClr val="007233">
                  <a:lumMod val="75000"/>
                </a:srgbClr>
              </a:solidFill>
            </a:endParaRPr>
          </a:p>
        </p:txBody>
      </p:sp>
      <p:sp>
        <p:nvSpPr>
          <p:cNvPr id="29" name="Rectangle 28"/>
          <p:cNvSpPr/>
          <p:nvPr/>
        </p:nvSpPr>
        <p:spPr bwMode="auto">
          <a:xfrm>
            <a:off x="9107247" y="3330920"/>
            <a:ext cx="685606" cy="380892"/>
          </a:xfrm>
          <a:prstGeom prst="rect">
            <a:avLst/>
          </a:prstGeom>
          <a:solidFill>
            <a:schemeClr val="accent2">
              <a:lumMod val="20000"/>
              <a:lumOff val="80000"/>
            </a:schemeClr>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400">
                <a:solidFill>
                  <a:srgbClr val="007233">
                    <a:lumMod val="75000"/>
                  </a:srgbClr>
                </a:solidFill>
              </a:rPr>
              <a:t>Block</a:t>
            </a:r>
          </a:p>
        </p:txBody>
      </p:sp>
      <p:cxnSp>
        <p:nvCxnSpPr>
          <p:cNvPr id="30" name="Straight Connector 29"/>
          <p:cNvCxnSpPr/>
          <p:nvPr/>
        </p:nvCxnSpPr>
        <p:spPr>
          <a:xfrm flipV="1">
            <a:off x="7039642" y="2960198"/>
            <a:ext cx="1660611" cy="370721"/>
          </a:xfrm>
          <a:prstGeom prst="line">
            <a:avLst/>
          </a:prstGeom>
          <a:ln w="12700">
            <a:solidFill>
              <a:schemeClr val="tx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auto">
          <a:xfrm>
            <a:off x="6319509" y="4082533"/>
            <a:ext cx="621616" cy="380892"/>
          </a:xfrm>
          <a:prstGeom prst="rect">
            <a:avLst/>
          </a:prstGeom>
          <a:solidFill>
            <a:schemeClr val="accent1">
              <a:lumMod val="20000"/>
              <a:lumOff val="8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400">
                <a:solidFill>
                  <a:srgbClr val="002050">
                    <a:lumMod val="75000"/>
                  </a:srgbClr>
                </a:solidFill>
              </a:rPr>
              <a:t>(</a:t>
            </a:r>
          </a:p>
        </p:txBody>
      </p:sp>
      <p:sp>
        <p:nvSpPr>
          <p:cNvPr id="32" name="Rectangle 31"/>
          <p:cNvSpPr/>
          <p:nvPr/>
        </p:nvSpPr>
        <p:spPr bwMode="auto">
          <a:xfrm>
            <a:off x="7089744" y="4082533"/>
            <a:ext cx="621616" cy="380892"/>
          </a:xfrm>
          <a:prstGeom prst="rect">
            <a:avLst/>
          </a:prstGeom>
          <a:solidFill>
            <a:schemeClr val="accent1">
              <a:lumMod val="20000"/>
              <a:lumOff val="8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400">
                <a:solidFill>
                  <a:srgbClr val="002050">
                    <a:lumMod val="75000"/>
                  </a:srgbClr>
                </a:solidFill>
              </a:rPr>
              <a:t>)</a:t>
            </a:r>
          </a:p>
        </p:txBody>
      </p:sp>
      <p:sp>
        <p:nvSpPr>
          <p:cNvPr id="33" name="Rectangle 32"/>
          <p:cNvSpPr/>
          <p:nvPr/>
        </p:nvSpPr>
        <p:spPr bwMode="auto">
          <a:xfrm>
            <a:off x="7983244" y="4854488"/>
            <a:ext cx="621616" cy="380892"/>
          </a:xfrm>
          <a:prstGeom prst="rect">
            <a:avLst/>
          </a:prstGeom>
          <a:solidFill>
            <a:schemeClr val="accent1">
              <a:lumMod val="20000"/>
              <a:lumOff val="8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400">
                <a:solidFill>
                  <a:srgbClr val="002050">
                    <a:lumMod val="75000"/>
                  </a:srgbClr>
                </a:solidFill>
              </a:rPr>
              <a:t>{</a:t>
            </a:r>
          </a:p>
        </p:txBody>
      </p:sp>
      <p:sp>
        <p:nvSpPr>
          <p:cNvPr id="34" name="Rectangle 33"/>
          <p:cNvSpPr/>
          <p:nvPr/>
        </p:nvSpPr>
        <p:spPr bwMode="auto">
          <a:xfrm>
            <a:off x="10420953" y="4854488"/>
            <a:ext cx="621616" cy="380892"/>
          </a:xfrm>
          <a:prstGeom prst="rect">
            <a:avLst/>
          </a:prstGeom>
          <a:solidFill>
            <a:schemeClr val="accent1">
              <a:lumMod val="20000"/>
              <a:lumOff val="8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400">
                <a:solidFill>
                  <a:srgbClr val="002050">
                    <a:lumMod val="75000"/>
                  </a:srgbClr>
                </a:solidFill>
              </a:rPr>
              <a:t>}</a:t>
            </a:r>
          </a:p>
        </p:txBody>
      </p:sp>
      <p:sp>
        <p:nvSpPr>
          <p:cNvPr id="35" name="Rectangle 34"/>
          <p:cNvSpPr/>
          <p:nvPr/>
        </p:nvSpPr>
        <p:spPr bwMode="auto">
          <a:xfrm>
            <a:off x="3876933" y="2579305"/>
            <a:ext cx="622943" cy="380892"/>
          </a:xfrm>
          <a:prstGeom prst="rect">
            <a:avLst/>
          </a:prstGeom>
          <a:solidFill>
            <a:schemeClr val="accent3">
              <a:lumMod val="20000"/>
              <a:lumOff val="80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400">
                <a:solidFill>
                  <a:srgbClr val="505050"/>
                </a:solidFill>
              </a:rPr>
              <a:t>SP</a:t>
            </a:r>
          </a:p>
        </p:txBody>
      </p:sp>
      <p:sp>
        <p:nvSpPr>
          <p:cNvPr id="36" name="Rectangle 35"/>
          <p:cNvSpPr/>
          <p:nvPr/>
        </p:nvSpPr>
        <p:spPr bwMode="auto">
          <a:xfrm>
            <a:off x="5468032" y="2579305"/>
            <a:ext cx="622943" cy="380892"/>
          </a:xfrm>
          <a:prstGeom prst="rect">
            <a:avLst/>
          </a:prstGeom>
          <a:solidFill>
            <a:schemeClr val="accent3">
              <a:lumMod val="20000"/>
              <a:lumOff val="80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400">
                <a:solidFill>
                  <a:srgbClr val="505050"/>
                </a:solidFill>
              </a:rPr>
              <a:t>EOL</a:t>
            </a:r>
          </a:p>
        </p:txBody>
      </p:sp>
      <p:sp>
        <p:nvSpPr>
          <p:cNvPr id="37" name="Rectangle 36"/>
          <p:cNvSpPr/>
          <p:nvPr/>
        </p:nvSpPr>
        <p:spPr bwMode="auto">
          <a:xfrm>
            <a:off x="7067778" y="2579305"/>
            <a:ext cx="622943" cy="380892"/>
          </a:xfrm>
          <a:prstGeom prst="rect">
            <a:avLst/>
          </a:prstGeom>
          <a:solidFill>
            <a:schemeClr val="accent3">
              <a:lumMod val="20000"/>
              <a:lumOff val="80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400">
                <a:solidFill>
                  <a:srgbClr val="505050"/>
                </a:solidFill>
              </a:rPr>
              <a:t>EOL</a:t>
            </a:r>
          </a:p>
        </p:txBody>
      </p:sp>
      <p:sp>
        <p:nvSpPr>
          <p:cNvPr id="38" name="Rectangle 37"/>
          <p:cNvSpPr/>
          <p:nvPr/>
        </p:nvSpPr>
        <p:spPr bwMode="auto">
          <a:xfrm>
            <a:off x="10503226" y="2579305"/>
            <a:ext cx="622943" cy="380892"/>
          </a:xfrm>
          <a:prstGeom prst="rect">
            <a:avLst/>
          </a:prstGeom>
          <a:solidFill>
            <a:schemeClr val="accent3">
              <a:lumMod val="20000"/>
              <a:lumOff val="80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400">
                <a:solidFill>
                  <a:srgbClr val="505050"/>
                </a:solidFill>
              </a:rPr>
              <a:t>// C</a:t>
            </a:r>
          </a:p>
        </p:txBody>
      </p:sp>
      <p:sp>
        <p:nvSpPr>
          <p:cNvPr id="39" name="Rectangle 38"/>
          <p:cNvSpPr/>
          <p:nvPr/>
        </p:nvSpPr>
        <p:spPr bwMode="auto">
          <a:xfrm>
            <a:off x="3233057" y="3330920"/>
            <a:ext cx="622943" cy="380892"/>
          </a:xfrm>
          <a:prstGeom prst="rect">
            <a:avLst/>
          </a:prstGeom>
          <a:solidFill>
            <a:schemeClr val="accent3">
              <a:lumMod val="20000"/>
              <a:lumOff val="80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400">
                <a:solidFill>
                  <a:srgbClr val="505050"/>
                </a:solidFill>
              </a:rPr>
              <a:t>SPx4</a:t>
            </a:r>
          </a:p>
        </p:txBody>
      </p:sp>
      <p:sp>
        <p:nvSpPr>
          <p:cNvPr id="40" name="Rectangle 39"/>
          <p:cNvSpPr/>
          <p:nvPr/>
        </p:nvSpPr>
        <p:spPr bwMode="auto">
          <a:xfrm>
            <a:off x="4872120" y="3330920"/>
            <a:ext cx="622943" cy="380892"/>
          </a:xfrm>
          <a:prstGeom prst="rect">
            <a:avLst/>
          </a:prstGeom>
          <a:solidFill>
            <a:schemeClr val="accent3">
              <a:lumMod val="20000"/>
              <a:lumOff val="80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400">
                <a:solidFill>
                  <a:srgbClr val="505050"/>
                </a:solidFill>
              </a:rPr>
              <a:t>SP</a:t>
            </a:r>
          </a:p>
        </p:txBody>
      </p:sp>
      <p:sp>
        <p:nvSpPr>
          <p:cNvPr id="41" name="Rectangle 40"/>
          <p:cNvSpPr/>
          <p:nvPr/>
        </p:nvSpPr>
        <p:spPr bwMode="auto">
          <a:xfrm>
            <a:off x="7903283" y="4082533"/>
            <a:ext cx="622943" cy="380892"/>
          </a:xfrm>
          <a:prstGeom prst="rect">
            <a:avLst/>
          </a:prstGeom>
          <a:solidFill>
            <a:schemeClr val="accent3">
              <a:lumMod val="20000"/>
              <a:lumOff val="80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400">
                <a:solidFill>
                  <a:srgbClr val="505050"/>
                </a:solidFill>
              </a:rPr>
              <a:t>EOL</a:t>
            </a:r>
          </a:p>
        </p:txBody>
      </p:sp>
      <p:sp>
        <p:nvSpPr>
          <p:cNvPr id="42" name="Rectangle 41"/>
          <p:cNvSpPr/>
          <p:nvPr/>
        </p:nvSpPr>
        <p:spPr bwMode="auto">
          <a:xfrm>
            <a:off x="11278525" y="2579305"/>
            <a:ext cx="622943" cy="380892"/>
          </a:xfrm>
          <a:prstGeom prst="rect">
            <a:avLst/>
          </a:prstGeom>
          <a:solidFill>
            <a:schemeClr val="accent3">
              <a:lumMod val="20000"/>
              <a:lumOff val="80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400">
                <a:solidFill>
                  <a:srgbClr val="505050"/>
                </a:solidFill>
              </a:rPr>
              <a:t>EOL</a:t>
            </a:r>
          </a:p>
        </p:txBody>
      </p:sp>
      <p:sp>
        <p:nvSpPr>
          <p:cNvPr id="43" name="Rectangle 42"/>
          <p:cNvSpPr/>
          <p:nvPr/>
        </p:nvSpPr>
        <p:spPr bwMode="auto">
          <a:xfrm>
            <a:off x="11257589" y="4854488"/>
            <a:ext cx="622943" cy="380892"/>
          </a:xfrm>
          <a:prstGeom prst="rect">
            <a:avLst/>
          </a:prstGeom>
          <a:solidFill>
            <a:schemeClr val="accent3">
              <a:lumMod val="20000"/>
              <a:lumOff val="80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400">
                <a:solidFill>
                  <a:srgbClr val="505050"/>
                </a:solidFill>
              </a:rPr>
              <a:t>EOL</a:t>
            </a:r>
          </a:p>
        </p:txBody>
      </p:sp>
      <p:sp>
        <p:nvSpPr>
          <p:cNvPr id="44" name="Rectangle 43"/>
          <p:cNvSpPr/>
          <p:nvPr/>
        </p:nvSpPr>
        <p:spPr bwMode="auto">
          <a:xfrm>
            <a:off x="7157471" y="4854488"/>
            <a:ext cx="622943" cy="380892"/>
          </a:xfrm>
          <a:prstGeom prst="rect">
            <a:avLst/>
          </a:prstGeom>
          <a:solidFill>
            <a:schemeClr val="accent3">
              <a:lumMod val="20000"/>
              <a:lumOff val="80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400">
                <a:solidFill>
                  <a:srgbClr val="505050"/>
                </a:solidFill>
              </a:rPr>
              <a:t>SPx4</a:t>
            </a:r>
          </a:p>
        </p:txBody>
      </p:sp>
      <p:sp>
        <p:nvSpPr>
          <p:cNvPr id="45" name="Rectangle 44"/>
          <p:cNvSpPr/>
          <p:nvPr/>
        </p:nvSpPr>
        <p:spPr bwMode="auto">
          <a:xfrm>
            <a:off x="8795777" y="4854488"/>
            <a:ext cx="622943" cy="380892"/>
          </a:xfrm>
          <a:prstGeom prst="rect">
            <a:avLst/>
          </a:prstGeom>
          <a:solidFill>
            <a:schemeClr val="accent3">
              <a:lumMod val="20000"/>
              <a:lumOff val="80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400">
                <a:solidFill>
                  <a:srgbClr val="505050"/>
                </a:solidFill>
              </a:rPr>
              <a:t>EOL</a:t>
            </a:r>
          </a:p>
        </p:txBody>
      </p:sp>
      <p:sp>
        <p:nvSpPr>
          <p:cNvPr id="46" name="Rectangle 45"/>
          <p:cNvSpPr/>
          <p:nvPr/>
        </p:nvSpPr>
        <p:spPr bwMode="auto">
          <a:xfrm>
            <a:off x="9595180" y="4854488"/>
            <a:ext cx="622943" cy="380892"/>
          </a:xfrm>
          <a:prstGeom prst="rect">
            <a:avLst/>
          </a:prstGeom>
          <a:solidFill>
            <a:schemeClr val="accent3">
              <a:lumMod val="20000"/>
              <a:lumOff val="80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400">
                <a:solidFill>
                  <a:srgbClr val="505050"/>
                </a:solidFill>
              </a:rPr>
              <a:t>SPx4</a:t>
            </a:r>
          </a:p>
        </p:txBody>
      </p:sp>
      <p:cxnSp>
        <p:nvCxnSpPr>
          <p:cNvPr id="47" name="Straight Connector 46"/>
          <p:cNvCxnSpPr/>
          <p:nvPr/>
        </p:nvCxnSpPr>
        <p:spPr>
          <a:xfrm>
            <a:off x="3666782" y="2769750"/>
            <a:ext cx="210152" cy="0"/>
          </a:xfrm>
          <a:prstGeom prst="line">
            <a:avLst/>
          </a:prstGeom>
          <a:ln>
            <a:solidFill>
              <a:schemeClr val="tx1">
                <a:lumMod val="65000"/>
              </a:schemeClr>
            </a:solidFill>
            <a:tailEnd type="triangle" w="lg" len="med"/>
          </a:ln>
        </p:spPr>
        <p:style>
          <a:lnRef idx="2">
            <a:schemeClr val="accent6"/>
          </a:lnRef>
          <a:fillRef idx="0">
            <a:schemeClr val="accent6"/>
          </a:fillRef>
          <a:effectRef idx="1">
            <a:schemeClr val="accent6"/>
          </a:effectRef>
          <a:fontRef idx="minor">
            <a:schemeClr val="tx1"/>
          </a:fontRef>
        </p:style>
      </p:cxnSp>
      <p:cxnSp>
        <p:nvCxnSpPr>
          <p:cNvPr id="48" name="Straight Connector 47"/>
          <p:cNvCxnSpPr/>
          <p:nvPr/>
        </p:nvCxnSpPr>
        <p:spPr>
          <a:xfrm>
            <a:off x="5253012" y="2769750"/>
            <a:ext cx="215020" cy="0"/>
          </a:xfrm>
          <a:prstGeom prst="line">
            <a:avLst/>
          </a:prstGeom>
          <a:ln>
            <a:solidFill>
              <a:schemeClr val="tx1">
                <a:lumMod val="65000"/>
              </a:schemeClr>
            </a:solidFill>
            <a:tailEnd type="triangle" w="lg" len="med"/>
          </a:ln>
        </p:spPr>
        <p:style>
          <a:lnRef idx="2">
            <a:schemeClr val="accent6"/>
          </a:lnRef>
          <a:fillRef idx="0">
            <a:schemeClr val="accent6"/>
          </a:fillRef>
          <a:effectRef idx="1">
            <a:schemeClr val="accent6"/>
          </a:effectRef>
          <a:fontRef idx="minor">
            <a:schemeClr val="tx1"/>
          </a:fontRef>
        </p:style>
      </p:cxnSp>
      <p:cxnSp>
        <p:nvCxnSpPr>
          <p:cNvPr id="49" name="Straight Connector 48"/>
          <p:cNvCxnSpPr/>
          <p:nvPr/>
        </p:nvCxnSpPr>
        <p:spPr>
          <a:xfrm>
            <a:off x="6852760" y="2769750"/>
            <a:ext cx="215020" cy="0"/>
          </a:xfrm>
          <a:prstGeom prst="line">
            <a:avLst/>
          </a:prstGeom>
          <a:ln>
            <a:solidFill>
              <a:schemeClr val="tx1">
                <a:lumMod val="65000"/>
              </a:schemeClr>
            </a:solidFill>
            <a:tailEnd type="triangle" w="lg" len="med"/>
          </a:ln>
        </p:spPr>
        <p:style>
          <a:lnRef idx="2">
            <a:schemeClr val="accent6"/>
          </a:lnRef>
          <a:fillRef idx="0">
            <a:schemeClr val="accent6"/>
          </a:fillRef>
          <a:effectRef idx="1">
            <a:schemeClr val="accent6"/>
          </a:effectRef>
          <a:fontRef idx="minor">
            <a:schemeClr val="tx1"/>
          </a:fontRef>
        </p:style>
      </p:cxnSp>
      <p:cxnSp>
        <p:nvCxnSpPr>
          <p:cNvPr id="50" name="Straight Connector 49"/>
          <p:cNvCxnSpPr/>
          <p:nvPr/>
        </p:nvCxnSpPr>
        <p:spPr>
          <a:xfrm>
            <a:off x="10339612" y="2769750"/>
            <a:ext cx="163615" cy="0"/>
          </a:xfrm>
          <a:prstGeom prst="line">
            <a:avLst/>
          </a:prstGeom>
          <a:ln>
            <a:solidFill>
              <a:schemeClr val="tx1">
                <a:lumMod val="65000"/>
              </a:schemeClr>
            </a:solidFill>
            <a:tailEnd type="triangle" w="lg" len="med"/>
          </a:ln>
        </p:spPr>
        <p:style>
          <a:lnRef idx="2">
            <a:schemeClr val="accent6"/>
          </a:lnRef>
          <a:fillRef idx="0">
            <a:schemeClr val="accent6"/>
          </a:fillRef>
          <a:effectRef idx="1">
            <a:schemeClr val="accent6"/>
          </a:effectRef>
          <a:fontRef idx="minor">
            <a:schemeClr val="tx1"/>
          </a:fontRef>
        </p:style>
      </p:cxnSp>
      <p:cxnSp>
        <p:nvCxnSpPr>
          <p:cNvPr id="51" name="Straight Connector 50"/>
          <p:cNvCxnSpPr/>
          <p:nvPr/>
        </p:nvCxnSpPr>
        <p:spPr>
          <a:xfrm>
            <a:off x="3856000" y="3521365"/>
            <a:ext cx="196998" cy="0"/>
          </a:xfrm>
          <a:prstGeom prst="line">
            <a:avLst/>
          </a:prstGeom>
          <a:ln>
            <a:solidFill>
              <a:schemeClr val="tx1">
                <a:lumMod val="65000"/>
              </a:schemeClr>
            </a:solidFill>
            <a:headEnd type="triangle" w="lg" len="med"/>
          </a:ln>
        </p:spPr>
        <p:style>
          <a:lnRef idx="2">
            <a:schemeClr val="accent6"/>
          </a:lnRef>
          <a:fillRef idx="0">
            <a:schemeClr val="accent6"/>
          </a:fillRef>
          <a:effectRef idx="1">
            <a:schemeClr val="accent6"/>
          </a:effectRef>
          <a:fontRef idx="minor">
            <a:schemeClr val="tx1"/>
          </a:fontRef>
        </p:style>
      </p:cxnSp>
      <p:cxnSp>
        <p:nvCxnSpPr>
          <p:cNvPr id="52" name="Straight Connector 51"/>
          <p:cNvCxnSpPr/>
          <p:nvPr/>
        </p:nvCxnSpPr>
        <p:spPr>
          <a:xfrm>
            <a:off x="4675941" y="3521365"/>
            <a:ext cx="196181" cy="0"/>
          </a:xfrm>
          <a:prstGeom prst="line">
            <a:avLst/>
          </a:prstGeom>
          <a:ln>
            <a:solidFill>
              <a:schemeClr val="tx1">
                <a:lumMod val="65000"/>
              </a:schemeClr>
            </a:solidFill>
            <a:tailEnd type="triangle" w="lg" len="med"/>
          </a:ln>
        </p:spPr>
        <p:style>
          <a:lnRef idx="2">
            <a:schemeClr val="accent6"/>
          </a:lnRef>
          <a:fillRef idx="0">
            <a:schemeClr val="accent6"/>
          </a:fillRef>
          <a:effectRef idx="1">
            <a:schemeClr val="accent6"/>
          </a:effectRef>
          <a:fontRef idx="minor">
            <a:schemeClr val="tx1"/>
          </a:fontRef>
        </p:style>
      </p:cxnSp>
      <p:cxnSp>
        <p:nvCxnSpPr>
          <p:cNvPr id="53" name="Straight Connector 52"/>
          <p:cNvCxnSpPr/>
          <p:nvPr/>
        </p:nvCxnSpPr>
        <p:spPr>
          <a:xfrm>
            <a:off x="7711361" y="4272978"/>
            <a:ext cx="191923" cy="0"/>
          </a:xfrm>
          <a:prstGeom prst="line">
            <a:avLst/>
          </a:prstGeom>
          <a:ln>
            <a:solidFill>
              <a:schemeClr val="tx1">
                <a:lumMod val="65000"/>
              </a:schemeClr>
            </a:solidFill>
            <a:tailEnd type="triangle" w="lg" len="med"/>
          </a:ln>
        </p:spPr>
        <p:style>
          <a:lnRef idx="2">
            <a:schemeClr val="accent6"/>
          </a:lnRef>
          <a:fillRef idx="0">
            <a:schemeClr val="accent6"/>
          </a:fillRef>
          <a:effectRef idx="1">
            <a:schemeClr val="accent6"/>
          </a:effectRef>
          <a:fontRef idx="minor">
            <a:schemeClr val="tx1"/>
          </a:fontRef>
        </p:style>
      </p:cxnSp>
      <p:cxnSp>
        <p:nvCxnSpPr>
          <p:cNvPr id="54" name="Straight Connector 53"/>
          <p:cNvCxnSpPr/>
          <p:nvPr/>
        </p:nvCxnSpPr>
        <p:spPr>
          <a:xfrm>
            <a:off x="7780413" y="5044933"/>
            <a:ext cx="202831" cy="0"/>
          </a:xfrm>
          <a:prstGeom prst="line">
            <a:avLst/>
          </a:prstGeom>
          <a:ln>
            <a:solidFill>
              <a:schemeClr val="tx1">
                <a:lumMod val="65000"/>
              </a:schemeClr>
            </a:solidFill>
            <a:headEnd type="triangle" w="lg" len="med"/>
          </a:ln>
        </p:spPr>
        <p:style>
          <a:lnRef idx="2">
            <a:schemeClr val="accent6"/>
          </a:lnRef>
          <a:fillRef idx="0">
            <a:schemeClr val="accent6"/>
          </a:fillRef>
          <a:effectRef idx="1">
            <a:schemeClr val="accent6"/>
          </a:effectRef>
          <a:fontRef idx="minor">
            <a:schemeClr val="tx1"/>
          </a:fontRef>
        </p:style>
      </p:cxnSp>
      <p:cxnSp>
        <p:nvCxnSpPr>
          <p:cNvPr id="55" name="Straight Connector 54"/>
          <p:cNvCxnSpPr/>
          <p:nvPr/>
        </p:nvCxnSpPr>
        <p:spPr>
          <a:xfrm>
            <a:off x="8604861" y="5044933"/>
            <a:ext cx="190916" cy="0"/>
          </a:xfrm>
          <a:prstGeom prst="line">
            <a:avLst/>
          </a:prstGeom>
          <a:ln>
            <a:solidFill>
              <a:schemeClr val="tx1">
                <a:lumMod val="65000"/>
              </a:schemeClr>
            </a:solidFill>
            <a:tailEnd type="triangle" w="lg" len="med"/>
          </a:ln>
        </p:spPr>
        <p:style>
          <a:lnRef idx="2">
            <a:schemeClr val="accent6"/>
          </a:lnRef>
          <a:fillRef idx="0">
            <a:schemeClr val="accent6"/>
          </a:fillRef>
          <a:effectRef idx="1">
            <a:schemeClr val="accent6"/>
          </a:effectRef>
          <a:fontRef idx="minor">
            <a:schemeClr val="tx1"/>
          </a:fontRef>
        </p:style>
      </p:cxnSp>
      <p:cxnSp>
        <p:nvCxnSpPr>
          <p:cNvPr id="56" name="Straight Connector 55"/>
          <p:cNvCxnSpPr/>
          <p:nvPr/>
        </p:nvCxnSpPr>
        <p:spPr>
          <a:xfrm>
            <a:off x="10218123" y="5044933"/>
            <a:ext cx="202831" cy="0"/>
          </a:xfrm>
          <a:prstGeom prst="line">
            <a:avLst/>
          </a:prstGeom>
          <a:ln>
            <a:solidFill>
              <a:schemeClr val="tx1">
                <a:lumMod val="65000"/>
              </a:schemeClr>
            </a:solidFill>
            <a:headEnd type="triangle" w="lg" len="med"/>
          </a:ln>
        </p:spPr>
        <p:style>
          <a:lnRef idx="2">
            <a:schemeClr val="accent6"/>
          </a:lnRef>
          <a:fillRef idx="0">
            <a:schemeClr val="accent6"/>
          </a:fillRef>
          <a:effectRef idx="1">
            <a:schemeClr val="accent6"/>
          </a:effectRef>
          <a:fontRef idx="minor">
            <a:schemeClr val="tx1"/>
          </a:fontRef>
        </p:style>
      </p:cxnSp>
      <p:cxnSp>
        <p:nvCxnSpPr>
          <p:cNvPr id="57" name="Straight Connector 56"/>
          <p:cNvCxnSpPr/>
          <p:nvPr/>
        </p:nvCxnSpPr>
        <p:spPr>
          <a:xfrm>
            <a:off x="11042570" y="5044933"/>
            <a:ext cx="215020" cy="0"/>
          </a:xfrm>
          <a:prstGeom prst="line">
            <a:avLst/>
          </a:prstGeom>
          <a:ln>
            <a:solidFill>
              <a:schemeClr val="tx1">
                <a:lumMod val="65000"/>
              </a:schemeClr>
            </a:solidFill>
            <a:tailEnd type="triangle" w="lg" len="med"/>
          </a:ln>
        </p:spPr>
        <p:style>
          <a:lnRef idx="2">
            <a:schemeClr val="accent6"/>
          </a:lnRef>
          <a:fillRef idx="0">
            <a:schemeClr val="accent6"/>
          </a:fillRef>
          <a:effectRef idx="1">
            <a:schemeClr val="accent6"/>
          </a:effectRef>
          <a:fontRef idx="minor">
            <a:schemeClr val="tx1"/>
          </a:fontRef>
        </p:style>
      </p:cxnSp>
      <p:cxnSp>
        <p:nvCxnSpPr>
          <p:cNvPr id="58" name="Straight Connector 57"/>
          <p:cNvCxnSpPr/>
          <p:nvPr/>
        </p:nvCxnSpPr>
        <p:spPr>
          <a:xfrm>
            <a:off x="11126169" y="2769750"/>
            <a:ext cx="152356" cy="0"/>
          </a:xfrm>
          <a:prstGeom prst="line">
            <a:avLst/>
          </a:prstGeom>
          <a:ln>
            <a:solidFill>
              <a:schemeClr val="tx1">
                <a:lumMod val="65000"/>
              </a:schemeClr>
            </a:solidFill>
            <a:tailEnd type="triangle" w="lg"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53258184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6575" y="288925"/>
            <a:ext cx="11655425" cy="900113"/>
          </a:xfrm>
        </p:spPr>
        <p:txBody>
          <a:bodyPr/>
          <a:lstStyle/>
          <a:p>
            <a:r>
              <a:rPr lang="en-US"/>
              <a:t>Compilations</a:t>
            </a:r>
          </a:p>
        </p:txBody>
      </p:sp>
      <p:graphicFrame>
        <p:nvGraphicFramePr>
          <p:cNvPr id="3" name="Diagram 2"/>
          <p:cNvGraphicFramePr/>
          <p:nvPr/>
        </p:nvGraphicFramePr>
        <p:xfrm>
          <a:off x="1987969" y="1396321"/>
          <a:ext cx="8074908" cy="46468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319319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Demo</a:t>
            </a:r>
          </a:p>
        </p:txBody>
      </p:sp>
      <p:sp>
        <p:nvSpPr>
          <p:cNvPr id="5" name="Text Placeholder 4"/>
          <p:cNvSpPr>
            <a:spLocks noGrp="1"/>
          </p:cNvSpPr>
          <p:nvPr>
            <p:ph type="body" sz="quarter" idx="12"/>
          </p:nvPr>
        </p:nvSpPr>
        <p:spPr/>
        <p:txBody>
          <a:bodyPr/>
          <a:lstStyle/>
          <a:p>
            <a:r>
              <a:rPr lang="en-US"/>
              <a:t>Syntax Tree Visualizers</a:t>
            </a:r>
            <a:br>
              <a:rPr lang="en-US"/>
            </a:br>
            <a:r>
              <a:rPr lang="en-US"/>
              <a:t>SharpLab.io</a:t>
            </a:r>
          </a:p>
        </p:txBody>
      </p:sp>
    </p:spTree>
    <p:extLst>
      <p:ext uri="{BB962C8B-B14F-4D97-AF65-F5344CB8AC3E}">
        <p14:creationId xmlns:p14="http://schemas.microsoft.com/office/powerpoint/2010/main" val="15013933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Symbol vs. Syntax vs. Semantic Model</a:t>
            </a:r>
          </a:p>
        </p:txBody>
      </p:sp>
      <p:sp>
        <p:nvSpPr>
          <p:cNvPr id="3" name="Text Placeholder 2"/>
          <p:cNvSpPr>
            <a:spLocks noGrp="1"/>
          </p:cNvSpPr>
          <p:nvPr>
            <p:ph type="body" sz="quarter" idx="4294967295"/>
          </p:nvPr>
        </p:nvSpPr>
        <p:spPr>
          <a:xfrm>
            <a:off x="269241" y="1189494"/>
            <a:ext cx="11655840" cy="5566973"/>
          </a:xfrm>
          <a:prstGeom prst="rect">
            <a:avLst/>
          </a:prstGeom>
        </p:spPr>
        <p:txBody>
          <a:bodyPr/>
          <a:lstStyle/>
          <a:p>
            <a:r>
              <a:rPr lang="en-US"/>
              <a:t>Symbol</a:t>
            </a:r>
          </a:p>
          <a:p>
            <a:pPr lvl="1"/>
            <a:r>
              <a:rPr lang="en-US"/>
              <a:t>If you’re operating </a:t>
            </a:r>
            <a:r>
              <a:rPr lang="en-US" i="1"/>
              <a:t>outside </a:t>
            </a:r>
            <a:r>
              <a:rPr lang="en-US"/>
              <a:t>a method body</a:t>
            </a:r>
          </a:p>
          <a:p>
            <a:pPr lvl="1"/>
            <a:r>
              <a:rPr lang="en-US"/>
              <a:t>Language agnostic</a:t>
            </a:r>
          </a:p>
          <a:p>
            <a:pPr lvl="1"/>
            <a:r>
              <a:rPr lang="en-US"/>
              <a:t>Easy to check accessibility, attributes, and other aspects at the member signature level</a:t>
            </a:r>
          </a:p>
          <a:p>
            <a:r>
              <a:rPr lang="en-US"/>
              <a:t>Syntax</a:t>
            </a:r>
          </a:p>
          <a:p>
            <a:pPr lvl="1"/>
            <a:r>
              <a:rPr lang="en-US"/>
              <a:t>If you’re operating </a:t>
            </a:r>
            <a:r>
              <a:rPr lang="en-US" i="1"/>
              <a:t>inside </a:t>
            </a:r>
            <a:r>
              <a:rPr lang="en-US"/>
              <a:t>a method body</a:t>
            </a:r>
          </a:p>
          <a:p>
            <a:pPr lvl="1"/>
            <a:r>
              <a:rPr lang="en-US"/>
              <a:t>Language specific</a:t>
            </a:r>
          </a:p>
          <a:p>
            <a:pPr lvl="1"/>
            <a:r>
              <a:rPr lang="en-US"/>
              <a:t>Full fidelity access to the code</a:t>
            </a:r>
          </a:p>
          <a:p>
            <a:pPr lvl="1"/>
            <a:endParaRPr lang="en-US"/>
          </a:p>
          <a:p>
            <a:r>
              <a:rPr lang="en-US"/>
              <a:t>Semantic Model</a:t>
            </a:r>
          </a:p>
          <a:p>
            <a:pPr lvl="1"/>
            <a:r>
              <a:rPr lang="en-US"/>
              <a:t>Map from Symbol to Syntax</a:t>
            </a:r>
          </a:p>
        </p:txBody>
      </p:sp>
    </p:spTree>
    <p:extLst>
      <p:ext uri="{BB962C8B-B14F-4D97-AF65-F5344CB8AC3E}">
        <p14:creationId xmlns:p14="http://schemas.microsoft.com/office/powerpoint/2010/main" val="102702511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Kinds of diagnostic analyzers</a:t>
            </a:r>
            <a:endParaRPr lang="en-US" sz="1765"/>
          </a:p>
        </p:txBody>
      </p:sp>
      <p:graphicFrame>
        <p:nvGraphicFramePr>
          <p:cNvPr id="6" name="Table 5"/>
          <p:cNvGraphicFramePr>
            <a:graphicFrameLocks noGrp="1"/>
          </p:cNvGraphicFramePr>
          <p:nvPr>
            <p:extLst>
              <p:ext uri="{D42A27DB-BD31-4B8C-83A1-F6EECF244321}">
                <p14:modId xmlns:p14="http://schemas.microsoft.com/office/powerpoint/2010/main" val="3775489884"/>
              </p:ext>
            </p:extLst>
          </p:nvPr>
        </p:nvGraphicFramePr>
        <p:xfrm>
          <a:off x="269239" y="1725812"/>
          <a:ext cx="11653523" cy="3137484"/>
        </p:xfrm>
        <a:graphic>
          <a:graphicData uri="http://schemas.openxmlformats.org/drawingml/2006/table">
            <a:tbl>
              <a:tblPr>
                <a:tableStyleId>{5C22544A-7EE6-4342-B048-85BDC9FD1C3A}</a:tableStyleId>
              </a:tblPr>
              <a:tblGrid>
                <a:gridCol w="4108614">
                  <a:extLst>
                    <a:ext uri="{9D8B030D-6E8A-4147-A177-3AD203B41FA5}">
                      <a16:colId xmlns:a16="http://schemas.microsoft.com/office/drawing/2014/main" val="20000"/>
                    </a:ext>
                  </a:extLst>
                </a:gridCol>
                <a:gridCol w="7544909">
                  <a:extLst>
                    <a:ext uri="{9D8B030D-6E8A-4147-A177-3AD203B41FA5}">
                      <a16:colId xmlns:a16="http://schemas.microsoft.com/office/drawing/2014/main" val="20001"/>
                    </a:ext>
                  </a:extLst>
                </a:gridCol>
              </a:tblGrid>
              <a:tr h="448212">
                <a:tc>
                  <a:txBody>
                    <a:bodyPr/>
                    <a:lstStyle/>
                    <a:p>
                      <a:r>
                        <a:rPr lang="en-US" sz="1800" err="1"/>
                        <a:t>RegisterSyntaxNodeAction</a:t>
                      </a:r>
                      <a:endParaRPr lang="en-US" sz="1800"/>
                    </a:p>
                  </a:txBody>
                  <a:tcPr marL="89642" marR="89642" marT="44821" marB="4482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r>
                        <a:rPr lang="en-US" sz="1800"/>
                        <a:t>Triggered when a</a:t>
                      </a:r>
                      <a:r>
                        <a:rPr lang="en-US" sz="1800" baseline="0"/>
                        <a:t> particular kind of syntax node has been parsed</a:t>
                      </a:r>
                      <a:endParaRPr lang="en-US" sz="1800"/>
                    </a:p>
                  </a:txBody>
                  <a:tcPr marL="89642" marR="89642" marT="44821" marB="4482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0000"/>
                  </a:ext>
                </a:extLst>
              </a:tr>
              <a:tr h="448212">
                <a:tc>
                  <a:txBody>
                    <a:bodyPr/>
                    <a:lstStyle/>
                    <a:p>
                      <a:r>
                        <a:rPr lang="en-US" sz="1800" err="1"/>
                        <a:t>RegisterSymbolAction</a:t>
                      </a:r>
                      <a:endParaRPr lang="en-US" sz="1800"/>
                    </a:p>
                  </a:txBody>
                  <a:tcPr marL="89642" marR="89642" marT="44821" marB="4482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r>
                        <a:rPr lang="en-US" sz="1800"/>
                        <a:t>Triggered when a particular kind of symbol has been analyzed</a:t>
                      </a:r>
                    </a:p>
                  </a:txBody>
                  <a:tcPr marL="89642" marR="89642" marT="44821" marB="4482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0001"/>
                  </a:ext>
                </a:extLst>
              </a:tr>
              <a:tr h="448212">
                <a:tc>
                  <a:txBody>
                    <a:bodyPr/>
                    <a:lstStyle/>
                    <a:p>
                      <a:r>
                        <a:rPr lang="en-US" sz="1800" err="1"/>
                        <a:t>RegisterSyntaxTreeAction</a:t>
                      </a:r>
                      <a:endParaRPr lang="en-US" sz="1800"/>
                    </a:p>
                  </a:txBody>
                  <a:tcPr marL="89642" marR="89642" marT="44821" marB="4482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r>
                        <a:rPr lang="en-US" sz="1800"/>
                        <a:t>Triggered when</a:t>
                      </a:r>
                      <a:r>
                        <a:rPr lang="en-US" sz="1800" baseline="0"/>
                        <a:t> the file’s whole syntax tree has been parsed</a:t>
                      </a:r>
                      <a:endParaRPr lang="en-US" sz="1800"/>
                    </a:p>
                  </a:txBody>
                  <a:tcPr marL="89642" marR="89642" marT="44821" marB="4482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0002"/>
                  </a:ext>
                </a:extLst>
              </a:tr>
              <a:tr h="448212">
                <a:tc>
                  <a:txBody>
                    <a:bodyPr/>
                    <a:lstStyle/>
                    <a:p>
                      <a:r>
                        <a:rPr lang="en-US" sz="1800" err="1"/>
                        <a:t>RegisterSemanticModelAction</a:t>
                      </a:r>
                      <a:endParaRPr lang="en-US" sz="1800"/>
                    </a:p>
                  </a:txBody>
                  <a:tcPr marL="89642" marR="89642" marT="44821" marB="4482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r>
                        <a:rPr lang="en-US" sz="1800"/>
                        <a:t>Triggered when</a:t>
                      </a:r>
                      <a:r>
                        <a:rPr lang="en-US" sz="1800" baseline="0"/>
                        <a:t> a semantic model is available for the whole file</a:t>
                      </a:r>
                      <a:endParaRPr lang="en-US" sz="1800"/>
                    </a:p>
                  </a:txBody>
                  <a:tcPr marL="89642" marR="89642" marT="44821" marB="4482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0003"/>
                  </a:ext>
                </a:extLst>
              </a:tr>
              <a:tr h="448212">
                <a:tc>
                  <a:txBody>
                    <a:bodyPr/>
                    <a:lstStyle/>
                    <a:p>
                      <a:r>
                        <a:rPr lang="en-US" sz="1800" err="1"/>
                        <a:t>Register</a:t>
                      </a:r>
                      <a:r>
                        <a:rPr lang="en-US" sz="1800" baseline="0" err="1"/>
                        <a:t>CodeBlock</a:t>
                      </a:r>
                      <a:r>
                        <a:rPr lang="en-US" sz="1800" baseline="0"/>
                        <a:t>(</a:t>
                      </a:r>
                      <a:r>
                        <a:rPr lang="en-US" sz="1800" baseline="0" err="1"/>
                        <a:t>Start|End</a:t>
                      </a:r>
                      <a:r>
                        <a:rPr lang="en-US" sz="1800" baseline="0"/>
                        <a:t>)Action</a:t>
                      </a:r>
                      <a:endParaRPr lang="en-US" sz="1800" i="0"/>
                    </a:p>
                  </a:txBody>
                  <a:tcPr marL="89642" marR="89642" marT="44821" marB="4482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r>
                        <a:rPr lang="en-US" sz="1800"/>
                        <a:t>Triggered</a:t>
                      </a:r>
                      <a:r>
                        <a:rPr lang="en-US" sz="1800" baseline="0"/>
                        <a:t> before/after analysis of a method body or other code block</a:t>
                      </a:r>
                      <a:endParaRPr lang="en-US" sz="1800"/>
                    </a:p>
                  </a:txBody>
                  <a:tcPr marL="89642" marR="89642" marT="44821" marB="4482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0004"/>
                  </a:ext>
                </a:extLst>
              </a:tr>
              <a:tr h="448212">
                <a:tc>
                  <a:txBody>
                    <a:bodyPr/>
                    <a:lstStyle/>
                    <a:p>
                      <a:r>
                        <a:rPr lang="en-US" sz="1800" err="1"/>
                        <a:t>RegisterCompilation</a:t>
                      </a:r>
                      <a:r>
                        <a:rPr lang="en-US" sz="1800"/>
                        <a:t>(</a:t>
                      </a:r>
                      <a:r>
                        <a:rPr lang="en-US" sz="1800" err="1"/>
                        <a:t>Start|End</a:t>
                      </a:r>
                      <a:r>
                        <a:rPr lang="en-US" sz="1800"/>
                        <a:t>)Action</a:t>
                      </a:r>
                      <a:endParaRPr lang="en-US" sz="1800" i="0"/>
                    </a:p>
                  </a:txBody>
                  <a:tcPr marL="89642" marR="89642" marT="44821" marB="4482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r>
                        <a:rPr lang="en-US" sz="1800"/>
                        <a:t>Triggered before/after analysis of</a:t>
                      </a:r>
                      <a:r>
                        <a:rPr lang="en-US" sz="1800" baseline="0"/>
                        <a:t> the entire project</a:t>
                      </a:r>
                      <a:endParaRPr lang="en-US" sz="1800"/>
                    </a:p>
                  </a:txBody>
                  <a:tcPr marL="89642" marR="89642" marT="44821" marB="4482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0005"/>
                  </a:ext>
                </a:extLst>
              </a:tr>
              <a:tr h="448212">
                <a:tc>
                  <a:txBody>
                    <a:bodyPr/>
                    <a:lstStyle/>
                    <a:p>
                      <a:r>
                        <a:rPr lang="en-US" sz="1800" i="0" err="1"/>
                        <a:t>RegisterOperationAction</a:t>
                      </a:r>
                      <a:endParaRPr lang="en-US" sz="1800" i="0"/>
                    </a:p>
                  </a:txBody>
                  <a:tcPr marL="89642" marR="89642" marT="44821" marB="4482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r>
                        <a:rPr lang="en-US" sz="1800"/>
                        <a:t>Triggered when an operation is available for a particular syntax</a:t>
                      </a:r>
                    </a:p>
                  </a:txBody>
                  <a:tcPr marL="89642" marR="89642" marT="44821" marB="4482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2765970011"/>
                  </a:ext>
                </a:extLst>
              </a:tr>
            </a:tbl>
          </a:graphicData>
        </a:graphic>
      </p:graphicFrame>
      <p:sp>
        <p:nvSpPr>
          <p:cNvPr id="4" name="Text Placeholder 5"/>
          <p:cNvSpPr txBox="1">
            <a:spLocks/>
          </p:cNvSpPr>
          <p:nvPr/>
        </p:nvSpPr>
        <p:spPr>
          <a:xfrm>
            <a:off x="269239" y="5113175"/>
            <a:ext cx="11922762" cy="152801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137"/>
              <a:t>Top-level analyzers you create must be stateless, as VS will reuse them</a:t>
            </a:r>
          </a:p>
          <a:p>
            <a:pPr marL="0" indent="0">
              <a:buNone/>
            </a:pPr>
            <a:r>
              <a:rPr lang="en-US" sz="3137"/>
              <a:t>Register…</a:t>
            </a:r>
            <a:r>
              <a:rPr lang="en-US" sz="3137" err="1"/>
              <a:t>StartAction</a:t>
            </a:r>
            <a:r>
              <a:rPr lang="en-US" sz="3137"/>
              <a:t> methods let you spawn a one-time nested analysis pass, useful when you do need to accumulate state</a:t>
            </a:r>
          </a:p>
        </p:txBody>
      </p:sp>
    </p:spTree>
    <p:extLst>
      <p:ext uri="{BB962C8B-B14F-4D97-AF65-F5344CB8AC3E}">
        <p14:creationId xmlns:p14="http://schemas.microsoft.com/office/powerpoint/2010/main" val="398465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Demo</a:t>
            </a:r>
          </a:p>
        </p:txBody>
      </p:sp>
      <p:sp>
        <p:nvSpPr>
          <p:cNvPr id="5" name="Text Placeholder 4"/>
          <p:cNvSpPr>
            <a:spLocks noGrp="1"/>
          </p:cNvSpPr>
          <p:nvPr>
            <p:ph type="body" sz="quarter" idx="12"/>
          </p:nvPr>
        </p:nvSpPr>
        <p:spPr/>
        <p:txBody>
          <a:bodyPr/>
          <a:lstStyle/>
          <a:p>
            <a:r>
              <a:rPr lang="en-US"/>
              <a:t>Syntax Analyzers</a:t>
            </a:r>
          </a:p>
          <a:p>
            <a:r>
              <a:rPr lang="en-US"/>
              <a:t>Symbol Analyzers</a:t>
            </a:r>
          </a:p>
          <a:p>
            <a:r>
              <a:rPr lang="en-US"/>
              <a:t>Operation Analyzers</a:t>
            </a:r>
          </a:p>
        </p:txBody>
      </p:sp>
    </p:spTree>
    <p:extLst>
      <p:ext uri="{BB962C8B-B14F-4D97-AF65-F5344CB8AC3E}">
        <p14:creationId xmlns:p14="http://schemas.microsoft.com/office/powerpoint/2010/main" val="8438892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Diagnostics and Code Fixes</a:t>
            </a:r>
          </a:p>
        </p:txBody>
      </p:sp>
      <p:sp>
        <p:nvSpPr>
          <p:cNvPr id="6" name="Text Placeholder 5"/>
          <p:cNvSpPr>
            <a:spLocks noGrp="1"/>
          </p:cNvSpPr>
          <p:nvPr>
            <p:ph type="body" sz="quarter" idx="4294967295"/>
          </p:nvPr>
        </p:nvSpPr>
        <p:spPr>
          <a:xfrm>
            <a:off x="269241" y="1189494"/>
            <a:ext cx="11655840" cy="5382756"/>
          </a:xfrm>
          <a:prstGeom prst="rect">
            <a:avLst/>
          </a:prstGeom>
        </p:spPr>
        <p:txBody>
          <a:bodyPr>
            <a:normAutofit fontScale="92500" lnSpcReduction="10000"/>
          </a:bodyPr>
          <a:lstStyle/>
          <a:p>
            <a:r>
              <a:rPr lang="en-US"/>
              <a:t>Diagnostic</a:t>
            </a:r>
          </a:p>
          <a:p>
            <a:pPr lvl="1"/>
            <a:r>
              <a:rPr lang="en-US"/>
              <a:t>Called for every syntax node or token in a source file</a:t>
            </a:r>
          </a:p>
          <a:p>
            <a:pPr lvl="1"/>
            <a:r>
              <a:rPr lang="en-US" i="1"/>
              <a:t>Optional:</a:t>
            </a:r>
            <a:r>
              <a:rPr lang="en-US"/>
              <a:t> may be squiggled in the editor and shown in the Visual Studio Error List</a:t>
            </a:r>
          </a:p>
          <a:p>
            <a:r>
              <a:rPr lang="en-US"/>
              <a:t>Code Action</a:t>
            </a:r>
          </a:p>
          <a:p>
            <a:pPr lvl="1"/>
            <a:r>
              <a:rPr lang="en-US"/>
              <a:t>A representation of a code change</a:t>
            </a:r>
          </a:p>
          <a:p>
            <a:pPr lvl="1"/>
            <a:r>
              <a:rPr lang="en-US"/>
              <a:t>Produces both an edit and a preview of that edit</a:t>
            </a:r>
          </a:p>
          <a:p>
            <a:r>
              <a:rPr lang="en-US"/>
              <a:t>Code Fix</a:t>
            </a:r>
          </a:p>
          <a:p>
            <a:pPr lvl="1"/>
            <a:r>
              <a:rPr lang="en-US"/>
              <a:t>Linked to a particular diagnostic</a:t>
            </a:r>
          </a:p>
          <a:p>
            <a:pPr lvl="1"/>
            <a:r>
              <a:rPr lang="en-US"/>
              <a:t>Must provide one or more Code Actions</a:t>
            </a:r>
          </a:p>
          <a:p>
            <a:r>
              <a:rPr lang="en-US"/>
              <a:t>Code Refactoring</a:t>
            </a:r>
          </a:p>
          <a:p>
            <a:pPr lvl="1"/>
            <a:r>
              <a:rPr lang="en-US"/>
              <a:t>Operates on the current selection in the editor</a:t>
            </a:r>
          </a:p>
          <a:p>
            <a:pPr lvl="1"/>
            <a:r>
              <a:rPr lang="en-US"/>
              <a:t>Must provide one or more Code Actions</a:t>
            </a:r>
          </a:p>
        </p:txBody>
      </p:sp>
    </p:spTree>
    <p:extLst>
      <p:ext uri="{BB962C8B-B14F-4D97-AF65-F5344CB8AC3E}">
        <p14:creationId xmlns:p14="http://schemas.microsoft.com/office/powerpoint/2010/main" val="2173838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500"/>
                                        <p:tgtEl>
                                          <p:spTgt spid="6">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fade">
                                      <p:cBhvr>
                                        <p:cTn id="29" dur="500"/>
                                        <p:tgtEl>
                                          <p:spTgt spid="6">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fade">
                                      <p:cBhvr>
                                        <p:cTn id="32" dur="500"/>
                                        <p:tgtEl>
                                          <p:spTgt spid="6">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animEffect transition="in" filter="fade">
                                      <p:cBhvr>
                                        <p:cTn id="35" dur="500"/>
                                        <p:tgtEl>
                                          <p:spTgt spid="6">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
                                            <p:txEl>
                                              <p:pRg st="9" end="9"/>
                                            </p:txEl>
                                          </p:spTgt>
                                        </p:tgtEl>
                                        <p:attrNameLst>
                                          <p:attrName>style.visibility</p:attrName>
                                        </p:attrNameLst>
                                      </p:cBhvr>
                                      <p:to>
                                        <p:strVal val="visible"/>
                                      </p:to>
                                    </p:set>
                                    <p:animEffect transition="in" filter="fade">
                                      <p:cBhvr>
                                        <p:cTn id="40" dur="500"/>
                                        <p:tgtEl>
                                          <p:spTgt spid="6">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animEffect transition="in" filter="fade">
                                      <p:cBhvr>
                                        <p:cTn id="43" dur="500"/>
                                        <p:tgtEl>
                                          <p:spTgt spid="6">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txEl>
                                              <p:pRg st="11" end="11"/>
                                            </p:txEl>
                                          </p:spTgt>
                                        </p:tgtEl>
                                        <p:attrNameLst>
                                          <p:attrName>style.visibility</p:attrName>
                                        </p:attrNameLst>
                                      </p:cBhvr>
                                      <p:to>
                                        <p:strVal val="visible"/>
                                      </p:to>
                                    </p:set>
                                    <p:animEffect transition="in" filter="fade">
                                      <p:cBhvr>
                                        <p:cTn id="46"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Demo</a:t>
            </a:r>
          </a:p>
        </p:txBody>
      </p:sp>
      <p:sp>
        <p:nvSpPr>
          <p:cNvPr id="5" name="Text Placeholder 4"/>
          <p:cNvSpPr>
            <a:spLocks noGrp="1"/>
          </p:cNvSpPr>
          <p:nvPr>
            <p:ph type="body" sz="quarter" idx="12"/>
          </p:nvPr>
        </p:nvSpPr>
        <p:spPr/>
        <p:txBody>
          <a:bodyPr/>
          <a:lstStyle/>
          <a:p>
            <a:r>
              <a:rPr lang="en-US"/>
              <a:t>Writing Code Fixes and </a:t>
            </a:r>
            <a:r>
              <a:rPr lang="en-US" err="1"/>
              <a:t>Refactorings</a:t>
            </a:r>
            <a:endParaRPr lang="en-US"/>
          </a:p>
        </p:txBody>
      </p:sp>
    </p:spTree>
    <p:extLst>
      <p:ext uri="{BB962C8B-B14F-4D97-AF65-F5344CB8AC3E}">
        <p14:creationId xmlns:p14="http://schemas.microsoft.com/office/powerpoint/2010/main" val="27367503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1189177"/>
            <a:ext cx="11653523" cy="3063018"/>
          </a:xfrm>
        </p:spPr>
        <p:txBody>
          <a:bodyPr/>
          <a:lstStyle/>
          <a:p>
            <a:r>
              <a:rPr lang="en-US"/>
              <a:t>Run C# code in your app</a:t>
            </a:r>
          </a:p>
          <a:p>
            <a:pPr lvl="1"/>
            <a:r>
              <a:rPr lang="en-US"/>
              <a:t>Downstream dev work</a:t>
            </a:r>
          </a:p>
          <a:p>
            <a:pPr lvl="1"/>
            <a:r>
              <a:rPr lang="en-US"/>
              <a:t>User supplied code for automation</a:t>
            </a:r>
          </a:p>
          <a:p>
            <a:pPr lvl="1"/>
            <a:r>
              <a:rPr lang="en-US"/>
              <a:t>Plugins, addons, extensions…</a:t>
            </a:r>
          </a:p>
          <a:p>
            <a:r>
              <a:rPr lang="en-US"/>
              <a:t>REPL</a:t>
            </a:r>
          </a:p>
          <a:p>
            <a:r>
              <a:rPr lang="en-US"/>
              <a:t>Scripting the OS (</a:t>
            </a:r>
            <a:r>
              <a:rPr lang="en-US" err="1"/>
              <a:t>ScriptCS</a:t>
            </a:r>
            <a:r>
              <a:rPr lang="en-US"/>
              <a:t>)</a:t>
            </a:r>
          </a:p>
        </p:txBody>
      </p:sp>
      <p:sp>
        <p:nvSpPr>
          <p:cNvPr id="4" name="Title 3"/>
          <p:cNvSpPr>
            <a:spLocks noGrp="1"/>
          </p:cNvSpPr>
          <p:nvPr>
            <p:ph type="title"/>
          </p:nvPr>
        </p:nvSpPr>
        <p:spPr/>
        <p:txBody>
          <a:bodyPr/>
          <a:lstStyle/>
          <a:p>
            <a:r>
              <a:rPr lang="en-US"/>
              <a:t>Scripting option</a:t>
            </a:r>
          </a:p>
        </p:txBody>
      </p:sp>
    </p:spTree>
    <p:extLst>
      <p:ext uri="{BB962C8B-B14F-4D97-AF65-F5344CB8AC3E}">
        <p14:creationId xmlns:p14="http://schemas.microsoft.com/office/powerpoint/2010/main" val="313973147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3AFED3-9D15-49E2-BE8F-9F18241FA737}"/>
              </a:ext>
            </a:extLst>
          </p:cNvPr>
          <p:cNvPicPr>
            <a:picLocks noChangeAspect="1"/>
          </p:cNvPicPr>
          <p:nvPr/>
        </p:nvPicPr>
        <p:blipFill>
          <a:blip r:embed="rId2"/>
          <a:stretch>
            <a:fillRect/>
          </a:stretch>
        </p:blipFill>
        <p:spPr>
          <a:xfrm>
            <a:off x="0" y="225404"/>
            <a:ext cx="12192000" cy="6407191"/>
          </a:xfrm>
          <a:prstGeom prst="rect">
            <a:avLst/>
          </a:prstGeom>
        </p:spPr>
      </p:pic>
    </p:spTree>
    <p:extLst>
      <p:ext uri="{BB962C8B-B14F-4D97-AF65-F5344CB8AC3E}">
        <p14:creationId xmlns:p14="http://schemas.microsoft.com/office/powerpoint/2010/main" val="54794087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F593F78-151A-47F3-8072-31764A80DAA5}"/>
              </a:ext>
            </a:extLst>
          </p:cNvPr>
          <p:cNvSpPr>
            <a:spLocks noGrp="1"/>
          </p:cNvSpPr>
          <p:nvPr>
            <p:ph type="pic" sz="quarter" idx="10"/>
          </p:nvPr>
        </p:nvSpPr>
        <p:spPr>
          <a:xfrm>
            <a:off x="5360339" y="0"/>
            <a:ext cx="6831661" cy="6856100"/>
          </a:xfrm>
        </p:spPr>
      </p:sp>
      <p:pic>
        <p:nvPicPr>
          <p:cNvPr id="1026" name="x_Picture 1" descr="http://www.thievesguild.cc/articles/jewelry/tech4.jpg">
            <a:extLst>
              <a:ext uri="{FF2B5EF4-FFF2-40B4-BE49-F238E27FC236}">
                <a16:creationId xmlns:a16="http://schemas.microsoft.com/office/drawing/2014/main" id="{7D26354C-5949-45BF-8128-626513AF6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941"/>
            <a:ext cx="5360339" cy="687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652965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1189177"/>
            <a:ext cx="11653523" cy="3660489"/>
          </a:xfrm>
        </p:spPr>
        <p:txBody>
          <a:bodyPr/>
          <a:lstStyle/>
          <a:p>
            <a:r>
              <a:rPr lang="en-US">
                <a:hlinkClick r:id="rId3"/>
              </a:rPr>
              <a:t>http://referencesource.microsoft.com</a:t>
            </a:r>
            <a:endParaRPr lang="en-US"/>
          </a:p>
          <a:p>
            <a:r>
              <a:rPr lang="en-US">
                <a:hlinkClick r:id="rId4"/>
              </a:rPr>
              <a:t>http://source.roslyn.io</a:t>
            </a:r>
            <a:endParaRPr lang="en-US"/>
          </a:p>
          <a:p>
            <a:r>
              <a:rPr lang="en-US">
                <a:hlinkClick r:id="rId5"/>
              </a:rPr>
              <a:t>https://sharplab.io</a:t>
            </a:r>
            <a:r>
              <a:rPr lang="en-US"/>
              <a:t> </a:t>
            </a:r>
          </a:p>
          <a:p>
            <a:r>
              <a:rPr lang="en-US">
                <a:hlinkClick r:id="rId6"/>
              </a:rPr>
              <a:t>https://github.com/dotnet/roslyn</a:t>
            </a:r>
            <a:endParaRPr lang="en-US"/>
          </a:p>
          <a:p>
            <a:r>
              <a:rPr lang="en-US">
                <a:hlinkClick r:id="rId7"/>
              </a:rPr>
              <a:t>https://online.visualstudio.com</a:t>
            </a:r>
            <a:r>
              <a:rPr lang="en-US"/>
              <a:t> </a:t>
            </a:r>
          </a:p>
          <a:p>
            <a:endParaRPr lang="en-US"/>
          </a:p>
        </p:txBody>
      </p:sp>
      <p:sp>
        <p:nvSpPr>
          <p:cNvPr id="4" name="Title 3"/>
          <p:cNvSpPr>
            <a:spLocks noGrp="1"/>
          </p:cNvSpPr>
          <p:nvPr>
            <p:ph type="title"/>
          </p:nvPr>
        </p:nvSpPr>
        <p:spPr/>
        <p:txBody>
          <a:bodyPr/>
          <a:lstStyle/>
          <a:p>
            <a:r>
              <a:rPr lang="en-US"/>
              <a:t>Useful Resources</a:t>
            </a:r>
          </a:p>
        </p:txBody>
      </p:sp>
    </p:spTree>
    <p:extLst>
      <p:ext uri="{BB962C8B-B14F-4D97-AF65-F5344CB8AC3E}">
        <p14:creationId xmlns:p14="http://schemas.microsoft.com/office/powerpoint/2010/main" val="224021084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607841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What is the .NET Compiler Platform (“Roslyn”)?</a:t>
            </a:r>
            <a:endParaRPr lang="en-US" sz="1961">
              <a:solidFill>
                <a:schemeClr val="tx2">
                  <a:lumMod val="40000"/>
                  <a:lumOff val="60000"/>
                </a:schemeClr>
              </a:solidFill>
            </a:endParaRPr>
          </a:p>
        </p:txBody>
      </p:sp>
      <p:sp>
        <p:nvSpPr>
          <p:cNvPr id="6" name="Text Placeholder 5"/>
          <p:cNvSpPr>
            <a:spLocks noGrp="1"/>
          </p:cNvSpPr>
          <p:nvPr>
            <p:ph type="body" sz="quarter" idx="4294967295"/>
          </p:nvPr>
        </p:nvSpPr>
        <p:spPr>
          <a:xfrm>
            <a:off x="269241" y="1189494"/>
            <a:ext cx="11655840" cy="5078185"/>
          </a:xfrm>
          <a:prstGeom prst="rect">
            <a:avLst/>
          </a:prstGeom>
        </p:spPr>
        <p:txBody>
          <a:bodyPr>
            <a:normAutofit/>
          </a:bodyPr>
          <a:lstStyle/>
          <a:p>
            <a:pPr lvl="1">
              <a:lnSpc>
                <a:spcPct val="100000"/>
              </a:lnSpc>
              <a:spcAft>
                <a:spcPts val="784"/>
              </a:spcAft>
            </a:pPr>
            <a:r>
              <a:rPr lang="en-US" sz="3137">
                <a:solidFill>
                  <a:schemeClr val="accent4"/>
                </a:solidFill>
              </a:rPr>
              <a:t>An open-source project, where we’re developing:</a:t>
            </a:r>
          </a:p>
          <a:p>
            <a:pPr lvl="1">
              <a:lnSpc>
                <a:spcPct val="100000"/>
              </a:lnSpc>
              <a:spcAft>
                <a:spcPts val="392"/>
              </a:spcAft>
            </a:pPr>
            <a:r>
              <a:rPr lang="en-US" sz="3137"/>
              <a:t>The APIs VS uses to analyze your C# and VB source code</a:t>
            </a:r>
          </a:p>
          <a:p>
            <a:pPr lvl="1">
              <a:lnSpc>
                <a:spcPct val="100000"/>
              </a:lnSpc>
              <a:spcAft>
                <a:spcPts val="392"/>
              </a:spcAft>
            </a:pPr>
            <a:r>
              <a:rPr lang="en-US" sz="3137"/>
              <a:t>New C# and VB managed compilers built on these APIs</a:t>
            </a:r>
          </a:p>
          <a:p>
            <a:pPr lvl="1">
              <a:lnSpc>
                <a:spcPct val="100000"/>
              </a:lnSpc>
              <a:spcAft>
                <a:spcPts val="392"/>
              </a:spcAft>
            </a:pPr>
            <a:r>
              <a:rPr lang="en-US" sz="3137"/>
              <a:t>Compiler extensibility for custom warnings and errors</a:t>
            </a:r>
          </a:p>
          <a:p>
            <a:pPr lvl="1">
              <a:lnSpc>
                <a:spcPct val="100000"/>
              </a:lnSpc>
              <a:spcAft>
                <a:spcPts val="392"/>
              </a:spcAft>
            </a:pPr>
            <a:r>
              <a:rPr lang="en-US" sz="3137"/>
              <a:t>VS extensibility for code fixes and refactorings</a:t>
            </a:r>
          </a:p>
          <a:p>
            <a:pPr lvl="1">
              <a:lnSpc>
                <a:spcPct val="100000"/>
              </a:lnSpc>
              <a:spcAft>
                <a:spcPts val="392"/>
              </a:spcAft>
            </a:pPr>
            <a:r>
              <a:rPr lang="en-US" sz="3137"/>
              <a:t>APIs for hosting C# and VB in your apps as scripting languages</a:t>
            </a:r>
          </a:p>
        </p:txBody>
      </p:sp>
    </p:spTree>
    <p:extLst>
      <p:ext uri="{BB962C8B-B14F-4D97-AF65-F5344CB8AC3E}">
        <p14:creationId xmlns:p14="http://schemas.microsoft.com/office/powerpoint/2010/main" val="270535646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B5BEB-E748-4D2B-8AAA-5ED2C25FCA9C}"/>
              </a:ext>
            </a:extLst>
          </p:cNvPr>
          <p:cNvSpPr>
            <a:spLocks noGrp="1"/>
          </p:cNvSpPr>
          <p:nvPr>
            <p:ph type="title"/>
          </p:nvPr>
        </p:nvSpPr>
        <p:spPr/>
        <p:txBody>
          <a:bodyPr/>
          <a:lstStyle/>
          <a:p>
            <a:r>
              <a:rPr lang="en-US"/>
              <a:t>The Big Switch</a:t>
            </a:r>
          </a:p>
        </p:txBody>
      </p:sp>
      <p:graphicFrame>
        <p:nvGraphicFramePr>
          <p:cNvPr id="4" name="Diagram 3">
            <a:extLst>
              <a:ext uri="{FF2B5EF4-FFF2-40B4-BE49-F238E27FC236}">
                <a16:creationId xmlns:a16="http://schemas.microsoft.com/office/drawing/2014/main" id="{4F957A9E-C0DC-4CF5-BB45-2E201B3CD848}"/>
              </a:ext>
            </a:extLst>
          </p:cNvPr>
          <p:cNvGraphicFramePr/>
          <p:nvPr>
            <p:extLst>
              <p:ext uri="{D42A27DB-BD31-4B8C-83A1-F6EECF244321}">
                <p14:modId xmlns:p14="http://schemas.microsoft.com/office/powerpoint/2010/main" val="353387277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Connector 5">
            <a:extLst>
              <a:ext uri="{FF2B5EF4-FFF2-40B4-BE49-F238E27FC236}">
                <a16:creationId xmlns:a16="http://schemas.microsoft.com/office/drawing/2014/main" id="{86384CD4-6D63-4485-826A-0C68C9C4AB98}"/>
              </a:ext>
            </a:extLst>
          </p:cNvPr>
          <p:cNvCxnSpPr/>
          <p:nvPr/>
        </p:nvCxnSpPr>
        <p:spPr>
          <a:xfrm>
            <a:off x="5674179" y="1306285"/>
            <a:ext cx="0" cy="4245429"/>
          </a:xfrm>
          <a:prstGeom prst="line">
            <a:avLst/>
          </a:prstGeom>
          <a:ln>
            <a:headEnd type="none"/>
            <a:tailEnd type="none"/>
          </a:ln>
        </p:spPr>
        <p:style>
          <a:lnRef idx="1">
            <a:schemeClr val="accent3"/>
          </a:lnRef>
          <a:fillRef idx="0">
            <a:schemeClr val="accent3"/>
          </a:fillRef>
          <a:effectRef idx="0">
            <a:schemeClr val="accent3"/>
          </a:effectRef>
          <a:fontRef idx="minor">
            <a:schemeClr val="tx1"/>
          </a:fontRef>
        </p:style>
      </p:cxnSp>
      <p:sp>
        <p:nvSpPr>
          <p:cNvPr id="7" name="TextBox 6">
            <a:extLst>
              <a:ext uri="{FF2B5EF4-FFF2-40B4-BE49-F238E27FC236}">
                <a16:creationId xmlns:a16="http://schemas.microsoft.com/office/drawing/2014/main" id="{E228ECAE-7716-43DD-863C-0A44866A0753}"/>
              </a:ext>
            </a:extLst>
          </p:cNvPr>
          <p:cNvSpPr txBox="1"/>
          <p:nvPr/>
        </p:nvSpPr>
        <p:spPr>
          <a:xfrm>
            <a:off x="1894114" y="4923850"/>
            <a:ext cx="3300199" cy="627864"/>
          </a:xfrm>
          <a:prstGeom prst="rect">
            <a:avLst/>
          </a:prstGeom>
          <a:noFill/>
        </p:spPr>
        <p:txBody>
          <a:bodyPr wrap="non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rPr>
              <a:t>C# is written in native</a:t>
            </a:r>
          </a:p>
        </p:txBody>
      </p:sp>
      <p:sp>
        <p:nvSpPr>
          <p:cNvPr id="8" name="TextBox 7">
            <a:extLst>
              <a:ext uri="{FF2B5EF4-FFF2-40B4-BE49-F238E27FC236}">
                <a16:creationId xmlns:a16="http://schemas.microsoft.com/office/drawing/2014/main" id="{5817DB86-59AA-4B8E-8C8D-80D235958B64}"/>
              </a:ext>
            </a:extLst>
          </p:cNvPr>
          <p:cNvSpPr txBox="1"/>
          <p:nvPr/>
        </p:nvSpPr>
        <p:spPr>
          <a:xfrm>
            <a:off x="6096000" y="4847650"/>
            <a:ext cx="2854756" cy="627864"/>
          </a:xfrm>
          <a:prstGeom prst="rect">
            <a:avLst/>
          </a:prstGeom>
          <a:noFill/>
        </p:spPr>
        <p:txBody>
          <a:bodyPr wrap="non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rPr>
              <a:t>C# is written in C#</a:t>
            </a:r>
          </a:p>
        </p:txBody>
      </p:sp>
    </p:spTree>
    <p:extLst>
      <p:ext uri="{BB962C8B-B14F-4D97-AF65-F5344CB8AC3E}">
        <p14:creationId xmlns:p14="http://schemas.microsoft.com/office/powerpoint/2010/main" val="6536044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Where We’re At Today</a:t>
            </a:r>
          </a:p>
        </p:txBody>
      </p:sp>
      <p:sp>
        <p:nvSpPr>
          <p:cNvPr id="5" name="Text Placeholder 4"/>
          <p:cNvSpPr>
            <a:spLocks noGrp="1"/>
          </p:cNvSpPr>
          <p:nvPr>
            <p:ph type="body" sz="quarter" idx="11"/>
          </p:nvPr>
        </p:nvSpPr>
        <p:spPr>
          <a:xfrm>
            <a:off x="269241" y="1327229"/>
            <a:ext cx="11655840" cy="4797448"/>
          </a:xfrm>
        </p:spPr>
        <p:txBody>
          <a:bodyPr anchor="t"/>
          <a:lstStyle/>
          <a:p>
            <a:pPr marL="335915" indent="-335915"/>
            <a:r>
              <a:rPr lang="en-US" sz="3137" dirty="0">
                <a:solidFill>
                  <a:schemeClr val="accent4">
                    <a:lumMod val="60000"/>
                    <a:lumOff val="40000"/>
                  </a:schemeClr>
                </a:solidFill>
              </a:rPr>
              <a:t>Shipped Roslyn 3.3.1 in Visual Studio 2019 16.3</a:t>
            </a:r>
            <a:endParaRPr lang="en-US" dirty="0"/>
          </a:p>
          <a:p>
            <a:pPr marL="572135" lvl="1" indent="-236220"/>
            <a:r>
              <a:rPr lang="en-US" dirty="0"/>
              <a:t>C# 8 and Visual Basic 16</a:t>
            </a:r>
            <a:endParaRPr lang="en-US" dirty="0">
              <a:cs typeface="Segoe UI"/>
            </a:endParaRPr>
          </a:p>
          <a:p>
            <a:pPr marL="572135" lvl="1" indent="-236220"/>
            <a:r>
              <a:rPr lang="en-US" dirty="0"/>
              <a:t>New C# and Visual Basic compilers</a:t>
            </a:r>
            <a:endParaRPr lang="en-US" dirty="0">
              <a:cs typeface="Segoe UI"/>
            </a:endParaRPr>
          </a:p>
          <a:p>
            <a:pPr marL="572135" lvl="1" indent="-236220"/>
            <a:r>
              <a:rPr lang="en-US"/>
              <a:t>Public </a:t>
            </a:r>
            <a:r>
              <a:rPr lang="en-US" dirty="0"/>
              <a:t>code analysis APIs (i.e. .NET Compiler Platform)</a:t>
            </a:r>
            <a:endParaRPr lang="en-US" dirty="0">
              <a:cs typeface="Segoe UI"/>
            </a:endParaRPr>
          </a:p>
          <a:p>
            <a:pPr marL="572135" lvl="1" indent="-236220"/>
            <a:r>
              <a:rPr lang="en-US" dirty="0"/>
              <a:t>New C# and Visual Basic language services for Visual Studio</a:t>
            </a:r>
            <a:endParaRPr lang="en-US" dirty="0">
              <a:cs typeface="Segoe UI"/>
            </a:endParaRPr>
          </a:p>
          <a:p>
            <a:pPr marL="572135" lvl="1" indent="-236220"/>
            <a:r>
              <a:rPr lang="en-US" dirty="0"/>
              <a:t>Code Aware Libraries</a:t>
            </a:r>
            <a:endParaRPr lang="en-US" dirty="0">
              <a:cs typeface="Segoe UI"/>
            </a:endParaRPr>
          </a:p>
          <a:p>
            <a:pPr marL="335915" indent="-335915"/>
            <a:r>
              <a:rPr lang="en-US" sz="3137" dirty="0">
                <a:solidFill>
                  <a:schemeClr val="accent4">
                    <a:lumMod val="60000"/>
                    <a:lumOff val="40000"/>
                  </a:schemeClr>
                </a:solidFill>
              </a:rPr>
              <a:t>Open Source</a:t>
            </a:r>
            <a:endParaRPr lang="en-US" sz="3137" dirty="0">
              <a:solidFill>
                <a:schemeClr val="accent4">
                  <a:lumMod val="60000"/>
                  <a:lumOff val="40000"/>
                </a:schemeClr>
              </a:solidFill>
              <a:cs typeface="Segoe UI Light"/>
            </a:endParaRPr>
          </a:p>
          <a:p>
            <a:pPr marL="537210" lvl="1" indent="-335915"/>
            <a:r>
              <a:rPr lang="en-US" u="sng" dirty="0">
                <a:solidFill>
                  <a:schemeClr val="accent4">
                    <a:lumMod val="60000"/>
                    <a:lumOff val="40000"/>
                  </a:schemeClr>
                </a:solidFill>
              </a:rPr>
              <a:t>http://github.com/dotnet/roslyn</a:t>
            </a:r>
            <a:r>
              <a:rPr lang="en-US" dirty="0"/>
              <a:t> or </a:t>
            </a:r>
            <a:r>
              <a:rPr lang="en-US" u="sng" dirty="0">
                <a:solidFill>
                  <a:schemeClr val="accent4">
                    <a:lumMod val="60000"/>
                    <a:lumOff val="40000"/>
                  </a:schemeClr>
                </a:solidFill>
              </a:rPr>
              <a:t>http://roslyn.io</a:t>
            </a:r>
            <a:endParaRPr lang="en-US" dirty="0">
              <a:cs typeface="Segoe UI"/>
            </a:endParaRPr>
          </a:p>
          <a:p>
            <a:pPr marL="537210" lvl="1" indent="-335915"/>
            <a:r>
              <a:rPr lang="en-US" sz="2350" dirty="0"/>
              <a:t>Opened source for the C# and VB language services for Visual Studio</a:t>
            </a:r>
            <a:endParaRPr lang="en-US" sz="2350" dirty="0">
              <a:cs typeface="Segoe UI"/>
            </a:endParaRPr>
          </a:p>
          <a:p>
            <a:pPr marL="537210" lvl="1" indent="-335915"/>
            <a:r>
              <a:rPr lang="en-US" sz="2350" dirty="0"/>
              <a:t>Opened source for the C# and VB Scripting and Interactive Windows</a:t>
            </a:r>
            <a:endParaRPr lang="en-US" sz="2350" dirty="0">
              <a:cs typeface="Segoe UI"/>
            </a:endParaRPr>
          </a:p>
        </p:txBody>
      </p:sp>
    </p:spTree>
    <p:extLst>
      <p:ext uri="{BB962C8B-B14F-4D97-AF65-F5344CB8AC3E}">
        <p14:creationId xmlns:p14="http://schemas.microsoft.com/office/powerpoint/2010/main" val="18933894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47" y="2043689"/>
            <a:ext cx="11424439" cy="999313"/>
          </a:xfrm>
        </p:spPr>
        <p:txBody>
          <a:bodyPr/>
          <a:lstStyle/>
          <a:p>
            <a:r>
              <a:rPr lang="en-US" sz="5882"/>
              <a:t>.NET Compiler Platform Architecture</a:t>
            </a:r>
          </a:p>
        </p:txBody>
      </p:sp>
    </p:spTree>
    <p:extLst>
      <p:ext uri="{BB962C8B-B14F-4D97-AF65-F5344CB8AC3E}">
        <p14:creationId xmlns:p14="http://schemas.microsoft.com/office/powerpoint/2010/main" val="121529831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3996085" y="3102515"/>
            <a:ext cx="7818943" cy="1613597"/>
          </a:xfrm>
          <a:prstGeom prst="rect">
            <a:avLst/>
          </a:prstGeom>
          <a:solidFill>
            <a:schemeClr val="tx1">
              <a:lumMod val="95000"/>
            </a:schemeClr>
          </a:solidFill>
          <a:ln>
            <a:solidFill>
              <a:schemeClr val="tx1">
                <a:lumMod val="50000"/>
              </a:scheme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9" name="Rectangle 8"/>
          <p:cNvSpPr/>
          <p:nvPr/>
        </p:nvSpPr>
        <p:spPr bwMode="auto">
          <a:xfrm>
            <a:off x="3996084" y="4949924"/>
            <a:ext cx="7818943" cy="1613597"/>
          </a:xfrm>
          <a:prstGeom prst="rect">
            <a:avLst/>
          </a:prstGeom>
          <a:solidFill>
            <a:schemeClr val="tx1">
              <a:lumMod val="95000"/>
            </a:schemeClr>
          </a:solidFill>
          <a:ln>
            <a:solidFill>
              <a:schemeClr val="tx1">
                <a:lumMod val="50000"/>
              </a:scheme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13" name="Rectangle 12"/>
          <p:cNvSpPr/>
          <p:nvPr/>
        </p:nvSpPr>
        <p:spPr bwMode="auto">
          <a:xfrm>
            <a:off x="10284979" y="5140955"/>
            <a:ext cx="1366392" cy="122855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a:solidFill>
                  <a:srgbClr val="FFFFFF"/>
                </a:solidFill>
              </a:rPr>
              <a:t>Emit API</a:t>
            </a:r>
          </a:p>
        </p:txBody>
      </p:sp>
      <p:sp>
        <p:nvSpPr>
          <p:cNvPr id="12" name="Rectangle 11"/>
          <p:cNvSpPr/>
          <p:nvPr/>
        </p:nvSpPr>
        <p:spPr bwMode="auto">
          <a:xfrm>
            <a:off x="7591371" y="5151403"/>
            <a:ext cx="2668650" cy="1228553"/>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a:solidFill>
                  <a:srgbClr val="FFFFFF"/>
                </a:solidFill>
              </a:rPr>
              <a:t>Binding and Flow Analysis APIs</a:t>
            </a:r>
          </a:p>
        </p:txBody>
      </p:sp>
      <p:sp>
        <p:nvSpPr>
          <p:cNvPr id="11" name="Rectangle 10"/>
          <p:cNvSpPr/>
          <p:nvPr/>
        </p:nvSpPr>
        <p:spPr bwMode="auto">
          <a:xfrm>
            <a:off x="6012470" y="5151404"/>
            <a:ext cx="1559965" cy="122855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a:solidFill>
                  <a:srgbClr val="FFFFFF"/>
                </a:solidFill>
              </a:rPr>
              <a:t>Symbol API</a:t>
            </a:r>
            <a:br>
              <a:rPr lang="en-US">
                <a:solidFill>
                  <a:srgbClr val="FFFFFF"/>
                </a:solidFill>
              </a:rPr>
            </a:br>
            <a:r>
              <a:rPr lang="en-US">
                <a:solidFill>
                  <a:srgbClr val="FFFFFF"/>
                </a:solidFill>
              </a:rPr>
              <a:t>Operation API</a:t>
            </a:r>
          </a:p>
        </p:txBody>
      </p:sp>
      <p:sp>
        <p:nvSpPr>
          <p:cNvPr id="32" name="Rectangle 31"/>
          <p:cNvSpPr/>
          <p:nvPr/>
        </p:nvSpPr>
        <p:spPr bwMode="auto">
          <a:xfrm>
            <a:off x="10284980" y="5140955"/>
            <a:ext cx="1366392" cy="1239001"/>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a:solidFill>
                  <a:srgbClr val="FFFFFF"/>
                </a:solidFill>
              </a:rPr>
              <a:t>IL Emitter</a:t>
            </a:r>
          </a:p>
        </p:txBody>
      </p:sp>
      <p:sp>
        <p:nvSpPr>
          <p:cNvPr id="31" name="Rectangle 30"/>
          <p:cNvSpPr/>
          <p:nvPr/>
        </p:nvSpPr>
        <p:spPr bwMode="auto">
          <a:xfrm>
            <a:off x="7591372" y="5140955"/>
            <a:ext cx="2668650" cy="1228553"/>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a:solidFill>
                  <a:srgbClr val="FFFFFF"/>
                </a:solidFill>
              </a:rPr>
              <a:t>Binder</a:t>
            </a:r>
          </a:p>
        </p:txBody>
      </p:sp>
      <p:sp>
        <p:nvSpPr>
          <p:cNvPr id="30" name="Rectangle 29"/>
          <p:cNvSpPr/>
          <p:nvPr/>
        </p:nvSpPr>
        <p:spPr bwMode="auto">
          <a:xfrm>
            <a:off x="6010971" y="5746180"/>
            <a:ext cx="1561466" cy="627449"/>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600">
                <a:solidFill>
                  <a:srgbClr val="FFFFFF"/>
                </a:solidFill>
              </a:rPr>
              <a:t>Metadata Import</a:t>
            </a:r>
          </a:p>
        </p:txBody>
      </p:sp>
      <p:sp>
        <p:nvSpPr>
          <p:cNvPr id="33" name="Rectangle 32"/>
          <p:cNvSpPr/>
          <p:nvPr/>
        </p:nvSpPr>
        <p:spPr bwMode="auto">
          <a:xfrm>
            <a:off x="6012472" y="5140955"/>
            <a:ext cx="1559965" cy="605224"/>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a:solidFill>
                  <a:srgbClr val="FFFFFF"/>
                </a:solidFill>
              </a:rPr>
              <a:t>Symbols</a:t>
            </a:r>
          </a:p>
        </p:txBody>
      </p:sp>
      <p:sp>
        <p:nvSpPr>
          <p:cNvPr id="29" name="Rectangle 28"/>
          <p:cNvSpPr/>
          <p:nvPr/>
        </p:nvSpPr>
        <p:spPr bwMode="auto">
          <a:xfrm>
            <a:off x="4166004" y="5140955"/>
            <a:ext cx="1828954" cy="122855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a:solidFill>
                  <a:srgbClr val="FFFFFF"/>
                </a:solidFill>
              </a:rPr>
              <a:t>Parser</a:t>
            </a:r>
          </a:p>
        </p:txBody>
      </p:sp>
      <p:sp>
        <p:nvSpPr>
          <p:cNvPr id="4" name="Rectangle 3"/>
          <p:cNvSpPr/>
          <p:nvPr/>
        </p:nvSpPr>
        <p:spPr bwMode="auto">
          <a:xfrm>
            <a:off x="3996086" y="812513"/>
            <a:ext cx="7803707" cy="2040674"/>
          </a:xfrm>
          <a:prstGeom prst="rect">
            <a:avLst/>
          </a:prstGeom>
          <a:solidFill>
            <a:schemeClr val="tx1">
              <a:lumMod val="95000"/>
            </a:schemeClr>
          </a:solidFill>
          <a:ln>
            <a:solidFill>
              <a:schemeClr val="tx1">
                <a:lumMod val="50000"/>
              </a:scheme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endParaRPr lang="en-US" sz="1700">
              <a:gradFill>
                <a:gsLst>
                  <a:gs pos="0">
                    <a:srgbClr val="FFFFFF"/>
                  </a:gs>
                  <a:gs pos="100000">
                    <a:srgbClr val="FFFFFF"/>
                  </a:gs>
                </a:gsLst>
                <a:lin ang="5400000" scaled="0"/>
              </a:gradFill>
            </a:endParaRPr>
          </a:p>
        </p:txBody>
      </p:sp>
      <p:sp>
        <p:nvSpPr>
          <p:cNvPr id="6" name="Rectangle 5"/>
          <p:cNvSpPr/>
          <p:nvPr/>
        </p:nvSpPr>
        <p:spPr>
          <a:xfrm>
            <a:off x="651725" y="1347281"/>
            <a:ext cx="2247086" cy="778867"/>
          </a:xfrm>
          <a:prstGeom prst="rect">
            <a:avLst/>
          </a:prstGeom>
          <a:solidFill>
            <a:srgbClr val="00AEE6"/>
          </a:solidFill>
          <a:ln>
            <a:noFill/>
          </a:ln>
        </p:spPr>
        <p:style>
          <a:lnRef idx="1">
            <a:schemeClr val="accent2"/>
          </a:lnRef>
          <a:fillRef idx="2">
            <a:schemeClr val="accent2"/>
          </a:fillRef>
          <a:effectRef idx="1">
            <a:schemeClr val="accent2"/>
          </a:effectRef>
          <a:fontRef idx="minor">
            <a:schemeClr val="dk1"/>
          </a:fontRef>
        </p:style>
        <p:txBody>
          <a:bodyPr lIns="121691" tIns="60845" rIns="121691" bIns="60845" rtlCol="0" anchor="ctr"/>
          <a:lstStyle/>
          <a:p>
            <a:pPr algn="ctr" defTabSz="914192"/>
            <a:r>
              <a:rPr lang="en-US" sz="2353">
                <a:solidFill>
                  <a:srgbClr val="FFFFFF"/>
                </a:solidFill>
              </a:rPr>
              <a:t>Language Service</a:t>
            </a:r>
          </a:p>
        </p:txBody>
      </p:sp>
      <p:sp>
        <p:nvSpPr>
          <p:cNvPr id="7" name="Rectangle 6"/>
          <p:cNvSpPr/>
          <p:nvPr/>
        </p:nvSpPr>
        <p:spPr>
          <a:xfrm>
            <a:off x="683636" y="3398490"/>
            <a:ext cx="2247086" cy="778867"/>
          </a:xfrm>
          <a:prstGeom prst="rect">
            <a:avLst/>
          </a:prstGeom>
          <a:solidFill>
            <a:srgbClr val="00AEE6"/>
          </a:solidFill>
          <a:ln>
            <a:noFill/>
          </a:ln>
        </p:spPr>
        <p:style>
          <a:lnRef idx="1">
            <a:schemeClr val="accent2"/>
          </a:lnRef>
          <a:fillRef idx="2">
            <a:schemeClr val="accent2"/>
          </a:fillRef>
          <a:effectRef idx="1">
            <a:schemeClr val="accent2"/>
          </a:effectRef>
          <a:fontRef idx="minor">
            <a:schemeClr val="dk1"/>
          </a:fontRef>
        </p:style>
        <p:txBody>
          <a:bodyPr lIns="121691" tIns="60845" rIns="121691" bIns="60845" rtlCol="0" anchor="ctr"/>
          <a:lstStyle/>
          <a:p>
            <a:pPr algn="ctr" defTabSz="914192"/>
            <a:r>
              <a:rPr lang="en-US" sz="2353">
                <a:solidFill>
                  <a:srgbClr val="FFFFFF"/>
                </a:solidFill>
              </a:rPr>
              <a:t>Compiler API</a:t>
            </a:r>
          </a:p>
        </p:txBody>
      </p:sp>
      <p:sp>
        <p:nvSpPr>
          <p:cNvPr id="8" name="Rectangle 7"/>
          <p:cNvSpPr/>
          <p:nvPr/>
        </p:nvSpPr>
        <p:spPr>
          <a:xfrm>
            <a:off x="687491" y="5367540"/>
            <a:ext cx="2247086" cy="778867"/>
          </a:xfrm>
          <a:prstGeom prst="rect">
            <a:avLst/>
          </a:prstGeom>
          <a:solidFill>
            <a:srgbClr val="00AEE6"/>
          </a:solidFill>
          <a:ln>
            <a:noFill/>
          </a:ln>
        </p:spPr>
        <p:style>
          <a:lnRef idx="1">
            <a:schemeClr val="accent2"/>
          </a:lnRef>
          <a:fillRef idx="2">
            <a:schemeClr val="accent2"/>
          </a:fillRef>
          <a:effectRef idx="1">
            <a:schemeClr val="accent2"/>
          </a:effectRef>
          <a:fontRef idx="minor">
            <a:schemeClr val="dk1"/>
          </a:fontRef>
        </p:style>
        <p:txBody>
          <a:bodyPr lIns="121691" tIns="60845" rIns="121691" bIns="60845" rtlCol="0" anchor="ctr"/>
          <a:lstStyle/>
          <a:p>
            <a:pPr algn="ctr" defTabSz="914192"/>
            <a:r>
              <a:rPr lang="en-US" sz="2353">
                <a:solidFill>
                  <a:srgbClr val="FFFFFF"/>
                </a:solidFill>
              </a:rPr>
              <a:t>Compiler Pipeline</a:t>
            </a:r>
          </a:p>
        </p:txBody>
      </p:sp>
      <p:sp>
        <p:nvSpPr>
          <p:cNvPr id="10" name="Rectangle 9"/>
          <p:cNvSpPr/>
          <p:nvPr/>
        </p:nvSpPr>
        <p:spPr bwMode="auto">
          <a:xfrm>
            <a:off x="4157058" y="5154270"/>
            <a:ext cx="1828954" cy="122855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a:solidFill>
                  <a:srgbClr val="FFFFFF"/>
                </a:solidFill>
              </a:rPr>
              <a:t>Syntax Tree API</a:t>
            </a:r>
          </a:p>
        </p:txBody>
      </p:sp>
      <p:sp>
        <p:nvSpPr>
          <p:cNvPr id="14" name="Rectangle 13"/>
          <p:cNvSpPr/>
          <p:nvPr/>
        </p:nvSpPr>
        <p:spPr bwMode="auto">
          <a:xfrm>
            <a:off x="4257984" y="996790"/>
            <a:ext cx="523971" cy="166785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700">
                <a:solidFill>
                  <a:srgbClr val="FFFFFF"/>
                </a:solidFill>
              </a:rPr>
              <a:t>Formatter</a:t>
            </a:r>
          </a:p>
        </p:txBody>
      </p:sp>
      <p:sp>
        <p:nvSpPr>
          <p:cNvPr id="15" name="Rectangle 14"/>
          <p:cNvSpPr/>
          <p:nvPr/>
        </p:nvSpPr>
        <p:spPr bwMode="auto">
          <a:xfrm>
            <a:off x="4799051" y="996790"/>
            <a:ext cx="523971" cy="166785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700">
                <a:solidFill>
                  <a:srgbClr val="FFFFFF"/>
                </a:solidFill>
              </a:rPr>
              <a:t>Colorizer</a:t>
            </a:r>
          </a:p>
        </p:txBody>
      </p:sp>
      <p:sp>
        <p:nvSpPr>
          <p:cNvPr id="16" name="Rectangle 15"/>
          <p:cNvSpPr/>
          <p:nvPr/>
        </p:nvSpPr>
        <p:spPr bwMode="auto">
          <a:xfrm>
            <a:off x="5342589" y="995528"/>
            <a:ext cx="523971" cy="1669122"/>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700">
                <a:solidFill>
                  <a:srgbClr val="FFFFFF"/>
                </a:solidFill>
              </a:rPr>
              <a:t>Outlining</a:t>
            </a:r>
          </a:p>
        </p:txBody>
      </p:sp>
      <p:sp>
        <p:nvSpPr>
          <p:cNvPr id="17" name="Rectangle 16"/>
          <p:cNvSpPr/>
          <p:nvPr/>
        </p:nvSpPr>
        <p:spPr bwMode="auto">
          <a:xfrm>
            <a:off x="5885639" y="995526"/>
            <a:ext cx="523971" cy="1669675"/>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vert"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700">
                <a:solidFill>
                  <a:srgbClr val="FFFFFF"/>
                </a:solidFill>
              </a:rPr>
              <a:t>Navigate To</a:t>
            </a:r>
          </a:p>
        </p:txBody>
      </p:sp>
      <p:sp>
        <p:nvSpPr>
          <p:cNvPr id="18" name="Rectangle 17"/>
          <p:cNvSpPr/>
          <p:nvPr/>
        </p:nvSpPr>
        <p:spPr bwMode="auto">
          <a:xfrm>
            <a:off x="6426705" y="995526"/>
            <a:ext cx="523971" cy="1669675"/>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vert"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700">
                <a:solidFill>
                  <a:srgbClr val="FFFFFF"/>
                </a:solidFill>
              </a:rPr>
              <a:t>Object Browser</a:t>
            </a:r>
          </a:p>
        </p:txBody>
      </p:sp>
      <p:sp>
        <p:nvSpPr>
          <p:cNvPr id="19" name="Rectangle 18"/>
          <p:cNvSpPr/>
          <p:nvPr/>
        </p:nvSpPr>
        <p:spPr bwMode="auto">
          <a:xfrm>
            <a:off x="6970243" y="995528"/>
            <a:ext cx="523971" cy="1669122"/>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vert"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700">
                <a:solidFill>
                  <a:srgbClr val="FFFFFF"/>
                </a:solidFill>
              </a:rPr>
              <a:t>Completion List</a:t>
            </a:r>
          </a:p>
        </p:txBody>
      </p:sp>
      <p:sp>
        <p:nvSpPr>
          <p:cNvPr id="20" name="Rectangle 19"/>
          <p:cNvSpPr/>
          <p:nvPr/>
        </p:nvSpPr>
        <p:spPr bwMode="auto">
          <a:xfrm>
            <a:off x="7514429" y="996791"/>
            <a:ext cx="523971" cy="166785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vert"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700">
                <a:solidFill>
                  <a:srgbClr val="FFFFFF"/>
                </a:solidFill>
              </a:rPr>
              <a:t>Find All References</a:t>
            </a:r>
          </a:p>
        </p:txBody>
      </p:sp>
      <p:sp>
        <p:nvSpPr>
          <p:cNvPr id="21" name="Rectangle 20"/>
          <p:cNvSpPr/>
          <p:nvPr/>
        </p:nvSpPr>
        <p:spPr bwMode="auto">
          <a:xfrm>
            <a:off x="8055494" y="996791"/>
            <a:ext cx="523971" cy="166785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vert"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700">
                <a:solidFill>
                  <a:srgbClr val="FFFFFF"/>
                </a:solidFill>
              </a:rPr>
              <a:t>Rename</a:t>
            </a:r>
          </a:p>
        </p:txBody>
      </p:sp>
      <p:sp>
        <p:nvSpPr>
          <p:cNvPr id="22" name="Rectangle 21"/>
          <p:cNvSpPr/>
          <p:nvPr/>
        </p:nvSpPr>
        <p:spPr bwMode="auto">
          <a:xfrm>
            <a:off x="8599033" y="995528"/>
            <a:ext cx="523971" cy="1669122"/>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vert"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700">
                <a:solidFill>
                  <a:srgbClr val="FFFFFF"/>
                </a:solidFill>
              </a:rPr>
              <a:t>Quick Info</a:t>
            </a:r>
          </a:p>
        </p:txBody>
      </p:sp>
      <p:sp>
        <p:nvSpPr>
          <p:cNvPr id="23" name="Rectangle 22"/>
          <p:cNvSpPr/>
          <p:nvPr/>
        </p:nvSpPr>
        <p:spPr bwMode="auto">
          <a:xfrm>
            <a:off x="9142084" y="995528"/>
            <a:ext cx="523971" cy="1669122"/>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vert"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700">
                <a:solidFill>
                  <a:srgbClr val="FFFFFF"/>
                </a:solidFill>
              </a:rPr>
              <a:t>Signature Help</a:t>
            </a:r>
          </a:p>
        </p:txBody>
      </p:sp>
      <p:sp>
        <p:nvSpPr>
          <p:cNvPr id="24" name="Rectangle 23"/>
          <p:cNvSpPr/>
          <p:nvPr/>
        </p:nvSpPr>
        <p:spPr bwMode="auto">
          <a:xfrm>
            <a:off x="9692672" y="995527"/>
            <a:ext cx="523971" cy="1670936"/>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vert"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700">
                <a:solidFill>
                  <a:srgbClr val="FFFFFF"/>
                </a:solidFill>
              </a:rPr>
              <a:t>Extract Method</a:t>
            </a:r>
          </a:p>
        </p:txBody>
      </p:sp>
      <p:sp>
        <p:nvSpPr>
          <p:cNvPr id="25" name="Rectangle 24"/>
          <p:cNvSpPr/>
          <p:nvPr/>
        </p:nvSpPr>
        <p:spPr bwMode="auto">
          <a:xfrm>
            <a:off x="10236488" y="996791"/>
            <a:ext cx="523971" cy="166785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vert"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700">
                <a:solidFill>
                  <a:srgbClr val="FFFFFF"/>
                </a:solidFill>
              </a:rPr>
              <a:t>Go To Definition</a:t>
            </a:r>
          </a:p>
        </p:txBody>
      </p:sp>
      <p:sp>
        <p:nvSpPr>
          <p:cNvPr id="26" name="Rectangle 25"/>
          <p:cNvSpPr/>
          <p:nvPr/>
        </p:nvSpPr>
        <p:spPr bwMode="auto">
          <a:xfrm>
            <a:off x="10779061" y="997068"/>
            <a:ext cx="523971" cy="166758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vert"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700">
                <a:solidFill>
                  <a:srgbClr val="FFFFFF"/>
                </a:solidFill>
              </a:rPr>
              <a:t>Edit and Continue</a:t>
            </a:r>
          </a:p>
        </p:txBody>
      </p:sp>
      <p:sp>
        <p:nvSpPr>
          <p:cNvPr id="27" name="Right Arrow 26"/>
          <p:cNvSpPr/>
          <p:nvPr/>
        </p:nvSpPr>
        <p:spPr bwMode="auto">
          <a:xfrm>
            <a:off x="3168418" y="3577910"/>
            <a:ext cx="609268" cy="463695"/>
          </a:xfrm>
          <a:prstGeom prst="rightArrow">
            <a:avLst/>
          </a:prstGeom>
          <a:solidFill>
            <a:srgbClr val="00AEE6"/>
          </a:solidFill>
          <a:ln>
            <a:noFill/>
          </a:ln>
        </p:spPr>
        <p:style>
          <a:lnRef idx="1">
            <a:schemeClr val="accent2"/>
          </a:lnRef>
          <a:fillRef idx="2">
            <a:schemeClr val="accent2"/>
          </a:fillRef>
          <a:effectRef idx="1">
            <a:schemeClr val="accent2"/>
          </a:effectRef>
          <a:fontRef idx="minor">
            <a:schemeClr val="dk1"/>
          </a:fontRef>
        </p:style>
        <p:txBody>
          <a:bodyPr lIns="121691" tIns="60845" rIns="121691" bIns="60845" rtlCol="0" anchor="ctr"/>
          <a:lstStyle/>
          <a:p>
            <a:pPr algn="ctr" defTabSz="914192"/>
            <a:endParaRPr lang="en-US" sz="2353">
              <a:solidFill>
                <a:srgbClr val="FFFFFF"/>
              </a:solidFill>
            </a:endParaRPr>
          </a:p>
        </p:txBody>
      </p:sp>
      <p:sp>
        <p:nvSpPr>
          <p:cNvPr id="28" name="Right Arrow 27"/>
          <p:cNvSpPr/>
          <p:nvPr/>
        </p:nvSpPr>
        <p:spPr bwMode="auto">
          <a:xfrm>
            <a:off x="3168420" y="1528533"/>
            <a:ext cx="609268" cy="459698"/>
          </a:xfrm>
          <a:prstGeom prst="rightArrow">
            <a:avLst/>
          </a:prstGeom>
          <a:solidFill>
            <a:srgbClr val="00AEE6"/>
          </a:solidFill>
          <a:ln>
            <a:noFill/>
          </a:ln>
        </p:spPr>
        <p:style>
          <a:lnRef idx="1">
            <a:schemeClr val="accent2"/>
          </a:lnRef>
          <a:fillRef idx="2">
            <a:schemeClr val="accent2"/>
          </a:fillRef>
          <a:effectRef idx="1">
            <a:schemeClr val="accent2"/>
          </a:effectRef>
          <a:fontRef idx="minor">
            <a:schemeClr val="dk1"/>
          </a:fontRef>
        </p:style>
        <p:txBody>
          <a:bodyPr lIns="121691" tIns="60845" rIns="121691" bIns="60845" rtlCol="0" anchor="ctr"/>
          <a:lstStyle/>
          <a:p>
            <a:pPr algn="ctr" defTabSz="914192"/>
            <a:endParaRPr lang="en-US" sz="2353">
              <a:solidFill>
                <a:srgbClr val="FFFFFF"/>
              </a:solidFill>
            </a:endParaRPr>
          </a:p>
        </p:txBody>
      </p:sp>
      <p:sp>
        <p:nvSpPr>
          <p:cNvPr id="34" name="Right Arrow 33"/>
          <p:cNvSpPr/>
          <p:nvPr/>
        </p:nvSpPr>
        <p:spPr bwMode="auto">
          <a:xfrm>
            <a:off x="3168418" y="5523662"/>
            <a:ext cx="609268" cy="463695"/>
          </a:xfrm>
          <a:prstGeom prst="rightArrow">
            <a:avLst/>
          </a:prstGeom>
          <a:solidFill>
            <a:srgbClr val="00AEE6"/>
          </a:solidFill>
          <a:ln>
            <a:noFill/>
          </a:ln>
        </p:spPr>
        <p:style>
          <a:lnRef idx="1">
            <a:schemeClr val="accent2"/>
          </a:lnRef>
          <a:fillRef idx="2">
            <a:schemeClr val="accent2"/>
          </a:fillRef>
          <a:effectRef idx="1">
            <a:schemeClr val="accent2"/>
          </a:effectRef>
          <a:fontRef idx="minor">
            <a:schemeClr val="dk1"/>
          </a:fontRef>
        </p:style>
        <p:txBody>
          <a:bodyPr lIns="121691" tIns="60845" rIns="121691" bIns="60845" rtlCol="0" anchor="ctr"/>
          <a:lstStyle/>
          <a:p>
            <a:pPr algn="ctr" defTabSz="914192"/>
            <a:endParaRPr lang="en-US" sz="2353">
              <a:solidFill>
                <a:srgbClr val="FFFFFF"/>
              </a:solidFill>
            </a:endParaRPr>
          </a:p>
        </p:txBody>
      </p:sp>
    </p:spTree>
    <p:extLst>
      <p:ext uri="{BB962C8B-B14F-4D97-AF65-F5344CB8AC3E}">
        <p14:creationId xmlns:p14="http://schemas.microsoft.com/office/powerpoint/2010/main" val="9029124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4" presetClass="path" presetSubtype="0" accel="50000" decel="50000" fill="hold" grpId="0" nodeType="clickEffect">
                                  <p:stCondLst>
                                    <p:cond delay="0"/>
                                  </p:stCondLst>
                                  <p:childTnLst>
                                    <p:animMotion origin="layout" path="M 4.375E-6 -0.01944 L 4.375E-6 -0.26944 " pathEditMode="relative" rAng="0" ptsTypes="AA">
                                      <p:cBhvr>
                                        <p:cTn id="20" dur="750" fill="hold"/>
                                        <p:tgtEl>
                                          <p:spTgt spid="10"/>
                                        </p:tgtEl>
                                        <p:attrNameLst>
                                          <p:attrName>ppt_x</p:attrName>
                                          <p:attrName>ppt_y</p:attrName>
                                        </p:attrNameLst>
                                      </p:cBhvr>
                                      <p:rCtr x="0" y="-12500"/>
                                    </p:animMotion>
                                  </p:childTnLst>
                                </p:cTn>
                              </p:par>
                            </p:childTnLst>
                          </p:cTn>
                        </p:par>
                        <p:par>
                          <p:cTn id="21" fill="hold">
                            <p:stCondLst>
                              <p:cond delay="750"/>
                            </p:stCondLst>
                            <p:childTnLst>
                              <p:par>
                                <p:cTn id="22" presetID="64" presetClass="path" presetSubtype="0" accel="50000" decel="50000" fill="hold" grpId="0" nodeType="afterEffect">
                                  <p:stCondLst>
                                    <p:cond delay="0"/>
                                  </p:stCondLst>
                                  <p:childTnLst>
                                    <p:animMotion origin="layout" path="M -2.63679E-6 -0.01943 L -2.63679E-6 -0.26949 " pathEditMode="relative" rAng="0" ptsTypes="AA">
                                      <p:cBhvr>
                                        <p:cTn id="23" dur="750" fill="hold"/>
                                        <p:tgtEl>
                                          <p:spTgt spid="11"/>
                                        </p:tgtEl>
                                        <p:attrNameLst>
                                          <p:attrName>ppt_x</p:attrName>
                                          <p:attrName>ppt_y</p:attrName>
                                        </p:attrNameLst>
                                      </p:cBhvr>
                                      <p:rCtr x="0" y="-12514"/>
                                    </p:animMotion>
                                  </p:childTnLst>
                                </p:cTn>
                              </p:par>
                            </p:childTnLst>
                          </p:cTn>
                        </p:par>
                        <p:par>
                          <p:cTn id="24" fill="hold">
                            <p:stCondLst>
                              <p:cond delay="1500"/>
                            </p:stCondLst>
                            <p:childTnLst>
                              <p:par>
                                <p:cTn id="25" presetID="64" presetClass="path" presetSubtype="0" accel="50000" decel="50000" fill="hold" grpId="0" nodeType="afterEffect">
                                  <p:stCondLst>
                                    <p:cond delay="0"/>
                                  </p:stCondLst>
                                  <p:childTnLst>
                                    <p:animMotion origin="layout" path="M -3.83012E-6 -0.01943 L -3.83012E-6 -0.26949 " pathEditMode="relative" rAng="0" ptsTypes="AA">
                                      <p:cBhvr>
                                        <p:cTn id="26" dur="750" fill="hold"/>
                                        <p:tgtEl>
                                          <p:spTgt spid="12"/>
                                        </p:tgtEl>
                                        <p:attrNameLst>
                                          <p:attrName>ppt_x</p:attrName>
                                          <p:attrName>ppt_y</p:attrName>
                                        </p:attrNameLst>
                                      </p:cBhvr>
                                      <p:rCtr x="0" y="-12514"/>
                                    </p:animMotion>
                                  </p:childTnLst>
                                </p:cTn>
                              </p:par>
                            </p:childTnLst>
                          </p:cTn>
                        </p:par>
                        <p:par>
                          <p:cTn id="27" fill="hold">
                            <p:stCondLst>
                              <p:cond delay="2250"/>
                            </p:stCondLst>
                            <p:childTnLst>
                              <p:par>
                                <p:cTn id="28" presetID="64" presetClass="path" presetSubtype="0" accel="50000" decel="50000" fill="hold" grpId="0" nodeType="afterEffect">
                                  <p:stCondLst>
                                    <p:cond delay="0"/>
                                  </p:stCondLst>
                                  <p:childTnLst>
                                    <p:animMotion origin="layout" path="M 1.88665E-6 -0.01952 L 1.88665E-6 -0.2694 " pathEditMode="relative" rAng="0" ptsTypes="AA">
                                      <p:cBhvr>
                                        <p:cTn id="29" dur="750" fill="hold"/>
                                        <p:tgtEl>
                                          <p:spTgt spid="13"/>
                                        </p:tgtEl>
                                        <p:attrNameLst>
                                          <p:attrName>ppt_x</p:attrName>
                                          <p:attrName>ppt_y</p:attrName>
                                        </p:attrNameLst>
                                      </p:cBhvr>
                                      <p:rCtr x="0" y="-12506"/>
                                    </p:animMotion>
                                  </p:childTnLst>
                                </p:cTn>
                              </p:par>
                            </p:childTnLst>
                          </p:cTn>
                        </p:par>
                      </p:childTnLst>
                    </p:cTn>
                  </p:par>
                  <p:par>
                    <p:cTn id="30" fill="hold">
                      <p:stCondLst>
                        <p:cond delay="indefinite"/>
                      </p:stCondLst>
                      <p:childTnLst>
                        <p:par>
                          <p:cTn id="31" fill="hold">
                            <p:stCondLst>
                              <p:cond delay="0"/>
                            </p:stCondLst>
                            <p:childTnLst>
                              <p:par>
                                <p:cTn id="32" presetID="2" presetClass="entr" presetSubtype="1"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additive="base">
                                        <p:cTn id="34" dur="500" fill="hold"/>
                                        <p:tgtEl>
                                          <p:spTgt spid="6"/>
                                        </p:tgtEl>
                                        <p:attrNameLst>
                                          <p:attrName>ppt_x</p:attrName>
                                        </p:attrNameLst>
                                      </p:cBhvr>
                                      <p:tavLst>
                                        <p:tav tm="0">
                                          <p:val>
                                            <p:strVal val="#ppt_x"/>
                                          </p:val>
                                        </p:tav>
                                        <p:tav tm="100000">
                                          <p:val>
                                            <p:strVal val="#ppt_x"/>
                                          </p:val>
                                        </p:tav>
                                      </p:tavLst>
                                    </p:anim>
                                    <p:anim calcmode="lin" valueType="num">
                                      <p:cBhvr additive="base">
                                        <p:cTn id="35" dur="500" fill="hold"/>
                                        <p:tgtEl>
                                          <p:spTgt spid="6"/>
                                        </p:tgtEl>
                                        <p:attrNameLst>
                                          <p:attrName>ppt_y</p:attrName>
                                        </p:attrNameLst>
                                      </p:cBhvr>
                                      <p:tavLst>
                                        <p:tav tm="0">
                                          <p:val>
                                            <p:strVal val="0-#ppt_h/2"/>
                                          </p:val>
                                        </p:tav>
                                        <p:tav tm="100000">
                                          <p:val>
                                            <p:strVal val="#ppt_y"/>
                                          </p:val>
                                        </p:tav>
                                      </p:tavLst>
                                    </p:anim>
                                  </p:childTnLst>
                                </p:cTn>
                              </p:par>
                              <p:par>
                                <p:cTn id="36" presetID="2" presetClass="entr" presetSubtype="1"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anim calcmode="lin" valueType="num">
                                      <p:cBhvr additive="base">
                                        <p:cTn id="38" dur="500" fill="hold"/>
                                        <p:tgtEl>
                                          <p:spTgt spid="28"/>
                                        </p:tgtEl>
                                        <p:attrNameLst>
                                          <p:attrName>ppt_x</p:attrName>
                                        </p:attrNameLst>
                                      </p:cBhvr>
                                      <p:tavLst>
                                        <p:tav tm="0">
                                          <p:val>
                                            <p:strVal val="#ppt_x"/>
                                          </p:val>
                                        </p:tav>
                                        <p:tav tm="100000">
                                          <p:val>
                                            <p:strVal val="#ppt_x"/>
                                          </p:val>
                                        </p:tav>
                                      </p:tavLst>
                                    </p:anim>
                                    <p:anim calcmode="lin" valueType="num">
                                      <p:cBhvr additive="base">
                                        <p:cTn id="39" dur="500" fill="hold"/>
                                        <p:tgtEl>
                                          <p:spTgt spid="28"/>
                                        </p:tgtEl>
                                        <p:attrNameLst>
                                          <p:attrName>ppt_y</p:attrName>
                                        </p:attrNameLst>
                                      </p:cBhvr>
                                      <p:tavLst>
                                        <p:tav tm="0">
                                          <p:val>
                                            <p:strVal val="0-#ppt_h/2"/>
                                          </p:val>
                                        </p:tav>
                                        <p:tav tm="100000">
                                          <p:val>
                                            <p:strVal val="#ppt_y"/>
                                          </p:val>
                                        </p:tav>
                                      </p:tavLst>
                                    </p:anim>
                                  </p:childTnLst>
                                </p:cTn>
                              </p:par>
                              <p:par>
                                <p:cTn id="40" presetID="2" presetClass="entr" presetSubtype="1" fill="hold" grpId="0" nodeType="with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500" fill="hold"/>
                                        <p:tgtEl>
                                          <p:spTgt spid="4"/>
                                        </p:tgtEl>
                                        <p:attrNameLst>
                                          <p:attrName>ppt_x</p:attrName>
                                        </p:attrNameLst>
                                      </p:cBhvr>
                                      <p:tavLst>
                                        <p:tav tm="0">
                                          <p:val>
                                            <p:strVal val="#ppt_x"/>
                                          </p:val>
                                        </p:tav>
                                        <p:tav tm="100000">
                                          <p:val>
                                            <p:strVal val="#ppt_x"/>
                                          </p:val>
                                        </p:tav>
                                      </p:tavLst>
                                    </p:anim>
                                    <p:anim calcmode="lin" valueType="num">
                                      <p:cBhvr additive="base">
                                        <p:cTn id="43"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1"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fill="hold"/>
                                        <p:tgtEl>
                                          <p:spTgt spid="14"/>
                                        </p:tgtEl>
                                        <p:attrNameLst>
                                          <p:attrName>ppt_x</p:attrName>
                                        </p:attrNameLst>
                                      </p:cBhvr>
                                      <p:tavLst>
                                        <p:tav tm="0">
                                          <p:val>
                                            <p:strVal val="#ppt_x"/>
                                          </p:val>
                                        </p:tav>
                                        <p:tav tm="100000">
                                          <p:val>
                                            <p:strVal val="#ppt_x"/>
                                          </p:val>
                                        </p:tav>
                                      </p:tavLst>
                                    </p:anim>
                                    <p:anim calcmode="lin" valueType="num">
                                      <p:cBhvr additive="base">
                                        <p:cTn id="49" dur="500" fill="hold"/>
                                        <p:tgtEl>
                                          <p:spTgt spid="14"/>
                                        </p:tgtEl>
                                        <p:attrNameLst>
                                          <p:attrName>ppt_y</p:attrName>
                                        </p:attrNameLst>
                                      </p:cBhvr>
                                      <p:tavLst>
                                        <p:tav tm="0">
                                          <p:val>
                                            <p:strVal val="0-#ppt_h/2"/>
                                          </p:val>
                                        </p:tav>
                                        <p:tav tm="100000">
                                          <p:val>
                                            <p:strVal val="#ppt_y"/>
                                          </p:val>
                                        </p:tav>
                                      </p:tavLst>
                                    </p:anim>
                                  </p:childTnLst>
                                </p:cTn>
                              </p:par>
                              <p:par>
                                <p:cTn id="50" presetID="2" presetClass="entr" presetSubtype="1"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500" fill="hold"/>
                                        <p:tgtEl>
                                          <p:spTgt spid="15"/>
                                        </p:tgtEl>
                                        <p:attrNameLst>
                                          <p:attrName>ppt_x</p:attrName>
                                        </p:attrNameLst>
                                      </p:cBhvr>
                                      <p:tavLst>
                                        <p:tav tm="0">
                                          <p:val>
                                            <p:strVal val="#ppt_x"/>
                                          </p:val>
                                        </p:tav>
                                        <p:tav tm="100000">
                                          <p:val>
                                            <p:strVal val="#ppt_x"/>
                                          </p:val>
                                        </p:tav>
                                      </p:tavLst>
                                    </p:anim>
                                    <p:anim calcmode="lin" valueType="num">
                                      <p:cBhvr additive="base">
                                        <p:cTn id="53" dur="500" fill="hold"/>
                                        <p:tgtEl>
                                          <p:spTgt spid="15"/>
                                        </p:tgtEl>
                                        <p:attrNameLst>
                                          <p:attrName>ppt_y</p:attrName>
                                        </p:attrNameLst>
                                      </p:cBhvr>
                                      <p:tavLst>
                                        <p:tav tm="0">
                                          <p:val>
                                            <p:strVal val="0-#ppt_h/2"/>
                                          </p:val>
                                        </p:tav>
                                        <p:tav tm="100000">
                                          <p:val>
                                            <p:strVal val="#ppt_y"/>
                                          </p:val>
                                        </p:tav>
                                      </p:tavLst>
                                    </p:anim>
                                  </p:childTnLst>
                                </p:cTn>
                              </p:par>
                              <p:par>
                                <p:cTn id="54" presetID="2" presetClass="entr" presetSubtype="1"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 calcmode="lin" valueType="num">
                                      <p:cBhvr additive="base">
                                        <p:cTn id="56" dur="500" fill="hold"/>
                                        <p:tgtEl>
                                          <p:spTgt spid="16"/>
                                        </p:tgtEl>
                                        <p:attrNameLst>
                                          <p:attrName>ppt_x</p:attrName>
                                        </p:attrNameLst>
                                      </p:cBhvr>
                                      <p:tavLst>
                                        <p:tav tm="0">
                                          <p:val>
                                            <p:strVal val="#ppt_x"/>
                                          </p:val>
                                        </p:tav>
                                        <p:tav tm="100000">
                                          <p:val>
                                            <p:strVal val="#ppt_x"/>
                                          </p:val>
                                        </p:tav>
                                      </p:tavLst>
                                    </p:anim>
                                    <p:anim calcmode="lin" valueType="num">
                                      <p:cBhvr additive="base">
                                        <p:cTn id="57" dur="500" fill="hold"/>
                                        <p:tgtEl>
                                          <p:spTgt spid="16"/>
                                        </p:tgtEl>
                                        <p:attrNameLst>
                                          <p:attrName>ppt_y</p:attrName>
                                        </p:attrNameLst>
                                      </p:cBhvr>
                                      <p:tavLst>
                                        <p:tav tm="0">
                                          <p:val>
                                            <p:strVal val="0-#ppt_h/2"/>
                                          </p:val>
                                        </p:tav>
                                        <p:tav tm="100000">
                                          <p:val>
                                            <p:strVal val="#ppt_y"/>
                                          </p:val>
                                        </p:tav>
                                      </p:tavLst>
                                    </p:anim>
                                  </p:childTnLst>
                                </p:cTn>
                              </p:par>
                            </p:childTnLst>
                          </p:cTn>
                        </p:par>
                        <p:par>
                          <p:cTn id="58" fill="hold">
                            <p:stCondLst>
                              <p:cond delay="500"/>
                            </p:stCondLst>
                            <p:childTnLst>
                              <p:par>
                                <p:cTn id="59" presetID="2" presetClass="entr" presetSubtype="1"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ppt_x"/>
                                          </p:val>
                                        </p:tav>
                                        <p:tav tm="100000">
                                          <p:val>
                                            <p:strVal val="#ppt_x"/>
                                          </p:val>
                                        </p:tav>
                                      </p:tavLst>
                                    </p:anim>
                                    <p:anim calcmode="lin" valueType="num">
                                      <p:cBhvr additive="base">
                                        <p:cTn id="62" dur="500" fill="hold"/>
                                        <p:tgtEl>
                                          <p:spTgt spid="17"/>
                                        </p:tgtEl>
                                        <p:attrNameLst>
                                          <p:attrName>ppt_y</p:attrName>
                                        </p:attrNameLst>
                                      </p:cBhvr>
                                      <p:tavLst>
                                        <p:tav tm="0">
                                          <p:val>
                                            <p:strVal val="0-#ppt_h/2"/>
                                          </p:val>
                                        </p:tav>
                                        <p:tav tm="100000">
                                          <p:val>
                                            <p:strVal val="#ppt_y"/>
                                          </p:val>
                                        </p:tav>
                                      </p:tavLst>
                                    </p:anim>
                                  </p:childTnLst>
                                </p:cTn>
                              </p:par>
                              <p:par>
                                <p:cTn id="63" presetID="2" presetClass="entr" presetSubtype="1"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ppt_x"/>
                                          </p:val>
                                        </p:tav>
                                        <p:tav tm="100000">
                                          <p:val>
                                            <p:strVal val="#ppt_x"/>
                                          </p:val>
                                        </p:tav>
                                      </p:tavLst>
                                    </p:anim>
                                    <p:anim calcmode="lin" valueType="num">
                                      <p:cBhvr additive="base">
                                        <p:cTn id="66" dur="500" fill="hold"/>
                                        <p:tgtEl>
                                          <p:spTgt spid="18"/>
                                        </p:tgtEl>
                                        <p:attrNameLst>
                                          <p:attrName>ppt_y</p:attrName>
                                        </p:attrNameLst>
                                      </p:cBhvr>
                                      <p:tavLst>
                                        <p:tav tm="0">
                                          <p:val>
                                            <p:strVal val="0-#ppt_h/2"/>
                                          </p:val>
                                        </p:tav>
                                        <p:tav tm="100000">
                                          <p:val>
                                            <p:strVal val="#ppt_y"/>
                                          </p:val>
                                        </p:tav>
                                      </p:tavLst>
                                    </p:anim>
                                  </p:childTnLst>
                                </p:cTn>
                              </p:par>
                            </p:childTnLst>
                          </p:cTn>
                        </p:par>
                        <p:par>
                          <p:cTn id="67" fill="hold">
                            <p:stCondLst>
                              <p:cond delay="1000"/>
                            </p:stCondLst>
                            <p:childTnLst>
                              <p:par>
                                <p:cTn id="68" presetID="2" presetClass="entr" presetSubtype="1" fill="hold" grpId="0" nodeType="afterEffect">
                                  <p:stCondLst>
                                    <p:cond delay="0"/>
                                  </p:stCondLst>
                                  <p:childTnLst>
                                    <p:set>
                                      <p:cBhvr>
                                        <p:cTn id="69" dur="1" fill="hold">
                                          <p:stCondLst>
                                            <p:cond delay="0"/>
                                          </p:stCondLst>
                                        </p:cTn>
                                        <p:tgtEl>
                                          <p:spTgt spid="19"/>
                                        </p:tgtEl>
                                        <p:attrNameLst>
                                          <p:attrName>style.visibility</p:attrName>
                                        </p:attrNameLst>
                                      </p:cBhvr>
                                      <p:to>
                                        <p:strVal val="visible"/>
                                      </p:to>
                                    </p:set>
                                    <p:anim calcmode="lin" valueType="num">
                                      <p:cBhvr additive="base">
                                        <p:cTn id="70" dur="500" fill="hold"/>
                                        <p:tgtEl>
                                          <p:spTgt spid="19"/>
                                        </p:tgtEl>
                                        <p:attrNameLst>
                                          <p:attrName>ppt_x</p:attrName>
                                        </p:attrNameLst>
                                      </p:cBhvr>
                                      <p:tavLst>
                                        <p:tav tm="0">
                                          <p:val>
                                            <p:strVal val="#ppt_x"/>
                                          </p:val>
                                        </p:tav>
                                        <p:tav tm="100000">
                                          <p:val>
                                            <p:strVal val="#ppt_x"/>
                                          </p:val>
                                        </p:tav>
                                      </p:tavLst>
                                    </p:anim>
                                    <p:anim calcmode="lin" valueType="num">
                                      <p:cBhvr additive="base">
                                        <p:cTn id="71" dur="500" fill="hold"/>
                                        <p:tgtEl>
                                          <p:spTgt spid="19"/>
                                        </p:tgtEl>
                                        <p:attrNameLst>
                                          <p:attrName>ppt_y</p:attrName>
                                        </p:attrNameLst>
                                      </p:cBhvr>
                                      <p:tavLst>
                                        <p:tav tm="0">
                                          <p:val>
                                            <p:strVal val="0-#ppt_h/2"/>
                                          </p:val>
                                        </p:tav>
                                        <p:tav tm="100000">
                                          <p:val>
                                            <p:strVal val="#ppt_y"/>
                                          </p:val>
                                        </p:tav>
                                      </p:tavLst>
                                    </p:anim>
                                  </p:childTnLst>
                                </p:cTn>
                              </p:par>
                              <p:par>
                                <p:cTn id="72" presetID="2" presetClass="entr" presetSubtype="1"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 calcmode="lin" valueType="num">
                                      <p:cBhvr additive="base">
                                        <p:cTn id="74" dur="500" fill="hold"/>
                                        <p:tgtEl>
                                          <p:spTgt spid="20"/>
                                        </p:tgtEl>
                                        <p:attrNameLst>
                                          <p:attrName>ppt_x</p:attrName>
                                        </p:attrNameLst>
                                      </p:cBhvr>
                                      <p:tavLst>
                                        <p:tav tm="0">
                                          <p:val>
                                            <p:strVal val="#ppt_x"/>
                                          </p:val>
                                        </p:tav>
                                        <p:tav tm="100000">
                                          <p:val>
                                            <p:strVal val="#ppt_x"/>
                                          </p:val>
                                        </p:tav>
                                      </p:tavLst>
                                    </p:anim>
                                    <p:anim calcmode="lin" valueType="num">
                                      <p:cBhvr additive="base">
                                        <p:cTn id="75" dur="500" fill="hold"/>
                                        <p:tgtEl>
                                          <p:spTgt spid="20"/>
                                        </p:tgtEl>
                                        <p:attrNameLst>
                                          <p:attrName>ppt_y</p:attrName>
                                        </p:attrNameLst>
                                      </p:cBhvr>
                                      <p:tavLst>
                                        <p:tav tm="0">
                                          <p:val>
                                            <p:strVal val="0-#ppt_h/2"/>
                                          </p:val>
                                        </p:tav>
                                        <p:tav tm="100000">
                                          <p:val>
                                            <p:strVal val="#ppt_y"/>
                                          </p:val>
                                        </p:tav>
                                      </p:tavLst>
                                    </p:anim>
                                  </p:childTnLst>
                                </p:cTn>
                              </p:par>
                              <p:par>
                                <p:cTn id="76" presetID="2" presetClass="entr" presetSubtype="1" fill="hold" grpId="0" nodeType="withEffect">
                                  <p:stCondLst>
                                    <p:cond delay="0"/>
                                  </p:stCondLst>
                                  <p:childTnLst>
                                    <p:set>
                                      <p:cBhvr>
                                        <p:cTn id="77" dur="1" fill="hold">
                                          <p:stCondLst>
                                            <p:cond delay="0"/>
                                          </p:stCondLst>
                                        </p:cTn>
                                        <p:tgtEl>
                                          <p:spTgt spid="21"/>
                                        </p:tgtEl>
                                        <p:attrNameLst>
                                          <p:attrName>style.visibility</p:attrName>
                                        </p:attrNameLst>
                                      </p:cBhvr>
                                      <p:to>
                                        <p:strVal val="visible"/>
                                      </p:to>
                                    </p:set>
                                    <p:anim calcmode="lin" valueType="num">
                                      <p:cBhvr additive="base">
                                        <p:cTn id="78" dur="500" fill="hold"/>
                                        <p:tgtEl>
                                          <p:spTgt spid="21"/>
                                        </p:tgtEl>
                                        <p:attrNameLst>
                                          <p:attrName>ppt_x</p:attrName>
                                        </p:attrNameLst>
                                      </p:cBhvr>
                                      <p:tavLst>
                                        <p:tav tm="0">
                                          <p:val>
                                            <p:strVal val="#ppt_x"/>
                                          </p:val>
                                        </p:tav>
                                        <p:tav tm="100000">
                                          <p:val>
                                            <p:strVal val="#ppt_x"/>
                                          </p:val>
                                        </p:tav>
                                      </p:tavLst>
                                    </p:anim>
                                    <p:anim calcmode="lin" valueType="num">
                                      <p:cBhvr additive="base">
                                        <p:cTn id="79" dur="500" fill="hold"/>
                                        <p:tgtEl>
                                          <p:spTgt spid="21"/>
                                        </p:tgtEl>
                                        <p:attrNameLst>
                                          <p:attrName>ppt_y</p:attrName>
                                        </p:attrNameLst>
                                      </p:cBhvr>
                                      <p:tavLst>
                                        <p:tav tm="0">
                                          <p:val>
                                            <p:strVal val="0-#ppt_h/2"/>
                                          </p:val>
                                        </p:tav>
                                        <p:tav tm="100000">
                                          <p:val>
                                            <p:strVal val="#ppt_y"/>
                                          </p:val>
                                        </p:tav>
                                      </p:tavLst>
                                    </p:anim>
                                  </p:childTnLst>
                                </p:cTn>
                              </p:par>
                              <p:par>
                                <p:cTn id="80" presetID="2" presetClass="entr" presetSubtype="1" fill="hold" grpId="0" nodeType="withEffect">
                                  <p:stCondLst>
                                    <p:cond delay="0"/>
                                  </p:stCondLst>
                                  <p:childTnLst>
                                    <p:set>
                                      <p:cBhvr>
                                        <p:cTn id="81" dur="1" fill="hold">
                                          <p:stCondLst>
                                            <p:cond delay="0"/>
                                          </p:stCondLst>
                                        </p:cTn>
                                        <p:tgtEl>
                                          <p:spTgt spid="22"/>
                                        </p:tgtEl>
                                        <p:attrNameLst>
                                          <p:attrName>style.visibility</p:attrName>
                                        </p:attrNameLst>
                                      </p:cBhvr>
                                      <p:to>
                                        <p:strVal val="visible"/>
                                      </p:to>
                                    </p:set>
                                    <p:anim calcmode="lin" valueType="num">
                                      <p:cBhvr additive="base">
                                        <p:cTn id="82" dur="500" fill="hold"/>
                                        <p:tgtEl>
                                          <p:spTgt spid="22"/>
                                        </p:tgtEl>
                                        <p:attrNameLst>
                                          <p:attrName>ppt_x</p:attrName>
                                        </p:attrNameLst>
                                      </p:cBhvr>
                                      <p:tavLst>
                                        <p:tav tm="0">
                                          <p:val>
                                            <p:strVal val="#ppt_x"/>
                                          </p:val>
                                        </p:tav>
                                        <p:tav tm="100000">
                                          <p:val>
                                            <p:strVal val="#ppt_x"/>
                                          </p:val>
                                        </p:tav>
                                      </p:tavLst>
                                    </p:anim>
                                    <p:anim calcmode="lin" valueType="num">
                                      <p:cBhvr additive="base">
                                        <p:cTn id="83" dur="500" fill="hold"/>
                                        <p:tgtEl>
                                          <p:spTgt spid="22"/>
                                        </p:tgtEl>
                                        <p:attrNameLst>
                                          <p:attrName>ppt_y</p:attrName>
                                        </p:attrNameLst>
                                      </p:cBhvr>
                                      <p:tavLst>
                                        <p:tav tm="0">
                                          <p:val>
                                            <p:strVal val="0-#ppt_h/2"/>
                                          </p:val>
                                        </p:tav>
                                        <p:tav tm="100000">
                                          <p:val>
                                            <p:strVal val="#ppt_y"/>
                                          </p:val>
                                        </p:tav>
                                      </p:tavLst>
                                    </p:anim>
                                  </p:childTnLst>
                                </p:cTn>
                              </p:par>
                              <p:par>
                                <p:cTn id="84" presetID="2" presetClass="entr" presetSubtype="1" fill="hold" grpId="0" nodeType="withEffect">
                                  <p:stCondLst>
                                    <p:cond delay="0"/>
                                  </p:stCondLst>
                                  <p:childTnLst>
                                    <p:set>
                                      <p:cBhvr>
                                        <p:cTn id="85" dur="1" fill="hold">
                                          <p:stCondLst>
                                            <p:cond delay="0"/>
                                          </p:stCondLst>
                                        </p:cTn>
                                        <p:tgtEl>
                                          <p:spTgt spid="23"/>
                                        </p:tgtEl>
                                        <p:attrNameLst>
                                          <p:attrName>style.visibility</p:attrName>
                                        </p:attrNameLst>
                                      </p:cBhvr>
                                      <p:to>
                                        <p:strVal val="visible"/>
                                      </p:to>
                                    </p:set>
                                    <p:anim calcmode="lin" valueType="num">
                                      <p:cBhvr additive="base">
                                        <p:cTn id="86" dur="500" fill="hold"/>
                                        <p:tgtEl>
                                          <p:spTgt spid="23"/>
                                        </p:tgtEl>
                                        <p:attrNameLst>
                                          <p:attrName>ppt_x</p:attrName>
                                        </p:attrNameLst>
                                      </p:cBhvr>
                                      <p:tavLst>
                                        <p:tav tm="0">
                                          <p:val>
                                            <p:strVal val="#ppt_x"/>
                                          </p:val>
                                        </p:tav>
                                        <p:tav tm="100000">
                                          <p:val>
                                            <p:strVal val="#ppt_x"/>
                                          </p:val>
                                        </p:tav>
                                      </p:tavLst>
                                    </p:anim>
                                    <p:anim calcmode="lin" valueType="num">
                                      <p:cBhvr additive="base">
                                        <p:cTn id="87" dur="500" fill="hold"/>
                                        <p:tgtEl>
                                          <p:spTgt spid="23"/>
                                        </p:tgtEl>
                                        <p:attrNameLst>
                                          <p:attrName>ppt_y</p:attrName>
                                        </p:attrNameLst>
                                      </p:cBhvr>
                                      <p:tavLst>
                                        <p:tav tm="0">
                                          <p:val>
                                            <p:strVal val="0-#ppt_h/2"/>
                                          </p:val>
                                        </p:tav>
                                        <p:tav tm="100000">
                                          <p:val>
                                            <p:strVal val="#ppt_y"/>
                                          </p:val>
                                        </p:tav>
                                      </p:tavLst>
                                    </p:anim>
                                  </p:childTnLst>
                                </p:cTn>
                              </p:par>
                              <p:par>
                                <p:cTn id="88" presetID="2" presetClass="entr" presetSubtype="1" fill="hold" grpId="0" nodeType="withEffect">
                                  <p:stCondLst>
                                    <p:cond delay="0"/>
                                  </p:stCondLst>
                                  <p:childTnLst>
                                    <p:set>
                                      <p:cBhvr>
                                        <p:cTn id="89" dur="1" fill="hold">
                                          <p:stCondLst>
                                            <p:cond delay="0"/>
                                          </p:stCondLst>
                                        </p:cTn>
                                        <p:tgtEl>
                                          <p:spTgt spid="24"/>
                                        </p:tgtEl>
                                        <p:attrNameLst>
                                          <p:attrName>style.visibility</p:attrName>
                                        </p:attrNameLst>
                                      </p:cBhvr>
                                      <p:to>
                                        <p:strVal val="visible"/>
                                      </p:to>
                                    </p:set>
                                    <p:anim calcmode="lin" valueType="num">
                                      <p:cBhvr additive="base">
                                        <p:cTn id="90" dur="500" fill="hold"/>
                                        <p:tgtEl>
                                          <p:spTgt spid="24"/>
                                        </p:tgtEl>
                                        <p:attrNameLst>
                                          <p:attrName>ppt_x</p:attrName>
                                        </p:attrNameLst>
                                      </p:cBhvr>
                                      <p:tavLst>
                                        <p:tav tm="0">
                                          <p:val>
                                            <p:strVal val="#ppt_x"/>
                                          </p:val>
                                        </p:tav>
                                        <p:tav tm="100000">
                                          <p:val>
                                            <p:strVal val="#ppt_x"/>
                                          </p:val>
                                        </p:tav>
                                      </p:tavLst>
                                    </p:anim>
                                    <p:anim calcmode="lin" valueType="num">
                                      <p:cBhvr additive="base">
                                        <p:cTn id="91" dur="500" fill="hold"/>
                                        <p:tgtEl>
                                          <p:spTgt spid="24"/>
                                        </p:tgtEl>
                                        <p:attrNameLst>
                                          <p:attrName>ppt_y</p:attrName>
                                        </p:attrNameLst>
                                      </p:cBhvr>
                                      <p:tavLst>
                                        <p:tav tm="0">
                                          <p:val>
                                            <p:strVal val="0-#ppt_h/2"/>
                                          </p:val>
                                        </p:tav>
                                        <p:tav tm="100000">
                                          <p:val>
                                            <p:strVal val="#ppt_y"/>
                                          </p:val>
                                        </p:tav>
                                      </p:tavLst>
                                    </p:anim>
                                  </p:childTnLst>
                                </p:cTn>
                              </p:par>
                              <p:par>
                                <p:cTn id="92" presetID="2" presetClass="entr" presetSubtype="1" fill="hold" grpId="0" nodeType="withEffect">
                                  <p:stCondLst>
                                    <p:cond delay="0"/>
                                  </p:stCondLst>
                                  <p:childTnLst>
                                    <p:set>
                                      <p:cBhvr>
                                        <p:cTn id="93" dur="1" fill="hold">
                                          <p:stCondLst>
                                            <p:cond delay="0"/>
                                          </p:stCondLst>
                                        </p:cTn>
                                        <p:tgtEl>
                                          <p:spTgt spid="25"/>
                                        </p:tgtEl>
                                        <p:attrNameLst>
                                          <p:attrName>style.visibility</p:attrName>
                                        </p:attrNameLst>
                                      </p:cBhvr>
                                      <p:to>
                                        <p:strVal val="visible"/>
                                      </p:to>
                                    </p:set>
                                    <p:anim calcmode="lin" valueType="num">
                                      <p:cBhvr additive="base">
                                        <p:cTn id="94" dur="500" fill="hold"/>
                                        <p:tgtEl>
                                          <p:spTgt spid="25"/>
                                        </p:tgtEl>
                                        <p:attrNameLst>
                                          <p:attrName>ppt_x</p:attrName>
                                        </p:attrNameLst>
                                      </p:cBhvr>
                                      <p:tavLst>
                                        <p:tav tm="0">
                                          <p:val>
                                            <p:strVal val="#ppt_x"/>
                                          </p:val>
                                        </p:tav>
                                        <p:tav tm="100000">
                                          <p:val>
                                            <p:strVal val="#ppt_x"/>
                                          </p:val>
                                        </p:tav>
                                      </p:tavLst>
                                    </p:anim>
                                    <p:anim calcmode="lin" valueType="num">
                                      <p:cBhvr additive="base">
                                        <p:cTn id="95" dur="500" fill="hold"/>
                                        <p:tgtEl>
                                          <p:spTgt spid="25"/>
                                        </p:tgtEl>
                                        <p:attrNameLst>
                                          <p:attrName>ppt_y</p:attrName>
                                        </p:attrNameLst>
                                      </p:cBhvr>
                                      <p:tavLst>
                                        <p:tav tm="0">
                                          <p:val>
                                            <p:strVal val="0-#ppt_h/2"/>
                                          </p:val>
                                        </p:tav>
                                        <p:tav tm="100000">
                                          <p:val>
                                            <p:strVal val="#ppt_y"/>
                                          </p:val>
                                        </p:tav>
                                      </p:tavLst>
                                    </p:anim>
                                  </p:childTnLst>
                                </p:cTn>
                              </p:par>
                            </p:childTnLst>
                          </p:cTn>
                        </p:par>
                        <p:par>
                          <p:cTn id="96" fill="hold">
                            <p:stCondLst>
                              <p:cond delay="1500"/>
                            </p:stCondLst>
                            <p:childTnLst>
                              <p:par>
                                <p:cTn id="97" presetID="2" presetClass="entr" presetSubtype="1" fill="hold" grpId="0" nodeType="afterEffect">
                                  <p:stCondLst>
                                    <p:cond delay="0"/>
                                  </p:stCondLst>
                                  <p:childTnLst>
                                    <p:set>
                                      <p:cBhvr>
                                        <p:cTn id="98" dur="1" fill="hold">
                                          <p:stCondLst>
                                            <p:cond delay="0"/>
                                          </p:stCondLst>
                                        </p:cTn>
                                        <p:tgtEl>
                                          <p:spTgt spid="26"/>
                                        </p:tgtEl>
                                        <p:attrNameLst>
                                          <p:attrName>style.visibility</p:attrName>
                                        </p:attrNameLst>
                                      </p:cBhvr>
                                      <p:to>
                                        <p:strVal val="visible"/>
                                      </p:to>
                                    </p:set>
                                    <p:anim calcmode="lin" valueType="num">
                                      <p:cBhvr additive="base">
                                        <p:cTn id="99" dur="500" fill="hold"/>
                                        <p:tgtEl>
                                          <p:spTgt spid="26"/>
                                        </p:tgtEl>
                                        <p:attrNameLst>
                                          <p:attrName>ppt_x</p:attrName>
                                        </p:attrNameLst>
                                      </p:cBhvr>
                                      <p:tavLst>
                                        <p:tav tm="0">
                                          <p:val>
                                            <p:strVal val="#ppt_x"/>
                                          </p:val>
                                        </p:tav>
                                        <p:tav tm="100000">
                                          <p:val>
                                            <p:strVal val="#ppt_x"/>
                                          </p:val>
                                        </p:tav>
                                      </p:tavLst>
                                    </p:anim>
                                    <p:anim calcmode="lin" valueType="num">
                                      <p:cBhvr additive="base">
                                        <p:cTn id="100"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P spid="12" grpId="0" animBg="1"/>
      <p:bldP spid="11" grpId="0" animBg="1"/>
      <p:bldP spid="4" grpId="0" animBg="1"/>
      <p:bldP spid="6" grpId="0" animBg="1"/>
      <p:bldP spid="7" grpId="0" animBg="1"/>
      <p:bldP spid="10"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API Layers and Extensibility</a:t>
            </a:r>
          </a:p>
        </p:txBody>
      </p:sp>
      <p:sp>
        <p:nvSpPr>
          <p:cNvPr id="3" name="Rectangle 2"/>
          <p:cNvSpPr/>
          <p:nvPr/>
        </p:nvSpPr>
        <p:spPr bwMode="auto">
          <a:xfrm>
            <a:off x="4097080" y="1776239"/>
            <a:ext cx="7020998" cy="576406"/>
          </a:xfrm>
          <a:prstGeom prst="rect">
            <a:avLst/>
          </a:prstGeom>
          <a:solidFill>
            <a:schemeClr val="accent3">
              <a:lumMod val="40000"/>
              <a:lumOff val="60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10" tIns="45705" rIns="91410" bIns="45705" numCol="1" rtlCol="0" anchor="t" anchorCtr="0" compatLnSpc="1">
            <a:prstTxWarp prst="textNoShape">
              <a:avLst/>
            </a:prstTxWarp>
          </a:bodyPr>
          <a:lstStyle/>
          <a:p>
            <a:pPr algn="ctr" defTabSz="913748" fontAlgn="base">
              <a:spcBef>
                <a:spcPct val="0"/>
              </a:spcBef>
              <a:spcAft>
                <a:spcPct val="0"/>
              </a:spcAft>
            </a:pPr>
            <a:endParaRPr lang="en-US" sz="1567">
              <a:ln>
                <a:solidFill>
                  <a:srgbClr val="A3A9B3"/>
                </a:solidFill>
              </a:ln>
              <a:solidFill>
                <a:srgbClr val="A3A9B3"/>
              </a:solidFill>
            </a:endParaRPr>
          </a:p>
        </p:txBody>
      </p:sp>
      <p:sp>
        <p:nvSpPr>
          <p:cNvPr id="4" name="Right Arrow 3"/>
          <p:cNvSpPr/>
          <p:nvPr/>
        </p:nvSpPr>
        <p:spPr bwMode="auto">
          <a:xfrm>
            <a:off x="3356851" y="1758490"/>
            <a:ext cx="609268" cy="533249"/>
          </a:xfrm>
          <a:prstGeom prst="rightArrow">
            <a:avLst/>
          </a:prstGeom>
          <a:solidFill>
            <a:schemeClr val="accent3">
              <a:lumMod val="60000"/>
              <a:lumOff val="40000"/>
            </a:schemeClr>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21858" tIns="60929" rIns="121858" bIns="60929" numCol="1" rtlCol="0" anchor="ctr" anchorCtr="0" compatLnSpc="1">
            <a:prstTxWarp prst="textNoShape">
              <a:avLst/>
            </a:prstTxWarp>
          </a:bodyPr>
          <a:lstStyle/>
          <a:p>
            <a:pPr algn="ctr" defTabSz="1218117" fontAlgn="base">
              <a:spcBef>
                <a:spcPct val="0"/>
              </a:spcBef>
              <a:spcAft>
                <a:spcPct val="0"/>
              </a:spcAft>
            </a:pPr>
            <a:endParaRPr lang="en-US" sz="3200">
              <a:solidFill>
                <a:srgbClr val="FFFFFF"/>
              </a:solidFill>
            </a:endParaRPr>
          </a:p>
        </p:txBody>
      </p:sp>
      <p:sp>
        <p:nvSpPr>
          <p:cNvPr id="5" name="Rectangle 4"/>
          <p:cNvSpPr/>
          <p:nvPr/>
        </p:nvSpPr>
        <p:spPr>
          <a:xfrm>
            <a:off x="517521" y="1679144"/>
            <a:ext cx="2590821" cy="778867"/>
          </a:xfrm>
          <a:prstGeom prst="rect">
            <a:avLst/>
          </a:prstGeom>
          <a:solidFill>
            <a:schemeClr val="accent3">
              <a:lumMod val="60000"/>
              <a:lumOff val="40000"/>
            </a:schemeClr>
          </a:solidFill>
          <a:ln>
            <a:noFill/>
          </a:ln>
        </p:spPr>
        <p:style>
          <a:lnRef idx="1">
            <a:schemeClr val="accent2"/>
          </a:lnRef>
          <a:fillRef idx="2">
            <a:schemeClr val="accent2"/>
          </a:fillRef>
          <a:effectRef idx="1">
            <a:schemeClr val="accent2"/>
          </a:effectRef>
          <a:fontRef idx="minor">
            <a:schemeClr val="dk1"/>
          </a:fontRef>
        </p:style>
        <p:txBody>
          <a:bodyPr lIns="121691" tIns="60845" rIns="121691" bIns="60845" rtlCol="0" anchor="ctr"/>
          <a:lstStyle/>
          <a:p>
            <a:pPr algn="ctr" defTabSz="914192"/>
            <a:r>
              <a:rPr lang="en-US" sz="2353">
                <a:solidFill>
                  <a:srgbClr val="FFFFFF"/>
                </a:solidFill>
              </a:rPr>
              <a:t>Extensibility</a:t>
            </a:r>
          </a:p>
        </p:txBody>
      </p:sp>
      <p:sp>
        <p:nvSpPr>
          <p:cNvPr id="6" name="Rectangle 5"/>
          <p:cNvSpPr/>
          <p:nvPr/>
        </p:nvSpPr>
        <p:spPr bwMode="auto">
          <a:xfrm>
            <a:off x="4097080" y="2419277"/>
            <a:ext cx="7020998" cy="1311532"/>
          </a:xfrm>
          <a:prstGeom prst="rect">
            <a:avLst/>
          </a:prstGeom>
          <a:solidFill>
            <a:schemeClr val="accent3">
              <a:lumMod val="40000"/>
              <a:lumOff val="60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10" tIns="45705" rIns="91410" bIns="45705" numCol="1" rtlCol="0" anchor="t" anchorCtr="0" compatLnSpc="1">
            <a:prstTxWarp prst="textNoShape">
              <a:avLst/>
            </a:prstTxWarp>
          </a:bodyPr>
          <a:lstStyle/>
          <a:p>
            <a:pPr algn="ctr" defTabSz="913748" fontAlgn="base">
              <a:spcBef>
                <a:spcPct val="0"/>
              </a:spcBef>
              <a:spcAft>
                <a:spcPct val="0"/>
              </a:spcAft>
            </a:pPr>
            <a:endParaRPr lang="en-US" sz="1567">
              <a:ln>
                <a:solidFill>
                  <a:srgbClr val="A3A9B3"/>
                </a:solidFill>
              </a:ln>
              <a:solidFill>
                <a:srgbClr val="A3A9B3"/>
              </a:solidFill>
            </a:endParaRPr>
          </a:p>
        </p:txBody>
      </p:sp>
      <p:sp>
        <p:nvSpPr>
          <p:cNvPr id="7" name="Right Arrow 6"/>
          <p:cNvSpPr/>
          <p:nvPr/>
        </p:nvSpPr>
        <p:spPr bwMode="auto">
          <a:xfrm>
            <a:off x="3356851" y="2833344"/>
            <a:ext cx="609268" cy="533249"/>
          </a:xfrm>
          <a:prstGeom prst="rightArrow">
            <a:avLst/>
          </a:prstGeom>
          <a:solidFill>
            <a:schemeClr val="accent3">
              <a:lumMod val="60000"/>
              <a:lumOff val="40000"/>
            </a:schemeClr>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21858" tIns="60929" rIns="121858" bIns="60929" numCol="1" rtlCol="0" anchor="ctr" anchorCtr="0" compatLnSpc="1">
            <a:prstTxWarp prst="textNoShape">
              <a:avLst/>
            </a:prstTxWarp>
          </a:bodyPr>
          <a:lstStyle/>
          <a:p>
            <a:pPr algn="ctr" defTabSz="1218117" fontAlgn="base">
              <a:spcBef>
                <a:spcPct val="0"/>
              </a:spcBef>
              <a:spcAft>
                <a:spcPct val="0"/>
              </a:spcAft>
            </a:pPr>
            <a:endParaRPr lang="en-US" sz="3200">
              <a:solidFill>
                <a:srgbClr val="FFFFFF"/>
              </a:solidFill>
            </a:endParaRPr>
          </a:p>
        </p:txBody>
      </p:sp>
      <p:sp>
        <p:nvSpPr>
          <p:cNvPr id="8" name="Rectangle 7"/>
          <p:cNvSpPr/>
          <p:nvPr/>
        </p:nvSpPr>
        <p:spPr>
          <a:xfrm>
            <a:off x="517521" y="2753998"/>
            <a:ext cx="2590821" cy="778867"/>
          </a:xfrm>
          <a:prstGeom prst="rect">
            <a:avLst/>
          </a:prstGeom>
          <a:solidFill>
            <a:schemeClr val="accent3">
              <a:lumMod val="60000"/>
              <a:lumOff val="40000"/>
            </a:schemeClr>
          </a:solidFill>
          <a:ln>
            <a:noFill/>
          </a:ln>
        </p:spPr>
        <p:style>
          <a:lnRef idx="1">
            <a:schemeClr val="accent2"/>
          </a:lnRef>
          <a:fillRef idx="2">
            <a:schemeClr val="accent2"/>
          </a:fillRef>
          <a:effectRef idx="1">
            <a:schemeClr val="accent2"/>
          </a:effectRef>
          <a:fontRef idx="minor">
            <a:schemeClr val="dk1"/>
          </a:fontRef>
        </p:style>
        <p:txBody>
          <a:bodyPr lIns="121691" tIns="60845" rIns="121691" bIns="60845" rtlCol="0" anchor="ctr"/>
          <a:lstStyle/>
          <a:p>
            <a:pPr algn="ctr" defTabSz="914192"/>
            <a:r>
              <a:rPr lang="en-US" sz="2353">
                <a:solidFill>
                  <a:srgbClr val="FFFFFF"/>
                </a:solidFill>
              </a:rPr>
              <a:t>Workspaces APIs</a:t>
            </a:r>
          </a:p>
        </p:txBody>
      </p:sp>
      <p:sp>
        <p:nvSpPr>
          <p:cNvPr id="11" name="Rectangle 10"/>
          <p:cNvSpPr/>
          <p:nvPr/>
        </p:nvSpPr>
        <p:spPr bwMode="auto">
          <a:xfrm>
            <a:off x="4178918" y="2494090"/>
            <a:ext cx="2020071" cy="386751"/>
          </a:xfrm>
          <a:prstGeom prst="rect">
            <a:avLst/>
          </a:prstGeom>
          <a:solidFill>
            <a:schemeClr val="accent3"/>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567">
                <a:gradFill>
                  <a:gsLst>
                    <a:gs pos="0">
                      <a:srgbClr val="FFFFFF"/>
                    </a:gs>
                    <a:gs pos="100000">
                      <a:srgbClr val="FFFFFF"/>
                    </a:gs>
                  </a:gsLst>
                  <a:lin ang="5400000" scaled="0"/>
                </a:gradFill>
              </a:rPr>
              <a:t>Code Formatting</a:t>
            </a:r>
          </a:p>
        </p:txBody>
      </p:sp>
      <p:sp>
        <p:nvSpPr>
          <p:cNvPr id="12" name="Rectangle 11"/>
          <p:cNvSpPr/>
          <p:nvPr/>
        </p:nvSpPr>
        <p:spPr bwMode="auto">
          <a:xfrm>
            <a:off x="6269884" y="2494091"/>
            <a:ext cx="1995672" cy="386751"/>
          </a:xfrm>
          <a:prstGeom prst="rect">
            <a:avLst/>
          </a:prstGeom>
          <a:solidFill>
            <a:schemeClr val="accent3"/>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567">
                <a:gradFill>
                  <a:gsLst>
                    <a:gs pos="0">
                      <a:srgbClr val="FFFFFF"/>
                    </a:gs>
                    <a:gs pos="100000">
                      <a:srgbClr val="FFFFFF"/>
                    </a:gs>
                  </a:gsLst>
                  <a:lin ang="5400000" scaled="0"/>
                </a:gradFill>
              </a:rPr>
              <a:t>Find All References</a:t>
            </a:r>
          </a:p>
        </p:txBody>
      </p:sp>
      <p:sp>
        <p:nvSpPr>
          <p:cNvPr id="13" name="Rectangle 12"/>
          <p:cNvSpPr/>
          <p:nvPr/>
        </p:nvSpPr>
        <p:spPr bwMode="auto">
          <a:xfrm>
            <a:off x="8336448" y="2494090"/>
            <a:ext cx="1995672" cy="386751"/>
          </a:xfrm>
          <a:prstGeom prst="rect">
            <a:avLst/>
          </a:prstGeom>
          <a:solidFill>
            <a:schemeClr val="accent3"/>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567">
                <a:gradFill>
                  <a:gsLst>
                    <a:gs pos="0">
                      <a:srgbClr val="FFFFFF"/>
                    </a:gs>
                    <a:gs pos="100000">
                      <a:srgbClr val="FFFFFF"/>
                    </a:gs>
                  </a:gsLst>
                  <a:lin ang="5400000" scaled="0"/>
                </a:gradFill>
              </a:rPr>
              <a:t>Expand/Reduce</a:t>
            </a:r>
          </a:p>
        </p:txBody>
      </p:sp>
      <p:sp>
        <p:nvSpPr>
          <p:cNvPr id="14" name="Rectangle 13"/>
          <p:cNvSpPr/>
          <p:nvPr/>
        </p:nvSpPr>
        <p:spPr bwMode="auto">
          <a:xfrm>
            <a:off x="4178919" y="2955656"/>
            <a:ext cx="6855884" cy="70379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2353">
                <a:gradFill>
                  <a:gsLst>
                    <a:gs pos="0">
                      <a:srgbClr val="FFFFFF"/>
                    </a:gs>
                    <a:gs pos="100000">
                      <a:srgbClr val="FFFFFF"/>
                    </a:gs>
                  </a:gsLst>
                  <a:lin ang="5400000" scaled="0"/>
                </a:gradFill>
              </a:rPr>
              <a:t>Workspaces (Solutions/Projects/Documents)</a:t>
            </a:r>
          </a:p>
        </p:txBody>
      </p:sp>
      <p:sp>
        <p:nvSpPr>
          <p:cNvPr id="15" name="Rectangle 14"/>
          <p:cNvSpPr/>
          <p:nvPr/>
        </p:nvSpPr>
        <p:spPr bwMode="auto">
          <a:xfrm>
            <a:off x="4181677" y="1857057"/>
            <a:ext cx="3258771" cy="400072"/>
          </a:xfrm>
          <a:prstGeom prst="rect">
            <a:avLst/>
          </a:prstGeom>
          <a:solidFill>
            <a:schemeClr val="accent6">
              <a:lumMod val="60000"/>
              <a:lumOff val="40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567">
                <a:gradFill>
                  <a:gsLst>
                    <a:gs pos="0">
                      <a:srgbClr val="FFFFFF"/>
                    </a:gs>
                    <a:gs pos="100000">
                      <a:srgbClr val="FFFFFF"/>
                    </a:gs>
                  </a:gsLst>
                  <a:lin ang="5400000" scaled="0"/>
                </a:gradFill>
              </a:rPr>
              <a:t>Refactorings</a:t>
            </a:r>
          </a:p>
        </p:txBody>
      </p:sp>
      <p:sp>
        <p:nvSpPr>
          <p:cNvPr id="17" name="Rectangle 16"/>
          <p:cNvSpPr/>
          <p:nvPr/>
        </p:nvSpPr>
        <p:spPr bwMode="auto">
          <a:xfrm>
            <a:off x="7518220" y="1857057"/>
            <a:ext cx="2990136" cy="400072"/>
          </a:xfrm>
          <a:prstGeom prst="rect">
            <a:avLst/>
          </a:prstGeom>
          <a:solidFill>
            <a:schemeClr val="accent6">
              <a:lumMod val="60000"/>
              <a:lumOff val="40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567">
                <a:gradFill>
                  <a:gsLst>
                    <a:gs pos="0">
                      <a:srgbClr val="FFFFFF"/>
                    </a:gs>
                    <a:gs pos="100000">
                      <a:srgbClr val="FFFFFF"/>
                    </a:gs>
                  </a:gsLst>
                  <a:lin ang="5400000" scaled="0"/>
                </a:gradFill>
              </a:rPr>
              <a:t>Code Fixes</a:t>
            </a:r>
          </a:p>
        </p:txBody>
      </p:sp>
      <p:sp>
        <p:nvSpPr>
          <p:cNvPr id="19" name="Rectangle 18"/>
          <p:cNvSpPr/>
          <p:nvPr/>
        </p:nvSpPr>
        <p:spPr bwMode="auto">
          <a:xfrm>
            <a:off x="4097081" y="4949454"/>
            <a:ext cx="7020998" cy="1419137"/>
          </a:xfrm>
          <a:prstGeom prst="rect">
            <a:avLst/>
          </a:prstGeom>
          <a:solidFill>
            <a:schemeClr val="accent3">
              <a:lumMod val="40000"/>
              <a:lumOff val="60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endParaRPr lang="en-US" sz="1765">
              <a:gradFill>
                <a:gsLst>
                  <a:gs pos="0">
                    <a:srgbClr val="505050"/>
                  </a:gs>
                  <a:gs pos="100000">
                    <a:srgbClr val="505050"/>
                  </a:gs>
                </a:gsLst>
                <a:lin ang="5400000" scaled="0"/>
              </a:gradFill>
            </a:endParaRPr>
          </a:p>
        </p:txBody>
      </p:sp>
      <p:sp>
        <p:nvSpPr>
          <p:cNvPr id="20" name="Rectangle 19"/>
          <p:cNvSpPr/>
          <p:nvPr/>
        </p:nvSpPr>
        <p:spPr bwMode="auto">
          <a:xfrm>
            <a:off x="4178918" y="5052930"/>
            <a:ext cx="1120870" cy="122855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765">
                <a:solidFill>
                  <a:srgbClr val="FFFFFF"/>
                </a:solidFill>
              </a:rPr>
              <a:t>Syntax Trees</a:t>
            </a:r>
          </a:p>
        </p:txBody>
      </p:sp>
      <p:sp>
        <p:nvSpPr>
          <p:cNvPr id="21" name="Rectangle 20"/>
          <p:cNvSpPr/>
          <p:nvPr/>
        </p:nvSpPr>
        <p:spPr bwMode="auto">
          <a:xfrm>
            <a:off x="5332552" y="5049620"/>
            <a:ext cx="1384629" cy="1228552"/>
          </a:xfrm>
          <a:prstGeom prst="rect">
            <a:avLst/>
          </a:prstGeom>
          <a:solidFill>
            <a:schemeClr val="accent3"/>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765">
                <a:solidFill>
                  <a:srgbClr val="FFFFFF"/>
                </a:solidFill>
              </a:rPr>
              <a:t>Symbols</a:t>
            </a:r>
          </a:p>
        </p:txBody>
      </p:sp>
      <p:sp>
        <p:nvSpPr>
          <p:cNvPr id="22" name="Rectangle 21"/>
          <p:cNvSpPr/>
          <p:nvPr/>
        </p:nvSpPr>
        <p:spPr bwMode="auto">
          <a:xfrm>
            <a:off x="7952651" y="5049618"/>
            <a:ext cx="2091360" cy="1228553"/>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765">
                <a:solidFill>
                  <a:srgbClr val="FFFFFF"/>
                </a:solidFill>
              </a:rPr>
              <a:t>Binding and</a:t>
            </a:r>
            <a:br>
              <a:rPr lang="en-US" sz="1765">
                <a:solidFill>
                  <a:srgbClr val="FFFFFF"/>
                </a:solidFill>
              </a:rPr>
            </a:br>
            <a:r>
              <a:rPr lang="en-US" sz="1765">
                <a:solidFill>
                  <a:srgbClr val="FFFFFF"/>
                </a:solidFill>
              </a:rPr>
              <a:t>Flow Analysis</a:t>
            </a:r>
          </a:p>
        </p:txBody>
      </p:sp>
      <p:sp>
        <p:nvSpPr>
          <p:cNvPr id="23" name="Rectangle 22"/>
          <p:cNvSpPr/>
          <p:nvPr/>
        </p:nvSpPr>
        <p:spPr bwMode="auto">
          <a:xfrm>
            <a:off x="10156330" y="5049620"/>
            <a:ext cx="878473" cy="1228552"/>
          </a:xfrm>
          <a:prstGeom prst="rect">
            <a:avLst/>
          </a:prstGeom>
          <a:solidFill>
            <a:schemeClr val="accent3"/>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765">
                <a:solidFill>
                  <a:srgbClr val="FFFFFF"/>
                </a:solidFill>
              </a:rPr>
              <a:t>Emit</a:t>
            </a:r>
          </a:p>
        </p:txBody>
      </p:sp>
      <p:sp>
        <p:nvSpPr>
          <p:cNvPr id="24" name="Right Arrow 23"/>
          <p:cNvSpPr/>
          <p:nvPr/>
        </p:nvSpPr>
        <p:spPr bwMode="auto">
          <a:xfrm>
            <a:off x="3356851" y="5345102"/>
            <a:ext cx="609268" cy="533249"/>
          </a:xfrm>
          <a:prstGeom prst="rightArrow">
            <a:avLst/>
          </a:prstGeom>
          <a:solidFill>
            <a:schemeClr val="accent3">
              <a:lumMod val="60000"/>
              <a:lumOff val="40000"/>
            </a:schemeClr>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21858" tIns="60929" rIns="121858" bIns="60929" numCol="1" rtlCol="0" anchor="ctr" anchorCtr="0" compatLnSpc="1">
            <a:prstTxWarp prst="textNoShape">
              <a:avLst/>
            </a:prstTxWarp>
          </a:bodyPr>
          <a:lstStyle/>
          <a:p>
            <a:pPr algn="ctr" defTabSz="1218117" fontAlgn="base">
              <a:spcBef>
                <a:spcPct val="0"/>
              </a:spcBef>
              <a:spcAft>
                <a:spcPct val="0"/>
              </a:spcAft>
            </a:pPr>
            <a:endParaRPr lang="en-US" sz="3200">
              <a:solidFill>
                <a:srgbClr val="FFFFFF"/>
              </a:solidFill>
            </a:endParaRPr>
          </a:p>
        </p:txBody>
      </p:sp>
      <p:sp>
        <p:nvSpPr>
          <p:cNvPr id="25" name="Rectangle 24"/>
          <p:cNvSpPr/>
          <p:nvPr/>
        </p:nvSpPr>
        <p:spPr>
          <a:xfrm>
            <a:off x="517521" y="5265755"/>
            <a:ext cx="2587329" cy="778867"/>
          </a:xfrm>
          <a:prstGeom prst="rect">
            <a:avLst/>
          </a:prstGeom>
          <a:solidFill>
            <a:schemeClr val="accent3">
              <a:lumMod val="60000"/>
              <a:lumOff val="40000"/>
            </a:schemeClr>
          </a:solidFill>
          <a:ln>
            <a:noFill/>
          </a:ln>
        </p:spPr>
        <p:style>
          <a:lnRef idx="1">
            <a:schemeClr val="accent2"/>
          </a:lnRef>
          <a:fillRef idx="2">
            <a:schemeClr val="accent2"/>
          </a:fillRef>
          <a:effectRef idx="1">
            <a:schemeClr val="accent2"/>
          </a:effectRef>
          <a:fontRef idx="minor">
            <a:schemeClr val="dk1"/>
          </a:fontRef>
        </p:style>
        <p:txBody>
          <a:bodyPr lIns="121691" tIns="60845" rIns="121691" bIns="60845" rtlCol="0" anchor="ctr"/>
          <a:lstStyle/>
          <a:p>
            <a:pPr algn="ctr" defTabSz="914192"/>
            <a:r>
              <a:rPr lang="en-US" sz="2353">
                <a:solidFill>
                  <a:srgbClr val="FFFFFF"/>
                </a:solidFill>
              </a:rPr>
              <a:t>Compiler APIs</a:t>
            </a:r>
          </a:p>
        </p:txBody>
      </p:sp>
      <p:sp>
        <p:nvSpPr>
          <p:cNvPr id="26" name="Rectangle 25"/>
          <p:cNvSpPr/>
          <p:nvPr/>
        </p:nvSpPr>
        <p:spPr bwMode="auto">
          <a:xfrm>
            <a:off x="10586130" y="1853353"/>
            <a:ext cx="448673" cy="403775"/>
          </a:xfrm>
          <a:prstGeom prst="rect">
            <a:avLst/>
          </a:prstGeom>
          <a:solidFill>
            <a:schemeClr val="accent6">
              <a:lumMod val="60000"/>
              <a:lumOff val="40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567">
                <a:gradFill>
                  <a:gsLst>
                    <a:gs pos="0">
                      <a:srgbClr val="FFFFFF"/>
                    </a:gs>
                    <a:gs pos="100000">
                      <a:srgbClr val="FFFFFF"/>
                    </a:gs>
                  </a:gsLst>
                  <a:lin ang="5400000" scaled="0"/>
                </a:gradFill>
              </a:rPr>
              <a:t>…</a:t>
            </a:r>
          </a:p>
        </p:txBody>
      </p:sp>
      <p:sp>
        <p:nvSpPr>
          <p:cNvPr id="27" name="Rectangle 26"/>
          <p:cNvSpPr/>
          <p:nvPr/>
        </p:nvSpPr>
        <p:spPr bwMode="auto">
          <a:xfrm>
            <a:off x="10403013" y="2497960"/>
            <a:ext cx="631790" cy="382882"/>
          </a:xfrm>
          <a:prstGeom prst="rect">
            <a:avLst/>
          </a:prstGeom>
          <a:solidFill>
            <a:schemeClr val="accent3"/>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567">
                <a:gradFill>
                  <a:gsLst>
                    <a:gs pos="0">
                      <a:srgbClr val="FFFFFF"/>
                    </a:gs>
                    <a:gs pos="100000">
                      <a:srgbClr val="FFFFFF"/>
                    </a:gs>
                  </a:gsLst>
                  <a:lin ang="5400000" scaled="0"/>
                </a:gradFill>
              </a:rPr>
              <a:t>…</a:t>
            </a:r>
          </a:p>
        </p:txBody>
      </p:sp>
      <p:sp>
        <p:nvSpPr>
          <p:cNvPr id="28" name="Rectangle 27"/>
          <p:cNvSpPr/>
          <p:nvPr/>
        </p:nvSpPr>
        <p:spPr bwMode="auto">
          <a:xfrm>
            <a:off x="4093588" y="4303707"/>
            <a:ext cx="7020998" cy="576406"/>
          </a:xfrm>
          <a:prstGeom prst="rect">
            <a:avLst/>
          </a:prstGeom>
          <a:solidFill>
            <a:schemeClr val="accent3">
              <a:lumMod val="40000"/>
              <a:lumOff val="60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10" tIns="45705" rIns="91410" bIns="45705" numCol="1" rtlCol="0" anchor="t" anchorCtr="0" compatLnSpc="1">
            <a:prstTxWarp prst="textNoShape">
              <a:avLst/>
            </a:prstTxWarp>
          </a:bodyPr>
          <a:lstStyle/>
          <a:p>
            <a:pPr algn="ctr" defTabSz="913748" fontAlgn="base">
              <a:spcBef>
                <a:spcPct val="0"/>
              </a:spcBef>
              <a:spcAft>
                <a:spcPct val="0"/>
              </a:spcAft>
            </a:pPr>
            <a:endParaRPr lang="en-US" sz="1567">
              <a:ln>
                <a:solidFill>
                  <a:srgbClr val="A3A9B3"/>
                </a:solidFill>
              </a:ln>
              <a:solidFill>
                <a:srgbClr val="A3A9B3"/>
              </a:solidFill>
            </a:endParaRPr>
          </a:p>
        </p:txBody>
      </p:sp>
      <p:sp>
        <p:nvSpPr>
          <p:cNvPr id="29" name="Right Arrow 28"/>
          <p:cNvSpPr/>
          <p:nvPr/>
        </p:nvSpPr>
        <p:spPr bwMode="auto">
          <a:xfrm>
            <a:off x="3353359" y="4285958"/>
            <a:ext cx="609268" cy="533249"/>
          </a:xfrm>
          <a:prstGeom prst="rightArrow">
            <a:avLst/>
          </a:prstGeom>
          <a:solidFill>
            <a:schemeClr val="accent3">
              <a:lumMod val="60000"/>
              <a:lumOff val="40000"/>
            </a:schemeClr>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21858" tIns="60929" rIns="121858" bIns="60929" numCol="1" rtlCol="0" anchor="ctr" anchorCtr="0" compatLnSpc="1">
            <a:prstTxWarp prst="textNoShape">
              <a:avLst/>
            </a:prstTxWarp>
          </a:bodyPr>
          <a:lstStyle/>
          <a:p>
            <a:pPr algn="ctr" defTabSz="1218117" fontAlgn="base">
              <a:spcBef>
                <a:spcPct val="0"/>
              </a:spcBef>
              <a:spcAft>
                <a:spcPct val="0"/>
              </a:spcAft>
            </a:pPr>
            <a:endParaRPr lang="en-US" sz="3200">
              <a:solidFill>
                <a:srgbClr val="FFFFFF"/>
              </a:solidFill>
            </a:endParaRPr>
          </a:p>
        </p:txBody>
      </p:sp>
      <p:sp>
        <p:nvSpPr>
          <p:cNvPr id="30" name="Rectangle 29"/>
          <p:cNvSpPr/>
          <p:nvPr/>
        </p:nvSpPr>
        <p:spPr>
          <a:xfrm>
            <a:off x="514029" y="4206612"/>
            <a:ext cx="2590821" cy="778867"/>
          </a:xfrm>
          <a:prstGeom prst="rect">
            <a:avLst/>
          </a:prstGeom>
          <a:solidFill>
            <a:schemeClr val="accent3">
              <a:lumMod val="60000"/>
              <a:lumOff val="40000"/>
            </a:schemeClr>
          </a:solidFill>
          <a:ln>
            <a:noFill/>
          </a:ln>
        </p:spPr>
        <p:style>
          <a:lnRef idx="1">
            <a:schemeClr val="accent2"/>
          </a:lnRef>
          <a:fillRef idx="2">
            <a:schemeClr val="accent2"/>
          </a:fillRef>
          <a:effectRef idx="1">
            <a:schemeClr val="accent2"/>
          </a:effectRef>
          <a:fontRef idx="minor">
            <a:schemeClr val="dk1"/>
          </a:fontRef>
        </p:style>
        <p:txBody>
          <a:bodyPr lIns="121691" tIns="60845" rIns="121691" bIns="60845" rtlCol="0" anchor="ctr"/>
          <a:lstStyle/>
          <a:p>
            <a:pPr algn="ctr" defTabSz="914192"/>
            <a:r>
              <a:rPr lang="en-US" sz="2353">
                <a:solidFill>
                  <a:srgbClr val="FFFFFF"/>
                </a:solidFill>
              </a:rPr>
              <a:t>Extensibility</a:t>
            </a:r>
          </a:p>
        </p:txBody>
      </p:sp>
      <p:sp>
        <p:nvSpPr>
          <p:cNvPr id="31" name="Rectangle 30"/>
          <p:cNvSpPr/>
          <p:nvPr/>
        </p:nvSpPr>
        <p:spPr bwMode="auto">
          <a:xfrm>
            <a:off x="4178185" y="4384525"/>
            <a:ext cx="6330171" cy="400072"/>
          </a:xfrm>
          <a:prstGeom prst="rect">
            <a:avLst/>
          </a:prstGeom>
          <a:solidFill>
            <a:schemeClr val="accent6">
              <a:lumMod val="60000"/>
              <a:lumOff val="40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567">
                <a:gradFill>
                  <a:gsLst>
                    <a:gs pos="0">
                      <a:srgbClr val="FFFFFF"/>
                    </a:gs>
                    <a:gs pos="100000">
                      <a:srgbClr val="FFFFFF"/>
                    </a:gs>
                  </a:gsLst>
                  <a:lin ang="5400000" scaled="0"/>
                </a:gradFill>
              </a:rPr>
              <a:t>Diagnostics (custom warnings and errors)</a:t>
            </a:r>
          </a:p>
        </p:txBody>
      </p:sp>
      <p:sp>
        <p:nvSpPr>
          <p:cNvPr id="33" name="Rectangle 32"/>
          <p:cNvSpPr/>
          <p:nvPr/>
        </p:nvSpPr>
        <p:spPr bwMode="auto">
          <a:xfrm>
            <a:off x="10582638" y="4380821"/>
            <a:ext cx="448673" cy="403775"/>
          </a:xfrm>
          <a:prstGeom prst="rect">
            <a:avLst/>
          </a:prstGeom>
          <a:solidFill>
            <a:schemeClr val="accent6">
              <a:lumMod val="60000"/>
              <a:lumOff val="40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sz="1567">
                <a:gradFill>
                  <a:gsLst>
                    <a:gs pos="0">
                      <a:srgbClr val="FFFFFF"/>
                    </a:gs>
                    <a:gs pos="100000">
                      <a:srgbClr val="FFFFFF"/>
                    </a:gs>
                  </a:gsLst>
                  <a:lin ang="5400000" scaled="0"/>
                </a:gradFill>
              </a:rPr>
              <a:t>…</a:t>
            </a:r>
          </a:p>
        </p:txBody>
      </p:sp>
      <p:sp>
        <p:nvSpPr>
          <p:cNvPr id="32" name="Rectangle 31">
            <a:extLst>
              <a:ext uri="{FF2B5EF4-FFF2-40B4-BE49-F238E27FC236}">
                <a16:creationId xmlns:a16="http://schemas.microsoft.com/office/drawing/2014/main" id="{4664B9B3-0C84-4410-8350-D27DE53ED68D}"/>
              </a:ext>
            </a:extLst>
          </p:cNvPr>
          <p:cNvSpPr/>
          <p:nvPr/>
        </p:nvSpPr>
        <p:spPr bwMode="auto">
          <a:xfrm>
            <a:off x="6758572" y="5049055"/>
            <a:ext cx="1120870" cy="122855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10" tIns="45705" rIns="91410" bIns="45705" numCol="1" rtlCol="0" anchor="ctr" anchorCtr="0" compatLnSpc="1">
            <a:prstTxWarp prst="textNoShape">
              <a:avLst/>
            </a:prstTxWarp>
            <a:normAutofit/>
          </a:bodyPr>
          <a:lstStyle/>
          <a:p>
            <a:pPr algn="ctr" defTabSz="913748" fontAlgn="base">
              <a:spcBef>
                <a:spcPct val="0"/>
              </a:spcBef>
              <a:spcAft>
                <a:spcPct val="0"/>
              </a:spcAft>
            </a:pPr>
            <a:r>
              <a:rPr lang="en-US" sz="1600">
                <a:solidFill>
                  <a:srgbClr val="FFFFFF"/>
                </a:solidFill>
              </a:rPr>
              <a:t>Operations</a:t>
            </a:r>
          </a:p>
        </p:txBody>
      </p:sp>
    </p:spTree>
    <p:extLst>
      <p:ext uri="{BB962C8B-B14F-4D97-AF65-F5344CB8AC3E}">
        <p14:creationId xmlns:p14="http://schemas.microsoft.com/office/powerpoint/2010/main" val="17131588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1"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0-#ppt_h/2"/>
                                          </p:val>
                                        </p:tav>
                                        <p:tav tm="100000">
                                          <p:val>
                                            <p:strVal val="#ppt_y"/>
                                          </p:val>
                                        </p:tav>
                                      </p:tavLst>
                                    </p:anim>
                                  </p:childTnLst>
                                </p:cTn>
                              </p:par>
                              <p:par>
                                <p:cTn id="32" presetID="2" presetClass="entr" presetSubtype="1"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ppt_x"/>
                                          </p:val>
                                        </p:tav>
                                        <p:tav tm="100000">
                                          <p:val>
                                            <p:strVal val="#ppt_x"/>
                                          </p:val>
                                        </p:tav>
                                      </p:tavLst>
                                    </p:anim>
                                    <p:anim calcmode="lin" valueType="num">
                                      <p:cBhvr additive="base">
                                        <p:cTn id="35" dur="500" fill="hold"/>
                                        <p:tgtEl>
                                          <p:spTgt spid="7"/>
                                        </p:tgtEl>
                                        <p:attrNameLst>
                                          <p:attrName>ppt_y</p:attrName>
                                        </p:attrNameLst>
                                      </p:cBhvr>
                                      <p:tavLst>
                                        <p:tav tm="0">
                                          <p:val>
                                            <p:strVal val="0-#ppt_h/2"/>
                                          </p:val>
                                        </p:tav>
                                        <p:tav tm="100000">
                                          <p:val>
                                            <p:strVal val="#ppt_y"/>
                                          </p:val>
                                        </p:tav>
                                      </p:tavLst>
                                    </p:anim>
                                  </p:childTnLst>
                                </p:cTn>
                              </p:par>
                              <p:par>
                                <p:cTn id="36" presetID="2" presetClass="entr" presetSubtype="1"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fill="hold"/>
                                        <p:tgtEl>
                                          <p:spTgt spid="8"/>
                                        </p:tgtEl>
                                        <p:attrNameLst>
                                          <p:attrName>ppt_x</p:attrName>
                                        </p:attrNameLst>
                                      </p:cBhvr>
                                      <p:tavLst>
                                        <p:tav tm="0">
                                          <p:val>
                                            <p:strVal val="#ppt_x"/>
                                          </p:val>
                                        </p:tav>
                                        <p:tav tm="100000">
                                          <p:val>
                                            <p:strVal val="#ppt_x"/>
                                          </p:val>
                                        </p:tav>
                                      </p:tavLst>
                                    </p:anim>
                                    <p:anim calcmode="lin" valueType="num">
                                      <p:cBhvr additive="base">
                                        <p:cTn id="39"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childTnLst>
                          </p:cTn>
                        </p:par>
                        <p:par>
                          <p:cTn id="50" fill="hold">
                            <p:stCondLst>
                              <p:cond delay="500"/>
                            </p:stCondLst>
                            <p:childTnLst>
                              <p:par>
                                <p:cTn id="51" presetID="10" presetClass="entr" presetSubtype="0"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childTnLst>
                          </p:cTn>
                        </p:par>
                        <p:par>
                          <p:cTn id="54" fill="hold">
                            <p:stCondLst>
                              <p:cond delay="1000"/>
                            </p:stCondLst>
                            <p:childTnLst>
                              <p:par>
                                <p:cTn id="55" presetID="10" presetClass="entr" presetSubtype="0" fill="hold" grpId="0" nodeType="after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childTnLst>
                          </p:cTn>
                        </p:par>
                        <p:par>
                          <p:cTn id="58" fill="hold">
                            <p:stCondLst>
                              <p:cond delay="1500"/>
                            </p:stCondLst>
                            <p:childTnLst>
                              <p:par>
                                <p:cTn id="59" presetID="10" presetClass="entr" presetSubtype="0" fill="hold" grpId="0" nodeType="after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1" fill="hold" grpId="0" nodeType="clickEffect">
                                  <p:stCondLst>
                                    <p:cond delay="0"/>
                                  </p:stCondLst>
                                  <p:childTnLst>
                                    <p:set>
                                      <p:cBhvr>
                                        <p:cTn id="65" dur="1" fill="hold">
                                          <p:stCondLst>
                                            <p:cond delay="0"/>
                                          </p:stCondLst>
                                        </p:cTn>
                                        <p:tgtEl>
                                          <p:spTgt spid="5"/>
                                        </p:tgtEl>
                                        <p:attrNameLst>
                                          <p:attrName>style.visibility</p:attrName>
                                        </p:attrNameLst>
                                      </p:cBhvr>
                                      <p:to>
                                        <p:strVal val="visible"/>
                                      </p:to>
                                    </p:set>
                                    <p:anim calcmode="lin" valueType="num">
                                      <p:cBhvr additive="base">
                                        <p:cTn id="66" dur="500" fill="hold"/>
                                        <p:tgtEl>
                                          <p:spTgt spid="5"/>
                                        </p:tgtEl>
                                        <p:attrNameLst>
                                          <p:attrName>ppt_x</p:attrName>
                                        </p:attrNameLst>
                                      </p:cBhvr>
                                      <p:tavLst>
                                        <p:tav tm="0">
                                          <p:val>
                                            <p:strVal val="#ppt_x"/>
                                          </p:val>
                                        </p:tav>
                                        <p:tav tm="100000">
                                          <p:val>
                                            <p:strVal val="#ppt_x"/>
                                          </p:val>
                                        </p:tav>
                                      </p:tavLst>
                                    </p:anim>
                                    <p:anim calcmode="lin" valueType="num">
                                      <p:cBhvr additive="base">
                                        <p:cTn id="67" dur="500" fill="hold"/>
                                        <p:tgtEl>
                                          <p:spTgt spid="5"/>
                                        </p:tgtEl>
                                        <p:attrNameLst>
                                          <p:attrName>ppt_y</p:attrName>
                                        </p:attrNameLst>
                                      </p:cBhvr>
                                      <p:tavLst>
                                        <p:tav tm="0">
                                          <p:val>
                                            <p:strVal val="0-#ppt_h/2"/>
                                          </p:val>
                                        </p:tav>
                                        <p:tav tm="100000">
                                          <p:val>
                                            <p:strVal val="#ppt_y"/>
                                          </p:val>
                                        </p:tav>
                                      </p:tavLst>
                                    </p:anim>
                                  </p:childTnLst>
                                </p:cTn>
                              </p:par>
                              <p:par>
                                <p:cTn id="68" presetID="2" presetClass="entr" presetSubtype="1" fill="hold" grpId="0" nodeType="withEffect">
                                  <p:stCondLst>
                                    <p:cond delay="0"/>
                                  </p:stCondLst>
                                  <p:childTnLst>
                                    <p:set>
                                      <p:cBhvr>
                                        <p:cTn id="69" dur="1" fill="hold">
                                          <p:stCondLst>
                                            <p:cond delay="0"/>
                                          </p:stCondLst>
                                        </p:cTn>
                                        <p:tgtEl>
                                          <p:spTgt spid="4"/>
                                        </p:tgtEl>
                                        <p:attrNameLst>
                                          <p:attrName>style.visibility</p:attrName>
                                        </p:attrNameLst>
                                      </p:cBhvr>
                                      <p:to>
                                        <p:strVal val="visible"/>
                                      </p:to>
                                    </p:set>
                                    <p:anim calcmode="lin" valueType="num">
                                      <p:cBhvr additive="base">
                                        <p:cTn id="70" dur="500" fill="hold"/>
                                        <p:tgtEl>
                                          <p:spTgt spid="4"/>
                                        </p:tgtEl>
                                        <p:attrNameLst>
                                          <p:attrName>ppt_x</p:attrName>
                                        </p:attrNameLst>
                                      </p:cBhvr>
                                      <p:tavLst>
                                        <p:tav tm="0">
                                          <p:val>
                                            <p:strVal val="#ppt_x"/>
                                          </p:val>
                                        </p:tav>
                                        <p:tav tm="100000">
                                          <p:val>
                                            <p:strVal val="#ppt_x"/>
                                          </p:val>
                                        </p:tav>
                                      </p:tavLst>
                                    </p:anim>
                                    <p:anim calcmode="lin" valueType="num">
                                      <p:cBhvr additive="base">
                                        <p:cTn id="71" dur="500" fill="hold"/>
                                        <p:tgtEl>
                                          <p:spTgt spid="4"/>
                                        </p:tgtEl>
                                        <p:attrNameLst>
                                          <p:attrName>ppt_y</p:attrName>
                                        </p:attrNameLst>
                                      </p:cBhvr>
                                      <p:tavLst>
                                        <p:tav tm="0">
                                          <p:val>
                                            <p:strVal val="0-#ppt_h/2"/>
                                          </p:val>
                                        </p:tav>
                                        <p:tav tm="100000">
                                          <p:val>
                                            <p:strVal val="#ppt_y"/>
                                          </p:val>
                                        </p:tav>
                                      </p:tavLst>
                                    </p:anim>
                                  </p:childTnLst>
                                </p:cTn>
                              </p:par>
                              <p:par>
                                <p:cTn id="72" presetID="2" presetClass="entr" presetSubtype="1" fill="hold" grpId="0" nodeType="withEffect">
                                  <p:stCondLst>
                                    <p:cond delay="0"/>
                                  </p:stCondLst>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ppt_x"/>
                                          </p:val>
                                        </p:tav>
                                        <p:tav tm="100000">
                                          <p:val>
                                            <p:strVal val="#ppt_x"/>
                                          </p:val>
                                        </p:tav>
                                      </p:tavLst>
                                    </p:anim>
                                    <p:anim calcmode="lin" valueType="num">
                                      <p:cBhvr additive="base">
                                        <p:cTn id="75"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fade">
                                      <p:cBhvr>
                                        <p:cTn id="80" dur="500"/>
                                        <p:tgtEl>
                                          <p:spTgt spid="15"/>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fade">
                                      <p:cBhvr>
                                        <p:cTn id="84" dur="500"/>
                                        <p:tgtEl>
                                          <p:spTgt spid="17"/>
                                        </p:tgtEl>
                                      </p:cBhvr>
                                    </p:animEffect>
                                  </p:childTnLst>
                                </p:cTn>
                              </p:par>
                            </p:childTnLst>
                          </p:cTn>
                        </p:par>
                        <p:par>
                          <p:cTn id="85" fill="hold">
                            <p:stCondLst>
                              <p:cond delay="1000"/>
                            </p:stCondLst>
                            <p:childTnLst>
                              <p:par>
                                <p:cTn id="86" presetID="10" presetClass="entr" presetSubtype="0" fill="hold" grpId="0" nodeType="after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fade">
                                      <p:cBhvr>
                                        <p:cTn id="8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7" grpId="0" animBg="1"/>
      <p:bldP spid="26" grpId="0" animBg="1"/>
      <p:bldP spid="27" grpId="0" animBg="1"/>
      <p:bldP spid="28" grpId="0" animBg="1"/>
      <p:bldP spid="29" grpId="0" animBg="1"/>
      <p:bldP spid="30" grpId="0" animBg="1"/>
      <p:bldP spid="31" grpId="0" animBg="1"/>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6575" y="288925"/>
            <a:ext cx="11655425" cy="900113"/>
          </a:xfrm>
        </p:spPr>
        <p:txBody>
          <a:bodyPr/>
          <a:lstStyle/>
          <a:p>
            <a:r>
              <a:rPr lang="en-US"/>
              <a:t>Workspace API</a:t>
            </a:r>
          </a:p>
        </p:txBody>
      </p:sp>
      <p:cxnSp>
        <p:nvCxnSpPr>
          <p:cNvPr id="3" name="Straight Arrow Connector 2"/>
          <p:cNvCxnSpPr>
            <a:stCxn id="15" idx="1"/>
            <a:endCxn id="27" idx="3"/>
          </p:cNvCxnSpPr>
          <p:nvPr/>
        </p:nvCxnSpPr>
        <p:spPr>
          <a:xfrm flipH="1">
            <a:off x="3081102" y="4324094"/>
            <a:ext cx="421555" cy="0"/>
          </a:xfrm>
          <a:prstGeom prst="straightConnector1">
            <a:avLst/>
          </a:prstGeom>
          <a:ln w="28575">
            <a:solidFill>
              <a:schemeClr val="tx1">
                <a:lumMod val="85000"/>
              </a:schemeClr>
            </a:solidFill>
            <a:tailEnd type="stealth" w="lg" len="lg"/>
          </a:ln>
        </p:spPr>
        <p:style>
          <a:lnRef idx="1">
            <a:schemeClr val="accent2"/>
          </a:lnRef>
          <a:fillRef idx="0">
            <a:schemeClr val="accent2"/>
          </a:fillRef>
          <a:effectRef idx="0">
            <a:schemeClr val="accent2"/>
          </a:effectRef>
          <a:fontRef idx="minor">
            <a:schemeClr val="tx1"/>
          </a:fontRef>
        </p:style>
      </p:cxnSp>
      <p:cxnSp>
        <p:nvCxnSpPr>
          <p:cNvPr id="4" name="Straight Arrow Connector 3"/>
          <p:cNvCxnSpPr>
            <a:stCxn id="17" idx="2"/>
            <a:endCxn id="26" idx="0"/>
          </p:cNvCxnSpPr>
          <p:nvPr/>
        </p:nvCxnSpPr>
        <p:spPr>
          <a:xfrm flipH="1">
            <a:off x="3308596" y="5428684"/>
            <a:ext cx="3361" cy="352327"/>
          </a:xfrm>
          <a:prstGeom prst="straightConnector1">
            <a:avLst/>
          </a:prstGeom>
          <a:ln w="28575">
            <a:solidFill>
              <a:schemeClr val="tx1">
                <a:lumMod val="85000"/>
              </a:schemeClr>
            </a:solidFill>
            <a:tailEnd type="stealth" w="lg" len="lg"/>
          </a:ln>
        </p:spPr>
        <p:style>
          <a:lnRef idx="1">
            <a:schemeClr val="accent2"/>
          </a:lnRef>
          <a:fillRef idx="0">
            <a:schemeClr val="accent2"/>
          </a:fillRef>
          <a:effectRef idx="0">
            <a:schemeClr val="accent2"/>
          </a:effectRef>
          <a:fontRef idx="minor">
            <a:schemeClr val="tx1"/>
          </a:fontRef>
        </p:style>
      </p:cxnSp>
      <p:cxnSp>
        <p:nvCxnSpPr>
          <p:cNvPr id="5" name="Straight Arrow Connector 4"/>
          <p:cNvCxnSpPr>
            <a:stCxn id="14" idx="3"/>
            <a:endCxn id="19" idx="1"/>
          </p:cNvCxnSpPr>
          <p:nvPr/>
        </p:nvCxnSpPr>
        <p:spPr>
          <a:xfrm>
            <a:off x="5418618" y="3443283"/>
            <a:ext cx="850205" cy="0"/>
          </a:xfrm>
          <a:prstGeom prst="straightConnector1">
            <a:avLst/>
          </a:prstGeom>
          <a:ln w="28575">
            <a:solidFill>
              <a:schemeClr val="tx1">
                <a:lumMod val="85000"/>
              </a:schemeClr>
            </a:solidFill>
            <a:prstDash val="sysDash"/>
            <a:tailEnd type="stealth" w="lg" len="lg"/>
          </a:ln>
        </p:spPr>
        <p:style>
          <a:lnRef idx="1">
            <a:schemeClr val="accent2"/>
          </a:lnRef>
          <a:fillRef idx="0">
            <a:schemeClr val="accent2"/>
          </a:fillRef>
          <a:effectRef idx="0">
            <a:schemeClr val="accent2"/>
          </a:effectRef>
          <a:fontRef idx="minor">
            <a:schemeClr val="tx1"/>
          </a:fontRef>
        </p:style>
      </p:cxnSp>
      <p:cxnSp>
        <p:nvCxnSpPr>
          <p:cNvPr id="6" name="Straight Arrow Connector 5"/>
          <p:cNvCxnSpPr>
            <a:stCxn id="12" idx="2"/>
            <a:endCxn id="14" idx="0"/>
          </p:cNvCxnSpPr>
          <p:nvPr/>
        </p:nvCxnSpPr>
        <p:spPr>
          <a:xfrm flipH="1">
            <a:off x="4701044" y="2648171"/>
            <a:ext cx="2248" cy="571337"/>
          </a:xfrm>
          <a:prstGeom prst="straightConnector1">
            <a:avLst/>
          </a:prstGeom>
          <a:ln w="28575">
            <a:solidFill>
              <a:schemeClr val="tx1">
                <a:lumMod val="85000"/>
              </a:schemeClr>
            </a:solidFill>
            <a:tailEnd type="stealth" w="lg" len="lg"/>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a:stCxn id="15" idx="2"/>
            <a:endCxn id="17" idx="0"/>
          </p:cNvCxnSpPr>
          <p:nvPr/>
        </p:nvCxnSpPr>
        <p:spPr>
          <a:xfrm flipH="1">
            <a:off x="3311957" y="4547869"/>
            <a:ext cx="757446" cy="433267"/>
          </a:xfrm>
          <a:prstGeom prst="straightConnector1">
            <a:avLst/>
          </a:prstGeom>
          <a:ln w="28575">
            <a:solidFill>
              <a:schemeClr val="tx1">
                <a:lumMod val="85000"/>
              </a:schemeClr>
            </a:solidFill>
            <a:tailEnd type="none" w="lg" len="lg"/>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a:stCxn id="15" idx="2"/>
            <a:endCxn id="18" idx="0"/>
          </p:cNvCxnSpPr>
          <p:nvPr/>
        </p:nvCxnSpPr>
        <p:spPr>
          <a:xfrm>
            <a:off x="4069401" y="4547868"/>
            <a:ext cx="703440" cy="433266"/>
          </a:xfrm>
          <a:prstGeom prst="straightConnector1">
            <a:avLst/>
          </a:prstGeom>
          <a:ln w="28575">
            <a:solidFill>
              <a:schemeClr val="tx1">
                <a:lumMod val="85000"/>
              </a:schemeClr>
            </a:solidFill>
            <a:tailEnd type="none" w="lg" len="lg"/>
          </a:ln>
        </p:spPr>
        <p:style>
          <a:lnRef idx="1">
            <a:schemeClr val="accent2"/>
          </a:lnRef>
          <a:fillRef idx="0">
            <a:schemeClr val="accent2"/>
          </a:fillRef>
          <a:effectRef idx="0">
            <a:schemeClr val="accent2"/>
          </a:effectRef>
          <a:fontRef idx="minor">
            <a:schemeClr val="tx1"/>
          </a:fontRef>
        </p:style>
      </p:cxnSp>
      <p:cxnSp>
        <p:nvCxnSpPr>
          <p:cNvPr id="9" name="Straight Arrow Connector 8"/>
          <p:cNvCxnSpPr>
            <a:stCxn id="14" idx="2"/>
            <a:endCxn id="15" idx="0"/>
          </p:cNvCxnSpPr>
          <p:nvPr/>
        </p:nvCxnSpPr>
        <p:spPr>
          <a:xfrm flipH="1">
            <a:off x="4069402" y="3667057"/>
            <a:ext cx="631642" cy="433263"/>
          </a:xfrm>
          <a:prstGeom prst="straightConnector1">
            <a:avLst/>
          </a:prstGeom>
          <a:ln w="28575">
            <a:solidFill>
              <a:schemeClr val="tx1">
                <a:lumMod val="85000"/>
              </a:schemeClr>
            </a:solidFill>
            <a:tailEnd type="none" w="lg" len="lg"/>
          </a:ln>
        </p:spPr>
        <p:style>
          <a:lnRef idx="1">
            <a:schemeClr val="accent2"/>
          </a:lnRef>
          <a:fillRef idx="0">
            <a:schemeClr val="accent2"/>
          </a:fillRef>
          <a:effectRef idx="0">
            <a:schemeClr val="accent2"/>
          </a:effectRef>
          <a:fontRef idx="minor">
            <a:schemeClr val="tx1"/>
          </a:fontRef>
        </p:style>
      </p:cxnSp>
      <p:cxnSp>
        <p:nvCxnSpPr>
          <p:cNvPr id="10" name="Straight Arrow Connector 9"/>
          <p:cNvCxnSpPr>
            <a:stCxn id="14" idx="2"/>
            <a:endCxn id="16" idx="0"/>
          </p:cNvCxnSpPr>
          <p:nvPr/>
        </p:nvCxnSpPr>
        <p:spPr>
          <a:xfrm>
            <a:off x="4701044" y="3667057"/>
            <a:ext cx="618516" cy="433263"/>
          </a:xfrm>
          <a:prstGeom prst="straightConnector1">
            <a:avLst/>
          </a:prstGeom>
          <a:ln w="28575">
            <a:solidFill>
              <a:schemeClr val="tx1">
                <a:lumMod val="85000"/>
              </a:schemeClr>
            </a:solidFill>
            <a:tailEnd type="none" w="lg" len="lg"/>
          </a:ln>
        </p:spPr>
        <p:style>
          <a:lnRef idx="1">
            <a:schemeClr val="accent2"/>
          </a:lnRef>
          <a:fillRef idx="0">
            <a:schemeClr val="accent2"/>
          </a:fillRef>
          <a:effectRef idx="0">
            <a:schemeClr val="accent2"/>
          </a:effectRef>
          <a:fontRef idx="minor">
            <a:schemeClr val="tx1"/>
          </a:fontRef>
        </p:style>
      </p:cxnSp>
      <p:sp>
        <p:nvSpPr>
          <p:cNvPr id="11" name="Rectangle 10"/>
          <p:cNvSpPr/>
          <p:nvPr/>
        </p:nvSpPr>
        <p:spPr bwMode="auto">
          <a:xfrm>
            <a:off x="3536091" y="1205544"/>
            <a:ext cx="2332963" cy="447548"/>
          </a:xfrm>
          <a:prstGeom prst="rect">
            <a:avLst/>
          </a:prstGeom>
          <a:solidFill>
            <a:schemeClr val="accent4">
              <a:lumMod val="20000"/>
              <a:lumOff val="80000"/>
            </a:schemeClr>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a:solidFill>
                  <a:srgbClr val="505050"/>
                </a:solidFill>
              </a:rPr>
              <a:t>Host Environment</a:t>
            </a:r>
          </a:p>
        </p:txBody>
      </p:sp>
      <p:sp>
        <p:nvSpPr>
          <p:cNvPr id="12" name="Rectangle 11"/>
          <p:cNvSpPr/>
          <p:nvPr/>
        </p:nvSpPr>
        <p:spPr bwMode="auto">
          <a:xfrm>
            <a:off x="3985719" y="2200624"/>
            <a:ext cx="1435146" cy="447548"/>
          </a:xfrm>
          <a:prstGeom prst="rect">
            <a:avLst/>
          </a:prstGeom>
          <a:solidFill>
            <a:schemeClr val="accent3">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a:solidFill>
                  <a:srgbClr val="002050">
                    <a:lumMod val="75000"/>
                  </a:srgbClr>
                </a:solidFill>
              </a:rPr>
              <a:t>Workspace</a:t>
            </a:r>
          </a:p>
        </p:txBody>
      </p:sp>
      <p:cxnSp>
        <p:nvCxnSpPr>
          <p:cNvPr id="13" name="Straight Arrow Connector 12"/>
          <p:cNvCxnSpPr>
            <a:stCxn id="11" idx="2"/>
            <a:endCxn id="12" idx="0"/>
          </p:cNvCxnSpPr>
          <p:nvPr/>
        </p:nvCxnSpPr>
        <p:spPr>
          <a:xfrm>
            <a:off x="4702572" y="1653090"/>
            <a:ext cx="720" cy="547532"/>
          </a:xfrm>
          <a:prstGeom prst="straightConnector1">
            <a:avLst/>
          </a:prstGeom>
          <a:ln w="28575">
            <a:solidFill>
              <a:schemeClr val="tx1">
                <a:lumMod val="85000"/>
              </a:schemeClr>
            </a:solidFill>
            <a:prstDash val="dash"/>
            <a:tailEnd type="stealth" w="lg" len="lg"/>
          </a:ln>
        </p:spPr>
        <p:style>
          <a:lnRef idx="1">
            <a:schemeClr val="accent2"/>
          </a:lnRef>
          <a:fillRef idx="0">
            <a:schemeClr val="accent2"/>
          </a:fillRef>
          <a:effectRef idx="0">
            <a:schemeClr val="accent2"/>
          </a:effectRef>
          <a:fontRef idx="minor">
            <a:schemeClr val="tx1"/>
          </a:fontRef>
        </p:style>
      </p:cxnSp>
      <p:sp>
        <p:nvSpPr>
          <p:cNvPr id="14" name="Rectangle 13"/>
          <p:cNvSpPr/>
          <p:nvPr/>
        </p:nvSpPr>
        <p:spPr bwMode="auto">
          <a:xfrm>
            <a:off x="3983471" y="3219510"/>
            <a:ext cx="1435146" cy="447548"/>
          </a:xfrm>
          <a:prstGeom prst="rect">
            <a:avLst/>
          </a:prstGeom>
          <a:solidFill>
            <a:schemeClr val="accent2">
              <a:lumMod val="20000"/>
              <a:lumOff val="80000"/>
            </a:schemeClr>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a:solidFill>
                  <a:srgbClr val="007233">
                    <a:lumMod val="75000"/>
                  </a:srgbClr>
                </a:solidFill>
              </a:rPr>
              <a:t>Solution</a:t>
            </a:r>
          </a:p>
        </p:txBody>
      </p:sp>
      <p:sp>
        <p:nvSpPr>
          <p:cNvPr id="15" name="Rectangle 14"/>
          <p:cNvSpPr/>
          <p:nvPr/>
        </p:nvSpPr>
        <p:spPr bwMode="auto">
          <a:xfrm>
            <a:off x="3502658" y="4100321"/>
            <a:ext cx="1133490" cy="447548"/>
          </a:xfrm>
          <a:prstGeom prst="rect">
            <a:avLst/>
          </a:prstGeom>
          <a:solidFill>
            <a:schemeClr val="accent2">
              <a:lumMod val="20000"/>
              <a:lumOff val="80000"/>
            </a:schemeClr>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a:solidFill>
                  <a:srgbClr val="007233">
                    <a:lumMod val="75000"/>
                  </a:srgbClr>
                </a:solidFill>
              </a:rPr>
              <a:t>Project</a:t>
            </a:r>
          </a:p>
        </p:txBody>
      </p:sp>
      <p:sp>
        <p:nvSpPr>
          <p:cNvPr id="16" name="Rectangle 15"/>
          <p:cNvSpPr/>
          <p:nvPr/>
        </p:nvSpPr>
        <p:spPr bwMode="auto">
          <a:xfrm>
            <a:off x="4759447" y="4100321"/>
            <a:ext cx="1120225" cy="447548"/>
          </a:xfrm>
          <a:prstGeom prst="rect">
            <a:avLst/>
          </a:prstGeom>
          <a:solidFill>
            <a:schemeClr val="accent2">
              <a:lumMod val="20000"/>
              <a:lumOff val="80000"/>
            </a:schemeClr>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a:solidFill>
                  <a:srgbClr val="007233">
                    <a:lumMod val="75000"/>
                  </a:srgbClr>
                </a:solidFill>
              </a:rPr>
              <a:t>Project</a:t>
            </a:r>
          </a:p>
        </p:txBody>
      </p:sp>
      <p:sp>
        <p:nvSpPr>
          <p:cNvPr id="17" name="Rectangle 16"/>
          <p:cNvSpPr/>
          <p:nvPr/>
        </p:nvSpPr>
        <p:spPr bwMode="auto">
          <a:xfrm>
            <a:off x="2680566" y="4981136"/>
            <a:ext cx="1262780" cy="447548"/>
          </a:xfrm>
          <a:prstGeom prst="rect">
            <a:avLst/>
          </a:prstGeom>
          <a:solidFill>
            <a:schemeClr val="accent2">
              <a:lumMod val="20000"/>
              <a:lumOff val="80000"/>
            </a:schemeClr>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a:solidFill>
                  <a:srgbClr val="007233">
                    <a:lumMod val="75000"/>
                  </a:srgbClr>
                </a:solidFill>
              </a:rPr>
              <a:t>Document</a:t>
            </a:r>
          </a:p>
        </p:txBody>
      </p:sp>
      <p:sp>
        <p:nvSpPr>
          <p:cNvPr id="18" name="Rectangle 17"/>
          <p:cNvSpPr/>
          <p:nvPr/>
        </p:nvSpPr>
        <p:spPr bwMode="auto">
          <a:xfrm>
            <a:off x="4132558" y="4981135"/>
            <a:ext cx="1280565" cy="447548"/>
          </a:xfrm>
          <a:prstGeom prst="rect">
            <a:avLst/>
          </a:prstGeom>
          <a:solidFill>
            <a:schemeClr val="accent2">
              <a:lumMod val="20000"/>
              <a:lumOff val="80000"/>
            </a:schemeClr>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a:solidFill>
                  <a:srgbClr val="007233">
                    <a:lumMod val="75000"/>
                  </a:srgbClr>
                </a:solidFill>
              </a:rPr>
              <a:t>Document</a:t>
            </a:r>
          </a:p>
        </p:txBody>
      </p:sp>
      <p:sp>
        <p:nvSpPr>
          <p:cNvPr id="19" name="Rectangle 18"/>
          <p:cNvSpPr/>
          <p:nvPr/>
        </p:nvSpPr>
        <p:spPr bwMode="auto">
          <a:xfrm>
            <a:off x="6268822" y="3219510"/>
            <a:ext cx="1435146" cy="447548"/>
          </a:xfrm>
          <a:prstGeom prst="rect">
            <a:avLst/>
          </a:prstGeom>
          <a:solidFill>
            <a:schemeClr val="accent2">
              <a:lumMod val="20000"/>
              <a:lumOff val="80000"/>
            </a:schemeClr>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a:solidFill>
                  <a:srgbClr val="007233">
                    <a:lumMod val="75000"/>
                  </a:srgbClr>
                </a:solidFill>
              </a:rPr>
              <a:t>Solution</a:t>
            </a:r>
            <a:r>
              <a:rPr lang="en-US" baseline="30000">
                <a:solidFill>
                  <a:srgbClr val="007233">
                    <a:lumMod val="75000"/>
                  </a:srgbClr>
                </a:solidFill>
              </a:rPr>
              <a:t>2</a:t>
            </a:r>
            <a:endParaRPr lang="en-US">
              <a:solidFill>
                <a:srgbClr val="007233">
                  <a:lumMod val="75000"/>
                </a:srgbClr>
              </a:solidFill>
            </a:endParaRPr>
          </a:p>
        </p:txBody>
      </p:sp>
      <p:sp>
        <p:nvSpPr>
          <p:cNvPr id="20" name="Rectangle 19"/>
          <p:cNvSpPr/>
          <p:nvPr/>
        </p:nvSpPr>
        <p:spPr bwMode="auto">
          <a:xfrm>
            <a:off x="8606602" y="3219509"/>
            <a:ext cx="1435146" cy="447548"/>
          </a:xfrm>
          <a:prstGeom prst="rect">
            <a:avLst/>
          </a:prstGeom>
          <a:solidFill>
            <a:schemeClr val="accent2">
              <a:lumMod val="20000"/>
              <a:lumOff val="80000"/>
            </a:schemeClr>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err="1">
                <a:solidFill>
                  <a:srgbClr val="007233">
                    <a:lumMod val="75000"/>
                  </a:srgbClr>
                </a:solidFill>
              </a:rPr>
              <a:t>Solution</a:t>
            </a:r>
            <a:r>
              <a:rPr lang="en-US" baseline="30000" err="1">
                <a:solidFill>
                  <a:srgbClr val="007233">
                    <a:lumMod val="75000"/>
                  </a:srgbClr>
                </a:solidFill>
              </a:rPr>
              <a:t>n</a:t>
            </a:r>
            <a:endParaRPr lang="en-US">
              <a:solidFill>
                <a:srgbClr val="007233">
                  <a:lumMod val="75000"/>
                </a:srgbClr>
              </a:solidFill>
            </a:endParaRPr>
          </a:p>
        </p:txBody>
      </p:sp>
      <p:cxnSp>
        <p:nvCxnSpPr>
          <p:cNvPr id="21" name="Straight Arrow Connector 20"/>
          <p:cNvCxnSpPr>
            <a:stCxn id="19" idx="3"/>
            <a:endCxn id="20" idx="1"/>
          </p:cNvCxnSpPr>
          <p:nvPr/>
        </p:nvCxnSpPr>
        <p:spPr>
          <a:xfrm flipV="1">
            <a:off x="7703971" y="3443284"/>
            <a:ext cx="902633" cy="1"/>
          </a:xfrm>
          <a:prstGeom prst="straightConnector1">
            <a:avLst/>
          </a:prstGeom>
          <a:ln w="28575">
            <a:solidFill>
              <a:schemeClr val="tx1">
                <a:lumMod val="85000"/>
              </a:schemeClr>
            </a:solidFill>
            <a:prstDash val="sysDash"/>
            <a:tailEnd type="stealth" w="lg" len="lg"/>
          </a:ln>
        </p:spPr>
        <p:style>
          <a:lnRef idx="1">
            <a:schemeClr val="accent2"/>
          </a:lnRef>
          <a:fillRef idx="0">
            <a:schemeClr val="accent2"/>
          </a:fillRef>
          <a:effectRef idx="0">
            <a:schemeClr val="accent2"/>
          </a:effectRef>
          <a:fontRef idx="minor">
            <a:schemeClr val="tx1"/>
          </a:fontRef>
        </p:style>
      </p:cxnSp>
      <p:cxnSp>
        <p:nvCxnSpPr>
          <p:cNvPr id="22" name="Straight Arrow Connector 73"/>
          <p:cNvCxnSpPr>
            <a:stCxn id="20" idx="0"/>
            <a:endCxn id="12" idx="3"/>
          </p:cNvCxnSpPr>
          <p:nvPr/>
        </p:nvCxnSpPr>
        <p:spPr>
          <a:xfrm rot="16200000" flipV="1">
            <a:off x="6974966" y="870298"/>
            <a:ext cx="795110" cy="3903310"/>
          </a:xfrm>
          <a:prstGeom prst="bentConnector2">
            <a:avLst/>
          </a:prstGeom>
          <a:ln w="28575">
            <a:solidFill>
              <a:schemeClr val="tx1">
                <a:lumMod val="85000"/>
              </a:schemeClr>
            </a:solidFill>
            <a:prstDash val="dash"/>
            <a:tailEnd type="stealth" w="lg" len="lg"/>
          </a:ln>
        </p:spPr>
        <p:style>
          <a:lnRef idx="1">
            <a:schemeClr val="accent2"/>
          </a:lnRef>
          <a:fillRef idx="0">
            <a:schemeClr val="accent2"/>
          </a:fillRef>
          <a:effectRef idx="0">
            <a:schemeClr val="accent2"/>
          </a:effectRef>
          <a:fontRef idx="minor">
            <a:schemeClr val="tx1"/>
          </a:fontRef>
        </p:style>
      </p:cxnSp>
      <p:sp>
        <p:nvSpPr>
          <p:cNvPr id="23" name="TextBox 22"/>
          <p:cNvSpPr txBox="1"/>
          <p:nvPr/>
        </p:nvSpPr>
        <p:spPr>
          <a:xfrm>
            <a:off x="6986396" y="2077549"/>
            <a:ext cx="503343" cy="246221"/>
          </a:xfrm>
          <a:prstGeom prst="rect">
            <a:avLst/>
          </a:prstGeom>
          <a:noFill/>
        </p:spPr>
        <p:txBody>
          <a:bodyPr wrap="none" lIns="0" tIns="0" rIns="0" bIns="0" rtlCol="0">
            <a:spAutoFit/>
          </a:bodyPr>
          <a:lstStyle/>
          <a:p>
            <a:pPr defTabSz="914192"/>
            <a:r>
              <a:rPr lang="en-US" sz="1600" i="1">
                <a:solidFill>
                  <a:srgbClr val="002050">
                    <a:lumMod val="20000"/>
                    <a:lumOff val="80000"/>
                  </a:srgbClr>
                </a:solidFill>
              </a:rPr>
              <a:t>Apply</a:t>
            </a:r>
          </a:p>
        </p:txBody>
      </p:sp>
      <p:sp>
        <p:nvSpPr>
          <p:cNvPr id="24" name="TextBox 23"/>
          <p:cNvSpPr txBox="1"/>
          <p:nvPr/>
        </p:nvSpPr>
        <p:spPr>
          <a:xfrm>
            <a:off x="5649812" y="3100093"/>
            <a:ext cx="331822" cy="246221"/>
          </a:xfrm>
          <a:prstGeom prst="rect">
            <a:avLst/>
          </a:prstGeom>
          <a:noFill/>
        </p:spPr>
        <p:txBody>
          <a:bodyPr wrap="none" lIns="0" tIns="0" rIns="0" bIns="0" rtlCol="0">
            <a:spAutoFit/>
          </a:bodyPr>
          <a:lstStyle/>
          <a:p>
            <a:pPr defTabSz="914192"/>
            <a:r>
              <a:rPr lang="en-US" sz="1600" i="1">
                <a:solidFill>
                  <a:srgbClr val="002050">
                    <a:lumMod val="20000"/>
                    <a:lumOff val="80000"/>
                  </a:srgbClr>
                </a:solidFill>
              </a:rPr>
              <a:t>Edit</a:t>
            </a:r>
          </a:p>
        </p:txBody>
      </p:sp>
      <p:sp>
        <p:nvSpPr>
          <p:cNvPr id="25" name="TextBox 24"/>
          <p:cNvSpPr txBox="1"/>
          <p:nvPr/>
        </p:nvSpPr>
        <p:spPr>
          <a:xfrm>
            <a:off x="7961377" y="3100093"/>
            <a:ext cx="331822" cy="246221"/>
          </a:xfrm>
          <a:prstGeom prst="rect">
            <a:avLst/>
          </a:prstGeom>
          <a:noFill/>
        </p:spPr>
        <p:txBody>
          <a:bodyPr wrap="none" lIns="0" tIns="0" rIns="0" bIns="0" rtlCol="0">
            <a:spAutoFit/>
          </a:bodyPr>
          <a:lstStyle/>
          <a:p>
            <a:pPr defTabSz="914192"/>
            <a:r>
              <a:rPr lang="en-US" sz="1600" i="1">
                <a:solidFill>
                  <a:srgbClr val="002050">
                    <a:lumMod val="20000"/>
                    <a:lumOff val="80000"/>
                  </a:srgbClr>
                </a:solidFill>
              </a:rPr>
              <a:t>Edit</a:t>
            </a:r>
          </a:p>
        </p:txBody>
      </p:sp>
      <p:sp>
        <p:nvSpPr>
          <p:cNvPr id="26" name="Rounded Rectangle 25"/>
          <p:cNvSpPr/>
          <p:nvPr/>
        </p:nvSpPr>
        <p:spPr bwMode="auto">
          <a:xfrm>
            <a:off x="2621950" y="5781011"/>
            <a:ext cx="1373292" cy="447547"/>
          </a:xfrm>
          <a:prstGeom prst="roundRect">
            <a:avLst/>
          </a:prstGeom>
          <a:solidFill>
            <a:schemeClr val="accent5">
              <a:lumMod val="20000"/>
              <a:lumOff val="80000"/>
            </a:schemeClr>
          </a:solidFill>
          <a:ln w="28575">
            <a:solidFill>
              <a:schemeClr val="bg1">
                <a:lumMod val="50000"/>
                <a:lumOff val="50000"/>
              </a:schemeClr>
            </a:solidFill>
            <a:prstDash val="dash"/>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err="1">
                <a:solidFill>
                  <a:srgbClr val="505050">
                    <a:lumMod val="75000"/>
                  </a:srgbClr>
                </a:solidFill>
              </a:rPr>
              <a:t>SyntaxTree</a:t>
            </a:r>
            <a:endParaRPr lang="en-US">
              <a:solidFill>
                <a:srgbClr val="505050">
                  <a:lumMod val="75000"/>
                </a:srgbClr>
              </a:solidFill>
            </a:endParaRPr>
          </a:p>
        </p:txBody>
      </p:sp>
      <p:sp>
        <p:nvSpPr>
          <p:cNvPr id="27" name="Rounded Rectangle 26"/>
          <p:cNvSpPr/>
          <p:nvPr/>
        </p:nvSpPr>
        <p:spPr bwMode="auto">
          <a:xfrm>
            <a:off x="1603065" y="4100321"/>
            <a:ext cx="1478036" cy="447547"/>
          </a:xfrm>
          <a:prstGeom prst="roundRect">
            <a:avLst/>
          </a:prstGeom>
          <a:solidFill>
            <a:schemeClr val="accent5">
              <a:lumMod val="20000"/>
              <a:lumOff val="80000"/>
            </a:schemeClr>
          </a:solidFill>
          <a:ln w="28575">
            <a:solidFill>
              <a:schemeClr val="bg1">
                <a:lumMod val="50000"/>
                <a:lumOff val="50000"/>
              </a:schemeClr>
            </a:solidFill>
            <a:prstDash val="dash"/>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pPr>
            <a:r>
              <a:rPr lang="en-US">
                <a:solidFill>
                  <a:srgbClr val="505050">
                    <a:lumMod val="75000"/>
                  </a:srgbClr>
                </a:solidFill>
              </a:rPr>
              <a:t>Compilation</a:t>
            </a:r>
          </a:p>
        </p:txBody>
      </p:sp>
      <p:sp>
        <p:nvSpPr>
          <p:cNvPr id="28" name="TextBox 27"/>
          <p:cNvSpPr txBox="1"/>
          <p:nvPr/>
        </p:nvSpPr>
        <p:spPr>
          <a:xfrm>
            <a:off x="2465230" y="1803781"/>
            <a:ext cx="2075440" cy="246221"/>
          </a:xfrm>
          <a:prstGeom prst="rect">
            <a:avLst/>
          </a:prstGeom>
          <a:noFill/>
        </p:spPr>
        <p:txBody>
          <a:bodyPr wrap="none" lIns="0" tIns="0" rIns="0" bIns="0" rtlCol="0">
            <a:spAutoFit/>
          </a:bodyPr>
          <a:lstStyle/>
          <a:p>
            <a:pPr defTabSz="914192"/>
            <a:r>
              <a:rPr lang="en-US" sz="1600" i="1">
                <a:solidFill>
                  <a:srgbClr val="002050">
                    <a:lumMod val="20000"/>
                    <a:lumOff val="80000"/>
                  </a:srgbClr>
                </a:solidFill>
              </a:rPr>
              <a:t>Events (e.g. key presses)</a:t>
            </a:r>
          </a:p>
        </p:txBody>
      </p:sp>
    </p:spTree>
    <p:extLst>
      <p:ext uri="{BB962C8B-B14F-4D97-AF65-F5344CB8AC3E}">
        <p14:creationId xmlns:p14="http://schemas.microsoft.com/office/powerpoint/2010/main" val="16709411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childTnLst>
                                </p:cTn>
                              </p:par>
                              <p:par>
                                <p:cTn id="58" presetID="10" presetClass="entr" presetSubtype="0" fill="hold"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500"/>
                                        <p:tgtEl>
                                          <p:spTgt spid="1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fade">
                                      <p:cBhvr>
                                        <p:cTn id="6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9" grpId="0" animBg="1"/>
      <p:bldP spid="20" grpId="0" animBg="1"/>
      <p:bldP spid="23" grpId="0"/>
      <p:bldP spid="24" grpId="0"/>
      <p:bldP spid="25" grpId="0"/>
      <p:bldP spid="26" grpId="0" animBg="1"/>
      <p:bldP spid="27" grpId="0" animBg="1"/>
      <p:bldP spid="28" grpId="0"/>
    </p:bldLst>
  </p:timing>
</p:sld>
</file>

<file path=ppt/theme/theme1.xml><?xml version="1.0" encoding="utf-8"?>
<a:theme xmlns:a="http://schemas.openxmlformats.org/drawingml/2006/main" name="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BLUE_2.potx" id="{821A7E2A-AB47-4FCA-9016-8AE238481E5D}" vid="{6E173DA7-44EC-4D3B-B367-4A1D4234FBA8}"/>
    </a:ext>
  </a:extLst>
</a:theme>
</file>

<file path=ppt/theme/theme2.xml><?xml version="1.0" encoding="utf-8"?>
<a:theme xmlns:a="http://schemas.openxmlformats.org/drawingml/2006/main" name="COLOR TEMPLATE">
  <a:themeElements>
    <a:clrScheme name="MSVID Blue Brand template_10-14">
      <a:dk1>
        <a:srgbClr val="505050"/>
      </a:dk1>
      <a:lt1>
        <a:srgbClr val="FFFFFF"/>
      </a:lt1>
      <a:dk2>
        <a:srgbClr val="0078D7"/>
      </a:dk2>
      <a:lt2>
        <a:srgbClr val="CDF4FF"/>
      </a:lt2>
      <a:accent1>
        <a:srgbClr val="002050"/>
      </a:accent1>
      <a:accent2>
        <a:srgbClr val="B4009E"/>
      </a:accent2>
      <a:accent3>
        <a:srgbClr val="107C10"/>
      </a:accent3>
      <a:accent4>
        <a:srgbClr val="5C2D91"/>
      </a:accent4>
      <a:accent5>
        <a:srgbClr val="004B50"/>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BLUE_2.potx" id="{821A7E2A-AB47-4FCA-9016-8AE238481E5D}" vid="{371C5808-966F-46C8-8472-321D865FE17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Campus – Individual IP" ma:contentTypeID="0x01010079CA57CA2DAD654DAB031774EE67465801005A1649862F9C8D4587F7DD7AE0FFCEEA" ma:contentTypeVersion="40" ma:contentTypeDescription="This content type is produced by an individual or team as part of a team collaboration effort, such as customer engagement. Reuse this type of content at your own risk." ma:contentTypeScope="" ma:versionID="9ea61faa229542ba93a551271404f444">
  <xsd:schema xmlns:xsd="http://www.w3.org/2001/XMLSchema" xmlns:xs="http://www.w3.org/2001/XMLSchema" xmlns:p="http://schemas.microsoft.com/office/2006/metadata/properties" xmlns:ns2="230e9df3-be65-4c73-a93b-d1236ebd677e" targetNamespace="http://schemas.microsoft.com/office/2006/metadata/properties" ma:root="true" ma:fieldsID="3388ab5f4dfe44b94b4a3ac82200bc0a" ns2:_="">
    <xsd:import namespace="230e9df3-be65-4c73-a93b-d1236ebd677e"/>
    <xsd:element name="properties">
      <xsd:complexType>
        <xsd:sequence>
          <xsd:element name="documentManagement">
            <xsd:complexType>
              <xsd:all>
                <xsd:element ref="ns2:DerivedFromID" minOccurs="0"/>
                <xsd:element ref="ns2:DocumentDescription" minOccurs="0"/>
                <xsd:element ref="ns2:Authors" minOccurs="0"/>
                <xsd:element ref="ns2:_dlc_DocIdUrl" minOccurs="0"/>
                <xsd:element ref="ns2:_dlc_DocIdPersistId" minOccurs="0"/>
                <xsd:element ref="ns2:MSProductsTaxHTField0" minOccurs="0"/>
                <xsd:element ref="ns2:TaxCatchAll" minOccurs="0"/>
                <xsd:element ref="ns2:TaxCatchAllLabel" minOccurs="0"/>
                <xsd:element ref="ns2:m74a2925250f485f9486ed3f97e2a6b3" minOccurs="0"/>
                <xsd:element ref="ns2:oad7af80ad0f4ba99bb03b3894ab533c" minOccurs="0"/>
                <xsd:element ref="ns2:bc28b5f076654a3b96073bbbebfeb8c9" minOccurs="0"/>
                <xsd:element ref="ns2:_dlc_Doc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erivedFromID" ma:index="2" nillable="true" ma:displayName="Derived from ID" ma:default="Original" ma:description="Holds the Document Id if the document is derived from an existing document in Campus." ma:internalName="DerivedFromID" ma:readOnly="false">
      <xsd:simpleType>
        <xsd:restriction base="dms:Text">
          <xsd:maxLength value="255"/>
        </xsd:restriction>
      </xsd:simpleType>
    </xsd:element>
    <xsd:element name="DocumentDescription" ma:index="3" nillable="true" ma:displayName="Document Description" ma:description="Alternate description for documents that can be used for display." ma:internalName="DocumentDescription" ma:readOnly="false">
      <xsd:simpleType>
        <xsd:restriction base="dms:Note">
          <xsd:maxLength value="255"/>
        </xsd:restriction>
      </xsd:simpleType>
    </xsd:element>
    <xsd:element name="Authors" ma:index="4" nillable="true" ma:displayName="Authors" ma:description="The individuals who contributed to the creation of this content. Includes both primary and secondary authors." ma:list="UserInfo" ma:SharePointGroup="0" ma:internalName="Authors"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MSProductsTaxHTField0" ma:index="13" nillable="true" ma:taxonomy="true" ma:internalName="MSProductsTaxHTField0" ma:taxonomyFieldName="MSProducts" ma:displayName="MS Products" ma:default="379;#Microsoft Visual C#|ed4263a6-cf84-4d66-b0fb-befccc28a9bd;#380;#Visual Studio|bf0ebdd7-5d74-479a-b01e-d7b141200243;#270;#Microsoft .NET|c9c8fcfb-bff3-40ca-b59d-216f6850000a" ma:fieldId="{ee77c2ea-e1b9-4a90-85df-76a95e6ae936}"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TaxCatchAll" ma:index="14" nillable="true" ma:displayName="Taxonomy Catch All Column" ma:hidden="true" ma:list="{d4fe32a7-d24f-402b-8b90-f8c50a56759a}" ma:internalName="TaxCatchAll" ma:showField="CatchAllData" ma:web="d9a2e7d3-1ace-4edd-92a9-c67f0c9f1741">
      <xsd:complexType>
        <xsd:complexContent>
          <xsd:extension base="dms:MultiChoiceLookup">
            <xsd:sequence>
              <xsd:element name="Value" type="dms:Lookup" maxOccurs="unbounded" minOccurs="0" nillable="true"/>
            </xsd:sequence>
          </xsd:extension>
        </xsd:complexContent>
      </xsd:complexType>
    </xsd:element>
    <xsd:element name="TaxCatchAllLabel" ma:index="15" nillable="true" ma:displayName="Taxonomy Catch All Column1" ma:hidden="true" ma:list="{d4fe32a7-d24f-402b-8b90-f8c50a56759a}" ma:internalName="TaxCatchAllLabel" ma:readOnly="true" ma:showField="CatchAllDataLabel" ma:web="d9a2e7d3-1ace-4edd-92a9-c67f0c9f1741">
      <xsd:complexType>
        <xsd:complexContent>
          <xsd:extension base="dms:MultiChoiceLookup">
            <xsd:sequence>
              <xsd:element name="Value" type="dms:Lookup" maxOccurs="unbounded" minOccurs="0" nillable="true"/>
            </xsd:sequence>
          </xsd:extension>
        </xsd:complexContent>
      </xsd:complexType>
    </xsd:element>
    <xsd:element name="m74a2925250f485f9486ed3f97e2a6b3" ma:index="17" nillable="true" ma:taxonomy="true" ma:internalName="m74a2925250f485f9486ed3f97e2a6b3" ma:taxonomyFieldName="VerticalIndustries" ma:displayName="Vertical Industries" ma:default="319;#cross industry|be69ddab-4d61-40a7-86a0-6ddf15ccd4c1" ma:fieldId="{674a2925-250f-485f-9486-ed3f97e2a6b3}" ma:taxonomyMulti="true" ma:sspId="e385fb40-52d4-4fae-9c5b-3e8ff8a5878e" ma:termSetId="91b0d1e0-9f22-4aab-a1ef-fa1358a21588" ma:anchorId="00000000-0000-0000-0000-000000000000" ma:open="false" ma:isKeyword="false">
      <xsd:complexType>
        <xsd:sequence>
          <xsd:element ref="pc:Terms" minOccurs="0" maxOccurs="1"/>
        </xsd:sequence>
      </xsd:complexType>
    </xsd:element>
    <xsd:element name="oad7af80ad0f4ba99bb03b3894ab533c" ma:index="19" nillable="true" ma:taxonomy="true" ma:internalName="oad7af80ad0f4ba99bb03b3894ab533c" ma:taxonomyFieldName="ServicesIPTypes" ma:displayName="Services IP Type" ma:default="" ma:fieldId="{8ad7af80-ad0f-4ba9-9bb0-3b3894ab533c}" ma:taxonomyMulti="true" ma:sspId="e385fb40-52d4-4fae-9c5b-3e8ff8a5878e" ma:termSetId="030f38bb-a2c5-4da9-8933-47d85a151cf1" ma:anchorId="00000000-0000-0000-0000-000000000000" ma:open="false" ma:isKeyword="false">
      <xsd:complexType>
        <xsd:sequence>
          <xsd:element ref="pc:Terms" minOccurs="0" maxOccurs="1"/>
        </xsd:sequence>
      </xsd:complexType>
    </xsd:element>
    <xsd:element name="bc28b5f076654a3b96073bbbebfeb8c9" ma:index="21" nillable="true" ma:taxonomy="true" ma:internalName="bc28b5f076654a3b96073bbbebfeb8c9" ma:taxonomyFieldName="MSLanguage" ma:displayName="MS Language" ma:default="" ma:fieldId="{bc28b5f0-7665-4a3b-9607-3bbbebfeb8c9}" ma:taxonomyMulti="true" ma:sspId="e385fb40-52d4-4fae-9c5b-3e8ff8a5878e" ma:termSetId="2851bb56-f3b7-4d07-b1ba-07ede7d3b149" ma:anchorId="00000000-0000-0000-0000-000000000000" ma:open="false" ma:isKeyword="false">
      <xsd:complexType>
        <xsd:sequence>
          <xsd:element ref="pc:Terms" minOccurs="0" maxOccurs="1"/>
        </xsd:sequence>
      </xsd:complexType>
    </xsd:element>
    <xsd:element name="_dlc_DocId" ma:index="22" nillable="true" ma:displayName="Document ID Value" ma:description="The value of the document ID assigned to this item." ma:internalName="_dlc_DocId"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3"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 xsi:nil="true"/>
    <bc28b5f076654a3b96073bbbebfeb8c9 xmlns="230e9df3-be65-4c73-a93b-d1236ebd677e">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cb91f272-ce4d-4a7e-9bbf-78b58e3d188d</TermId>
        </TermInfo>
      </Terms>
    </bc28b5f076654a3b96073bbbebfeb8c9>
    <MSProductsTaxHTField0 xmlns="230e9df3-be65-4c73-a93b-d1236ebd677e">
      <Terms xmlns="http://schemas.microsoft.com/office/infopath/2007/PartnerControls">
        <TermInfo xmlns="http://schemas.microsoft.com/office/infopath/2007/PartnerControls">
          <TermName xmlns="http://schemas.microsoft.com/office/infopath/2007/PartnerControls">Microsoft Visual C#</TermName>
          <TermId xmlns="http://schemas.microsoft.com/office/infopath/2007/PartnerControls">ed4263a6-cf84-4d66-b0fb-befccc28a9bd</TermId>
        </TermInfo>
        <TermInfo xmlns="http://schemas.microsoft.com/office/infopath/2007/PartnerControls">
          <TermName xmlns="http://schemas.microsoft.com/office/infopath/2007/PartnerControls">Visual Studio</TermName>
          <TermId xmlns="http://schemas.microsoft.com/office/infopath/2007/PartnerControls">bf0ebdd7-5d74-479a-b01e-d7b141200243</TermId>
        </TermInfo>
        <TermInfo xmlns="http://schemas.microsoft.com/office/infopath/2007/PartnerControls">
          <TermName xmlns="http://schemas.microsoft.com/office/infopath/2007/PartnerControls">Microsoft .NET</TermName>
          <TermId xmlns="http://schemas.microsoft.com/office/infopath/2007/PartnerControls">c9c8fcfb-bff3-40ca-b59d-216f6850000a</TermId>
        </TermInfo>
      </Terms>
    </MSProductsTaxHTField0>
    <m74a2925250f485f9486ed3f97e2a6b3 xmlns="230e9df3-be65-4c73-a93b-d1236ebd677e">
      <Terms xmlns="http://schemas.microsoft.com/office/infopath/2007/PartnerControls">
        <TermInfo xmlns="http://schemas.microsoft.com/office/infopath/2007/PartnerControls">
          <TermName xmlns="http://schemas.microsoft.com/office/infopath/2007/PartnerControls">cross industry</TermName>
          <TermId xmlns="http://schemas.microsoft.com/office/infopath/2007/PartnerControls">be69ddab-4d61-40a7-86a0-6ddf15ccd4c1</TermId>
        </TermInfo>
      </Terms>
    </m74a2925250f485f9486ed3f97e2a6b3>
    <oad7af80ad0f4ba99bb03b3894ab533c xmlns="230e9df3-be65-4c73-a93b-d1236ebd677e">
      <Terms xmlns="http://schemas.microsoft.com/office/infopath/2007/PartnerControls"/>
    </oad7af80ad0f4ba99bb03b3894ab533c>
    <Authors xmlns="230e9df3-be65-4c73-a93b-d1236ebd677e">
      <UserInfo>
        <DisplayName/>
        <AccountId xsi:nil="true"/>
        <AccountType/>
      </UserInfo>
    </Authors>
    <DerivedFromID xmlns="230e9df3-be65-4c73-a93b-d1236ebd677e">Original</DerivedFromID>
    <TaxCatchAll xmlns="230e9df3-be65-4c73-a93b-d1236ebd677e">
      <Value>288</Value>
      <Value>270</Value>
      <Value>319</Value>
      <Value>380</Value>
      <Value>379</Value>
    </TaxCatchAll>
    <_dlc_DocId xmlns="230e9df3-be65-4c73-a93b-d1236ebd677e">CPS076-1604323070-48</_dlc_DocId>
    <_dlc_DocIdUrl xmlns="230e9df3-be65-4c73-a93b-d1236ebd677e">
      <Url>https://microsoft.sharepoint.com/teams/CampusProjectSites076/zhhdk3k7kz/_layouts/15/DocIdRedir.aspx?ID=CPS076-1604323070-48</Url>
      <Description>CPS076-1604323070-48</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5.xml><?xml version="1.0" encoding="utf-8"?>
<?mso-contentType ?>
<SharedContentType xmlns="Microsoft.SharePoint.Taxonomy.ContentTypeSync" SourceId="e385fb40-52d4-4fae-9c5b-3e8ff8a5878e" ContentTypeId="0x01010079CA57CA2DAD654DAB031774EE67465801" PreviousValue="false"/>
</file>

<file path=customXml/itemProps1.xml><?xml version="1.0" encoding="utf-8"?>
<ds:datastoreItem xmlns:ds="http://schemas.openxmlformats.org/officeDocument/2006/customXml" ds:itemID="{0112DE09-60C8-4F99-86D2-36D6F9C2AA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98AEC3-3A55-4D39-A8AC-26B1133B2973}">
  <ds:schemaRefs>
    <ds:schemaRef ds:uri="http://schemas.microsoft.com/sharepoint/v3/contenttype/forms"/>
  </ds:schemaRefs>
</ds:datastoreItem>
</file>

<file path=customXml/itemProps3.xml><?xml version="1.0" encoding="utf-8"?>
<ds:datastoreItem xmlns:ds="http://schemas.openxmlformats.org/officeDocument/2006/customXml" ds:itemID="{1B878F35-B0D5-4CFF-AF52-BF6DB9E7797A}">
  <ds:schemaRefs>
    <ds:schemaRef ds:uri="http://schemas.microsoft.com/office/2006/metadata/properties"/>
    <ds:schemaRef ds:uri="http://schemas.microsoft.com/office/infopath/2007/PartnerControls"/>
    <ds:schemaRef ds:uri="230e9df3-be65-4c73-a93b-d1236ebd677e"/>
  </ds:schemaRefs>
</ds:datastoreItem>
</file>

<file path=customXml/itemProps4.xml><?xml version="1.0" encoding="utf-8"?>
<ds:datastoreItem xmlns:ds="http://schemas.openxmlformats.org/officeDocument/2006/customXml" ds:itemID="{1F46663E-1DED-45AB-8A76-4E2B14F321FC}">
  <ds:schemaRefs>
    <ds:schemaRef ds:uri="http://schemas.microsoft.com/sharepoint/events"/>
  </ds:schemaRefs>
</ds:datastoreItem>
</file>

<file path=customXml/itemProps5.xml><?xml version="1.0" encoding="utf-8"?>
<ds:datastoreItem xmlns:ds="http://schemas.openxmlformats.org/officeDocument/2006/customXml" ds:itemID="{43F00A8E-B11A-4004-80B4-384CF030835D}">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Brand_template_16-9_Consumer_BLUE_2</Template>
  <TotalTime>0</TotalTime>
  <Words>1711</Words>
  <Application>Microsoft Office PowerPoint</Application>
  <PresentationFormat>Widescreen</PresentationFormat>
  <Paragraphs>260</Paragraphs>
  <Slides>21</Slides>
  <Notes>17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Calibri</vt:lpstr>
      <vt:lpstr>Consolas</vt:lpstr>
      <vt:lpstr>Segoe UI</vt:lpstr>
      <vt:lpstr>Segoe UI Light</vt:lpstr>
      <vt:lpstr>Wingdings</vt:lpstr>
      <vt:lpstr>WHITE TEMPLATE</vt:lpstr>
      <vt:lpstr>COLOR TEMPLATE</vt:lpstr>
      <vt:lpstr>Introduction to .NET Compiler Platform “Roslyn”</vt:lpstr>
      <vt:lpstr>PowerPoint Presentation</vt:lpstr>
      <vt:lpstr>What is the .NET Compiler Platform (“Roslyn”)?</vt:lpstr>
      <vt:lpstr>The Big Switch</vt:lpstr>
      <vt:lpstr>Where We’re At Today</vt:lpstr>
      <vt:lpstr>.NET Compiler Platform Architecture</vt:lpstr>
      <vt:lpstr>PowerPoint Presentation</vt:lpstr>
      <vt:lpstr>API Layers and Extensibility</vt:lpstr>
      <vt:lpstr>Workspace API</vt:lpstr>
      <vt:lpstr>Syntax Tree API – “Trivia”</vt:lpstr>
      <vt:lpstr>Compilations</vt:lpstr>
      <vt:lpstr>Demo</vt:lpstr>
      <vt:lpstr>Symbol vs. Syntax vs. Semantic Model</vt:lpstr>
      <vt:lpstr>Kinds of diagnostic analyzers</vt:lpstr>
      <vt:lpstr>Demo</vt:lpstr>
      <vt:lpstr>Diagnostics and Code Fixes</vt:lpstr>
      <vt:lpstr>Demo</vt:lpstr>
      <vt:lpstr>Scripting option</vt:lpstr>
      <vt:lpstr>PowerPoint Presentation</vt:lpstr>
      <vt:lpstr>Useful 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Roslyn: The Future of .NET </dc:title>
  <dc:creator/>
  <cp:revision>1</cp:revision>
  <dcterms:created xsi:type="dcterms:W3CDTF">2016-10-12T02:27:04Z</dcterms:created>
  <dcterms:modified xsi:type="dcterms:W3CDTF">2019-11-01T17:55:12Z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lipenade@microsoft.com</vt:lpwstr>
  </property>
  <property fmtid="{D5CDD505-2E9C-101B-9397-08002B2CF9AE}" pid="5" name="MSIP_Label_f42aa342-8706-4288-bd11-ebb85995028c_SetDate">
    <vt:lpwstr>2018-01-17T09:27:11.1571710Z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0x01010079CA57CA2DAD654DAB031774EE67465801005A1649862F9C8D4587F7DD7AE0FFCEEA</vt:lpwstr>
  </property>
  <property fmtid="{D5CDD505-2E9C-101B-9397-08002B2CF9AE}" pid="11" name="_dlc_DocIdItemGuid">
    <vt:lpwstr>80ff2aa8-4f07-4fa0-b18b-390fb8bada35</vt:lpwstr>
  </property>
</Properties>
</file>