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75" r:id="rId5"/>
    <p:sldId id="274" r:id="rId6"/>
    <p:sldId id="272" r:id="rId7"/>
    <p:sldId id="258" r:id="rId8"/>
    <p:sldId id="260" r:id="rId9"/>
    <p:sldId id="261" r:id="rId10"/>
    <p:sldId id="262" r:id="rId11"/>
    <p:sldId id="263" r:id="rId12"/>
    <p:sldId id="273" r:id="rId13"/>
    <p:sldId id="264" r:id="rId14"/>
    <p:sldId id="259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E5060-BFDE-4DF6-8812-70F657F99229}" v="277" dt="2022-10-18T16:01:07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gail D. Paulus &lt;Student&gt;" userId="7d13598a-c33f-4122-b46e-0e2397bed6e6" providerId="ADAL" clId="{8F1800B7-8843-B543-A50F-65CD41F1B813}"/>
    <pc:docChg chg="undo custSel addSld modSld sldOrd">
      <pc:chgData name="Abigail D. Paulus &lt;Student&gt;" userId="7d13598a-c33f-4122-b46e-0e2397bed6e6" providerId="ADAL" clId="{8F1800B7-8843-B543-A50F-65CD41F1B813}" dt="2022-09-27T16:14:10.402" v="49" actId="1076"/>
      <pc:docMkLst>
        <pc:docMk/>
      </pc:docMkLst>
      <pc:sldChg chg="addSp delSp modSp">
        <pc:chgData name="Abigail D. Paulus &lt;Student&gt;" userId="7d13598a-c33f-4122-b46e-0e2397bed6e6" providerId="ADAL" clId="{8F1800B7-8843-B543-A50F-65CD41F1B813}" dt="2022-09-22T18:26:26.094" v="47"/>
        <pc:sldMkLst>
          <pc:docMk/>
          <pc:sldMk cId="3504589172" sldId="258"/>
        </pc:sldMkLst>
        <pc:inkChg chg="add del">
          <ac:chgData name="Abigail D. Paulus &lt;Student&gt;" userId="7d13598a-c33f-4122-b46e-0e2397bed6e6" providerId="ADAL" clId="{8F1800B7-8843-B543-A50F-65CD41F1B813}" dt="2022-09-22T18:25:17.375" v="13"/>
          <ac:inkMkLst>
            <pc:docMk/>
            <pc:sldMk cId="3504589172" sldId="258"/>
            <ac:inkMk id="4" creationId="{82D14792-6D38-1D53-A381-BD36B5851794}"/>
          </ac:inkMkLst>
        </pc:inkChg>
        <pc:inkChg chg="add del">
          <ac:chgData name="Abigail D. Paulus &lt;Student&gt;" userId="7d13598a-c33f-4122-b46e-0e2397bed6e6" providerId="ADAL" clId="{8F1800B7-8843-B543-A50F-65CD41F1B813}" dt="2022-09-22T18:25:20.257" v="15"/>
          <ac:inkMkLst>
            <pc:docMk/>
            <pc:sldMk cId="3504589172" sldId="258"/>
            <ac:inkMk id="5" creationId="{7221110A-0EA7-0A60-60A4-9D227BE16300}"/>
          </ac:inkMkLst>
        </pc:inkChg>
        <pc:inkChg chg="add del">
          <ac:chgData name="Abigail D. Paulus &lt;Student&gt;" userId="7d13598a-c33f-4122-b46e-0e2397bed6e6" providerId="ADAL" clId="{8F1800B7-8843-B543-A50F-65CD41F1B813}" dt="2022-09-22T18:25:25.925" v="18"/>
          <ac:inkMkLst>
            <pc:docMk/>
            <pc:sldMk cId="3504589172" sldId="258"/>
            <ac:inkMk id="6" creationId="{43C8382A-52D6-CF6F-1818-5E1D58C1B701}"/>
          </ac:inkMkLst>
        </pc:inkChg>
        <pc:inkChg chg="add del">
          <ac:chgData name="Abigail D. Paulus &lt;Student&gt;" userId="7d13598a-c33f-4122-b46e-0e2397bed6e6" providerId="ADAL" clId="{8F1800B7-8843-B543-A50F-65CD41F1B813}" dt="2022-09-22T18:25:25.925" v="18"/>
          <ac:inkMkLst>
            <pc:docMk/>
            <pc:sldMk cId="3504589172" sldId="258"/>
            <ac:inkMk id="7" creationId="{ECE65FAB-750F-3202-2B90-8B6BDEEA6326}"/>
          </ac:inkMkLst>
        </pc:inkChg>
        <pc:inkChg chg="add del mod reco modStrokes">
          <ac:chgData name="Abigail D. Paulus &lt;Student&gt;" userId="7d13598a-c33f-4122-b46e-0e2397bed6e6" providerId="ADAL" clId="{8F1800B7-8843-B543-A50F-65CD41F1B813}" dt="2022-09-22T18:25:46.606" v="30"/>
          <ac:inkMkLst>
            <pc:docMk/>
            <pc:sldMk cId="3504589172" sldId="258"/>
            <ac:inkMk id="8" creationId="{E81BFA5F-7128-89E8-BE83-E58B01AD7D9E}"/>
          </ac:inkMkLst>
        </pc:inkChg>
        <pc:inkChg chg="add del">
          <ac:chgData name="Abigail D. Paulus &lt;Student&gt;" userId="7d13598a-c33f-4122-b46e-0e2397bed6e6" providerId="ADAL" clId="{8F1800B7-8843-B543-A50F-65CD41F1B813}" dt="2022-09-22T18:25:46.600" v="28"/>
          <ac:inkMkLst>
            <pc:docMk/>
            <pc:sldMk cId="3504589172" sldId="258"/>
            <ac:inkMk id="9" creationId="{B8C72EF4-318E-E0A3-EE03-6E9B8AB089BC}"/>
          </ac:inkMkLst>
        </pc:inkChg>
        <pc:inkChg chg="add del">
          <ac:chgData name="Abigail D. Paulus &lt;Student&gt;" userId="7d13598a-c33f-4122-b46e-0e2397bed6e6" providerId="ADAL" clId="{8F1800B7-8843-B543-A50F-65CD41F1B813}" dt="2022-09-22T18:25:36.693" v="23"/>
          <ac:inkMkLst>
            <pc:docMk/>
            <pc:sldMk cId="3504589172" sldId="258"/>
            <ac:inkMk id="10" creationId="{51D5D902-F27D-261B-2D4E-3797439563C0}"/>
          </ac:inkMkLst>
        </pc:inkChg>
        <pc:inkChg chg="add del">
          <ac:chgData name="Abigail D. Paulus &lt;Student&gt;" userId="7d13598a-c33f-4122-b46e-0e2397bed6e6" providerId="ADAL" clId="{8F1800B7-8843-B543-A50F-65CD41F1B813}" dt="2022-09-22T18:25:36.693" v="23"/>
          <ac:inkMkLst>
            <pc:docMk/>
            <pc:sldMk cId="3504589172" sldId="258"/>
            <ac:inkMk id="11" creationId="{5D6AB705-7A00-C9FA-FF5A-204A2063469B}"/>
          </ac:inkMkLst>
        </pc:inkChg>
        <pc:inkChg chg="add del reco">
          <ac:chgData name="Abigail D. Paulus &lt;Student&gt;" userId="7d13598a-c33f-4122-b46e-0e2397bed6e6" providerId="ADAL" clId="{8F1800B7-8843-B543-A50F-65CD41F1B813}" dt="2022-09-22T18:25:37.758" v="24"/>
          <ac:inkMkLst>
            <pc:docMk/>
            <pc:sldMk cId="3504589172" sldId="258"/>
            <ac:inkMk id="12" creationId="{84664C40-59CC-B1F8-D64C-26AA0D6B5B6D}"/>
          </ac:inkMkLst>
        </pc:inkChg>
        <pc:inkChg chg="add del">
          <ac:chgData name="Abigail D. Paulus &lt;Student&gt;" userId="7d13598a-c33f-4122-b46e-0e2397bed6e6" providerId="ADAL" clId="{8F1800B7-8843-B543-A50F-65CD41F1B813}" dt="2022-09-22T18:25:46.598" v="27"/>
          <ac:inkMkLst>
            <pc:docMk/>
            <pc:sldMk cId="3504589172" sldId="258"/>
            <ac:inkMk id="13" creationId="{01E95D7A-F794-44D2-CC80-1BD6EAB9521E}"/>
          </ac:inkMkLst>
        </pc:inkChg>
        <pc:inkChg chg="add del">
          <ac:chgData name="Abigail D. Paulus &lt;Student&gt;" userId="7d13598a-c33f-4122-b46e-0e2397bed6e6" providerId="ADAL" clId="{8F1800B7-8843-B543-A50F-65CD41F1B813}" dt="2022-09-22T18:25:46.603" v="29"/>
          <ac:inkMkLst>
            <pc:docMk/>
            <pc:sldMk cId="3504589172" sldId="258"/>
            <ac:inkMk id="14" creationId="{6C73391B-FAC3-A14F-16BD-0D1A0C76778B}"/>
          </ac:inkMkLst>
        </pc:inkChg>
        <pc:inkChg chg="add del">
          <ac:chgData name="Abigail D. Paulus &lt;Student&gt;" userId="7d13598a-c33f-4122-b46e-0e2397bed6e6" providerId="ADAL" clId="{8F1800B7-8843-B543-A50F-65CD41F1B813}" dt="2022-09-22T18:25:56.127" v="36"/>
          <ac:inkMkLst>
            <pc:docMk/>
            <pc:sldMk cId="3504589172" sldId="258"/>
            <ac:inkMk id="15" creationId="{AA4F326A-DF28-1FFC-E37F-0197E369D745}"/>
          </ac:inkMkLst>
        </pc:inkChg>
        <pc:inkChg chg="add del">
          <ac:chgData name="Abigail D. Paulus &lt;Student&gt;" userId="7d13598a-c33f-4122-b46e-0e2397bed6e6" providerId="ADAL" clId="{8F1800B7-8843-B543-A50F-65CD41F1B813}" dt="2022-09-22T18:25:56.127" v="36"/>
          <ac:inkMkLst>
            <pc:docMk/>
            <pc:sldMk cId="3504589172" sldId="258"/>
            <ac:inkMk id="16" creationId="{92CFE27F-8997-3FBA-B0AB-0617B25ACAC2}"/>
          </ac:inkMkLst>
        </pc:inkChg>
        <pc:inkChg chg="add del">
          <ac:chgData name="Abigail D. Paulus &lt;Student&gt;" userId="7d13598a-c33f-4122-b46e-0e2397bed6e6" providerId="ADAL" clId="{8F1800B7-8843-B543-A50F-65CD41F1B813}" dt="2022-09-22T18:25:56.127" v="36"/>
          <ac:inkMkLst>
            <pc:docMk/>
            <pc:sldMk cId="3504589172" sldId="258"/>
            <ac:inkMk id="17" creationId="{47A21B58-443E-B9BE-7A65-E208B2ECB112}"/>
          </ac:inkMkLst>
        </pc:inkChg>
        <pc:inkChg chg="add del">
          <ac:chgData name="Abigail D. Paulus &lt;Student&gt;" userId="7d13598a-c33f-4122-b46e-0e2397bed6e6" providerId="ADAL" clId="{8F1800B7-8843-B543-A50F-65CD41F1B813}" dt="2022-09-22T18:25:56.127" v="36"/>
          <ac:inkMkLst>
            <pc:docMk/>
            <pc:sldMk cId="3504589172" sldId="258"/>
            <ac:inkMk id="18" creationId="{14E5A5C2-DCB7-AB57-483C-08099B6353C9}"/>
          </ac:inkMkLst>
        </pc:inkChg>
        <pc:inkChg chg="add del">
          <ac:chgData name="Abigail D. Paulus &lt;Student&gt;" userId="7d13598a-c33f-4122-b46e-0e2397bed6e6" providerId="ADAL" clId="{8F1800B7-8843-B543-A50F-65CD41F1B813}" dt="2022-09-22T18:25:56.127" v="36"/>
          <ac:inkMkLst>
            <pc:docMk/>
            <pc:sldMk cId="3504589172" sldId="258"/>
            <ac:inkMk id="19" creationId="{550EBEA7-7A2C-9D08-8B96-9E3485460E80}"/>
          </ac:inkMkLst>
        </pc:inkChg>
        <pc:inkChg chg="add del mod reco modStrokes">
          <ac:chgData name="Abigail D. Paulus &lt;Student&gt;" userId="7d13598a-c33f-4122-b46e-0e2397bed6e6" providerId="ADAL" clId="{8F1800B7-8843-B543-A50F-65CD41F1B813}" dt="2022-09-22T18:26:26.091" v="46"/>
          <ac:inkMkLst>
            <pc:docMk/>
            <pc:sldMk cId="3504589172" sldId="258"/>
            <ac:inkMk id="20" creationId="{A3514155-A8A5-9DC8-A27D-F0A41E00565D}"/>
          </ac:inkMkLst>
        </pc:inkChg>
        <pc:inkChg chg="add del">
          <ac:chgData name="Abigail D. Paulus &lt;Student&gt;" userId="7d13598a-c33f-4122-b46e-0e2397bed6e6" providerId="ADAL" clId="{8F1800B7-8843-B543-A50F-65CD41F1B813}" dt="2022-09-22T18:26:26.094" v="47"/>
          <ac:inkMkLst>
            <pc:docMk/>
            <pc:sldMk cId="3504589172" sldId="258"/>
            <ac:inkMk id="21" creationId="{FDF4471A-B3BE-9104-5CF6-07BDA0211CBD}"/>
          </ac:inkMkLst>
        </pc:inkChg>
        <pc:inkChg chg="add del">
          <ac:chgData name="Abigail D. Paulus &lt;Student&gt;" userId="7d13598a-c33f-4122-b46e-0e2397bed6e6" providerId="ADAL" clId="{8F1800B7-8843-B543-A50F-65CD41F1B813}" dt="2022-09-22T18:26:11.323" v="39"/>
          <ac:inkMkLst>
            <pc:docMk/>
            <pc:sldMk cId="3504589172" sldId="258"/>
            <ac:inkMk id="22" creationId="{5EFB0123-D78E-15B6-5BFB-E8D2C3EDD434}"/>
          </ac:inkMkLst>
        </pc:inkChg>
        <pc:inkChg chg="add del">
          <ac:chgData name="Abigail D. Paulus &lt;Student&gt;" userId="7d13598a-c33f-4122-b46e-0e2397bed6e6" providerId="ADAL" clId="{8F1800B7-8843-B543-A50F-65CD41F1B813}" dt="2022-09-22T18:26:22.071" v="44"/>
          <ac:inkMkLst>
            <pc:docMk/>
            <pc:sldMk cId="3504589172" sldId="258"/>
            <ac:inkMk id="23" creationId="{D982A90D-5E81-2276-BF05-098E7A77EF80}"/>
          </ac:inkMkLst>
        </pc:inkChg>
        <pc:inkChg chg="add del">
          <ac:chgData name="Abigail D. Paulus &lt;Student&gt;" userId="7d13598a-c33f-4122-b46e-0e2397bed6e6" providerId="ADAL" clId="{8F1800B7-8843-B543-A50F-65CD41F1B813}" dt="2022-09-22T18:26:22.071" v="44"/>
          <ac:inkMkLst>
            <pc:docMk/>
            <pc:sldMk cId="3504589172" sldId="258"/>
            <ac:inkMk id="24" creationId="{819F6EE3-3F4A-5DB9-04F5-C74A0EE77121}"/>
          </ac:inkMkLst>
        </pc:inkChg>
        <pc:inkChg chg="add del reco">
          <ac:chgData name="Abigail D. Paulus &lt;Student&gt;" userId="7d13598a-c33f-4122-b46e-0e2397bed6e6" providerId="ADAL" clId="{8F1800B7-8843-B543-A50F-65CD41F1B813}" dt="2022-09-22T18:26:26.087" v="45"/>
          <ac:inkMkLst>
            <pc:docMk/>
            <pc:sldMk cId="3504589172" sldId="258"/>
            <ac:inkMk id="25" creationId="{781A5133-192E-ABBF-CA44-CF39719CDC3A}"/>
          </ac:inkMkLst>
        </pc:inkChg>
      </pc:sldChg>
      <pc:sldChg chg="addSp delSp">
        <pc:chgData name="Abigail D. Paulus &lt;Student&gt;" userId="7d13598a-c33f-4122-b46e-0e2397bed6e6" providerId="ADAL" clId="{8F1800B7-8843-B543-A50F-65CD41F1B813}" dt="2022-09-22T16:20:59.151" v="11"/>
        <pc:sldMkLst>
          <pc:docMk/>
          <pc:sldMk cId="3970251926" sldId="272"/>
        </pc:sldMkLst>
        <pc:inkChg chg="add del">
          <ac:chgData name="Abigail D. Paulus &lt;Student&gt;" userId="7d13598a-c33f-4122-b46e-0e2397bed6e6" providerId="ADAL" clId="{8F1800B7-8843-B543-A50F-65CD41F1B813}" dt="2022-09-22T16:20:59.151" v="11"/>
          <ac:inkMkLst>
            <pc:docMk/>
            <pc:sldMk cId="3970251926" sldId="272"/>
            <ac:inkMk id="3" creationId="{A521B06C-77E0-570E-E05E-BB7860057696}"/>
          </ac:inkMkLst>
        </pc:inkChg>
        <pc:inkChg chg="add del">
          <ac:chgData name="Abigail D. Paulus &lt;Student&gt;" userId="7d13598a-c33f-4122-b46e-0e2397bed6e6" providerId="ADAL" clId="{8F1800B7-8843-B543-A50F-65CD41F1B813}" dt="2022-09-22T16:20:10.076" v="2"/>
          <ac:inkMkLst>
            <pc:docMk/>
            <pc:sldMk cId="3970251926" sldId="272"/>
            <ac:inkMk id="3" creationId="{C33C44E4-68BB-F5D3-2790-21D7FA59E004}"/>
          </ac:inkMkLst>
        </pc:inkChg>
        <pc:inkChg chg="add del">
          <ac:chgData name="Abigail D. Paulus &lt;Student&gt;" userId="7d13598a-c33f-4122-b46e-0e2397bed6e6" providerId="ADAL" clId="{8F1800B7-8843-B543-A50F-65CD41F1B813}" dt="2022-09-22T16:20:10.076" v="2"/>
          <ac:inkMkLst>
            <pc:docMk/>
            <pc:sldMk cId="3970251926" sldId="272"/>
            <ac:inkMk id="5" creationId="{78A262B0-A44F-994A-74A3-67C432FC6E6C}"/>
          </ac:inkMkLst>
        </pc:inkChg>
        <pc:inkChg chg="add del reco">
          <ac:chgData name="Abigail D. Paulus &lt;Student&gt;" userId="7d13598a-c33f-4122-b46e-0e2397bed6e6" providerId="ADAL" clId="{8F1800B7-8843-B543-A50F-65CD41F1B813}" dt="2022-09-22T16:20:14.094" v="4"/>
          <ac:inkMkLst>
            <pc:docMk/>
            <pc:sldMk cId="3970251926" sldId="272"/>
            <ac:inkMk id="6" creationId="{5A179E94-DF8D-75A8-C675-30D38A7ABB69}"/>
          </ac:inkMkLst>
        </pc:inkChg>
        <pc:inkChg chg="add del">
          <ac:chgData name="Abigail D. Paulus &lt;Student&gt;" userId="7d13598a-c33f-4122-b46e-0e2397bed6e6" providerId="ADAL" clId="{8F1800B7-8843-B543-A50F-65CD41F1B813}" dt="2022-09-22T16:20:14.096" v="5"/>
          <ac:inkMkLst>
            <pc:docMk/>
            <pc:sldMk cId="3970251926" sldId="272"/>
            <ac:inkMk id="7" creationId="{ABE56B43-502A-40E8-3C22-EE7C7FC882BE}"/>
          </ac:inkMkLst>
        </pc:inkChg>
        <pc:inkChg chg="add del">
          <ac:chgData name="Abigail D. Paulus &lt;Student&gt;" userId="7d13598a-c33f-4122-b46e-0e2397bed6e6" providerId="ADAL" clId="{8F1800B7-8843-B543-A50F-65CD41F1B813}" dt="2022-09-22T16:20:29.528" v="8"/>
          <ac:inkMkLst>
            <pc:docMk/>
            <pc:sldMk cId="3970251926" sldId="272"/>
            <ac:inkMk id="8" creationId="{92204DE5-30FD-6C84-BC97-A449C96763FC}"/>
          </ac:inkMkLst>
        </pc:inkChg>
        <pc:inkChg chg="add del">
          <ac:chgData name="Abigail D. Paulus &lt;Student&gt;" userId="7d13598a-c33f-4122-b46e-0e2397bed6e6" providerId="ADAL" clId="{8F1800B7-8843-B543-A50F-65CD41F1B813}" dt="2022-09-22T16:20:42.902" v="9"/>
          <ac:inkMkLst>
            <pc:docMk/>
            <pc:sldMk cId="3970251926" sldId="272"/>
            <ac:inkMk id="9" creationId="{8CAE67B8-823C-490F-74B0-A6D4C50186BF}"/>
          </ac:inkMkLst>
        </pc:inkChg>
      </pc:sldChg>
      <pc:sldChg chg="add ord">
        <pc:chgData name="Abigail D. Paulus &lt;Student&gt;" userId="7d13598a-c33f-4122-b46e-0e2397bed6e6" providerId="ADAL" clId="{8F1800B7-8843-B543-A50F-65CD41F1B813}" dt="2022-09-27T16:14:10.402" v="49" actId="1076"/>
        <pc:sldMkLst>
          <pc:docMk/>
          <pc:sldMk cId="1094606196" sldId="275"/>
        </pc:sldMkLst>
      </pc:sldChg>
    </pc:docChg>
  </pc:docChgLst>
  <pc:docChgLst>
    <pc:chgData name="Abigail D. Paulus &lt;Student&gt;" userId="7d13598a-c33f-4122-b46e-0e2397bed6e6" providerId="ADAL" clId="{DCB8167C-DB7A-49A9-8502-23FB68F30BC9}"/>
    <pc:docChg chg="undo redo custSel addSld delSld modSld sldOrd">
      <pc:chgData name="Abigail D. Paulus &lt;Student&gt;" userId="7d13598a-c33f-4122-b46e-0e2397bed6e6" providerId="ADAL" clId="{DCB8167C-DB7A-49A9-8502-23FB68F30BC9}" dt="2022-10-06T16:21:15.541" v="2545" actId="1076"/>
      <pc:docMkLst>
        <pc:docMk/>
      </pc:docMkLst>
      <pc:sldChg chg="addSp delSp modSp ord">
        <pc:chgData name="Abigail D. Paulus &lt;Student&gt;" userId="7d13598a-c33f-4122-b46e-0e2397bed6e6" providerId="ADAL" clId="{DCB8167C-DB7A-49A9-8502-23FB68F30BC9}" dt="2022-10-06T16:21:00.073" v="2541" actId="1076"/>
        <pc:sldMkLst>
          <pc:docMk/>
          <pc:sldMk cId="3504589172" sldId="258"/>
        </pc:sldMkLst>
        <pc:spChg chg="add mod">
          <ac:chgData name="Abigail D. Paulus &lt;Student&gt;" userId="7d13598a-c33f-4122-b46e-0e2397bed6e6" providerId="ADAL" clId="{DCB8167C-DB7A-49A9-8502-23FB68F30BC9}" dt="2022-09-27T16:37:43.761" v="2324" actId="207"/>
          <ac:spMkLst>
            <pc:docMk/>
            <pc:sldMk cId="3504589172" sldId="258"/>
            <ac:spMk id="3" creationId="{780BA24D-02BD-4FA8-80A5-5A23653E2AF2}"/>
          </ac:spMkLst>
        </pc:spChg>
        <pc:picChg chg="add del mod">
          <ac:chgData name="Abigail D. Paulus &lt;Student&gt;" userId="7d13598a-c33f-4122-b46e-0e2397bed6e6" providerId="ADAL" clId="{DCB8167C-DB7A-49A9-8502-23FB68F30BC9}" dt="2022-09-27T15:48:16.102" v="1943" actId="478"/>
          <ac:picMkLst>
            <pc:docMk/>
            <pc:sldMk cId="3504589172" sldId="258"/>
            <ac:picMk id="5" creationId="{54794719-0BB7-4B7E-9816-4F6E88C3F164}"/>
          </ac:picMkLst>
        </pc:picChg>
        <pc:picChg chg="add del mod">
          <ac:chgData name="Abigail D. Paulus &lt;Student&gt;" userId="7d13598a-c33f-4122-b46e-0e2397bed6e6" providerId="ADAL" clId="{DCB8167C-DB7A-49A9-8502-23FB68F30BC9}" dt="2022-09-27T15:48:17.863" v="1944" actId="478"/>
          <ac:picMkLst>
            <pc:docMk/>
            <pc:sldMk cId="3504589172" sldId="258"/>
            <ac:picMk id="7" creationId="{0EBA8B3D-8CAA-411D-9D2A-632ECAC55AAC}"/>
          </ac:picMkLst>
        </pc:picChg>
        <pc:picChg chg="add mod">
          <ac:chgData name="Abigail D. Paulus &lt;Student&gt;" userId="7d13598a-c33f-4122-b46e-0e2397bed6e6" providerId="ADAL" clId="{DCB8167C-DB7A-49A9-8502-23FB68F30BC9}" dt="2022-10-06T16:13:13.497" v="2443" actId="1076"/>
          <ac:picMkLst>
            <pc:docMk/>
            <pc:sldMk cId="3504589172" sldId="258"/>
            <ac:picMk id="7" creationId="{7B3292C3-7625-4E2B-86B9-6050F15B318D}"/>
          </ac:picMkLst>
        </pc:picChg>
        <pc:picChg chg="add mod">
          <ac:chgData name="Abigail D. Paulus &lt;Student&gt;" userId="7d13598a-c33f-4122-b46e-0e2397bed6e6" providerId="ADAL" clId="{DCB8167C-DB7A-49A9-8502-23FB68F30BC9}" dt="2022-09-27T15:49:29.675" v="1960" actId="1076"/>
          <ac:picMkLst>
            <pc:docMk/>
            <pc:sldMk cId="3504589172" sldId="258"/>
            <ac:picMk id="8" creationId="{7C6EC2A5-CC8F-449A-90E7-DAE6152DF7B6}"/>
          </ac:picMkLst>
        </pc:picChg>
        <pc:picChg chg="add mod">
          <ac:chgData name="Abigail D. Paulus &lt;Student&gt;" userId="7d13598a-c33f-4122-b46e-0e2397bed6e6" providerId="ADAL" clId="{DCB8167C-DB7A-49A9-8502-23FB68F30BC9}" dt="2022-09-27T15:53:38.230" v="2013" actId="171"/>
          <ac:picMkLst>
            <pc:docMk/>
            <pc:sldMk cId="3504589172" sldId="258"/>
            <ac:picMk id="9" creationId="{CB2B7BF4-6C79-490A-8FCC-BDBBDD5659FA}"/>
          </ac:picMkLst>
        </pc:picChg>
        <pc:picChg chg="add mod">
          <ac:chgData name="Abigail D. Paulus &lt;Student&gt;" userId="7d13598a-c33f-4122-b46e-0e2397bed6e6" providerId="ADAL" clId="{DCB8167C-DB7A-49A9-8502-23FB68F30BC9}" dt="2022-10-06T16:13:28.750" v="2446" actId="1076"/>
          <ac:picMkLst>
            <pc:docMk/>
            <pc:sldMk cId="3504589172" sldId="258"/>
            <ac:picMk id="10" creationId="{3642687F-FAA3-44E4-BFF0-D6EC3D7CD5C9}"/>
          </ac:picMkLst>
        </pc:picChg>
        <pc:picChg chg="add mod">
          <ac:chgData name="Abigail D. Paulus &lt;Student&gt;" userId="7d13598a-c33f-4122-b46e-0e2397bed6e6" providerId="ADAL" clId="{DCB8167C-DB7A-49A9-8502-23FB68F30BC9}" dt="2022-10-06T16:18:43.132" v="2512" actId="1076"/>
          <ac:picMkLst>
            <pc:docMk/>
            <pc:sldMk cId="3504589172" sldId="258"/>
            <ac:picMk id="11" creationId="{D647C072-499C-4D84-B0DF-5B647A3A4EE5}"/>
          </ac:picMkLst>
        </pc:picChg>
        <pc:picChg chg="add mod">
          <ac:chgData name="Abigail D. Paulus &lt;Student&gt;" userId="7d13598a-c33f-4122-b46e-0e2397bed6e6" providerId="ADAL" clId="{DCB8167C-DB7A-49A9-8502-23FB68F30BC9}" dt="2022-10-06T16:18:28.164" v="2506" actId="171"/>
          <ac:picMkLst>
            <pc:docMk/>
            <pc:sldMk cId="3504589172" sldId="258"/>
            <ac:picMk id="12" creationId="{DF880DF2-87CB-4316-9C62-2C9262DFD1D7}"/>
          </ac:picMkLst>
        </pc:picChg>
        <pc:picChg chg="add mod">
          <ac:chgData name="Abigail D. Paulus &lt;Student&gt;" userId="7d13598a-c33f-4122-b46e-0e2397bed6e6" providerId="ADAL" clId="{DCB8167C-DB7A-49A9-8502-23FB68F30BC9}" dt="2022-10-06T16:18:49.063" v="2513" actId="1076"/>
          <ac:picMkLst>
            <pc:docMk/>
            <pc:sldMk cId="3504589172" sldId="258"/>
            <ac:picMk id="13" creationId="{D3F99BAA-542A-4682-B90B-6E54FC1D2507}"/>
          </ac:picMkLst>
        </pc:picChg>
        <pc:picChg chg="add mod">
          <ac:chgData name="Abigail D. Paulus &lt;Student&gt;" userId="7d13598a-c33f-4122-b46e-0e2397bed6e6" providerId="ADAL" clId="{DCB8167C-DB7A-49A9-8502-23FB68F30BC9}" dt="2022-10-06T16:21:00.073" v="2541" actId="1076"/>
          <ac:picMkLst>
            <pc:docMk/>
            <pc:sldMk cId="3504589172" sldId="258"/>
            <ac:picMk id="2050" creationId="{9AE91F6C-DD0F-4059-B68C-46126713196C}"/>
          </ac:picMkLst>
        </pc:picChg>
      </pc:sldChg>
      <pc:sldChg chg="addSp delSp modSp ord">
        <pc:chgData name="Abigail D. Paulus &lt;Student&gt;" userId="7d13598a-c33f-4122-b46e-0e2397bed6e6" providerId="ADAL" clId="{DCB8167C-DB7A-49A9-8502-23FB68F30BC9}" dt="2022-09-27T16:54:09.932" v="2412" actId="207"/>
        <pc:sldMkLst>
          <pc:docMk/>
          <pc:sldMk cId="3880793396" sldId="259"/>
        </pc:sldMkLst>
        <pc:spChg chg="add mod">
          <ac:chgData name="Abigail D. Paulus &lt;Student&gt;" userId="7d13598a-c33f-4122-b46e-0e2397bed6e6" providerId="ADAL" clId="{DCB8167C-DB7A-49A9-8502-23FB68F30BC9}" dt="2022-09-27T16:54:09.932" v="2412" actId="207"/>
          <ac:spMkLst>
            <pc:docMk/>
            <pc:sldMk cId="3880793396" sldId="259"/>
            <ac:spMk id="3" creationId="{74FF3E0D-0E69-41EF-A052-C0EFFD9836DE}"/>
          </ac:spMkLst>
        </pc:spChg>
        <pc:picChg chg="add del mod">
          <ac:chgData name="Abigail D. Paulus &lt;Student&gt;" userId="7d13598a-c33f-4122-b46e-0e2397bed6e6" providerId="ADAL" clId="{DCB8167C-DB7A-49A9-8502-23FB68F30BC9}" dt="2022-09-27T16:10:57.096" v="2139" actId="478"/>
          <ac:picMkLst>
            <pc:docMk/>
            <pc:sldMk cId="3880793396" sldId="259"/>
            <ac:picMk id="5" creationId="{7532B931-F232-42ED-BDD7-CFD5C63DD2AF}"/>
          </ac:picMkLst>
        </pc:picChg>
        <pc:picChg chg="add mod">
          <ac:chgData name="Abigail D. Paulus &lt;Student&gt;" userId="7d13598a-c33f-4122-b46e-0e2397bed6e6" providerId="ADAL" clId="{DCB8167C-DB7A-49A9-8502-23FB68F30BC9}" dt="2022-09-27T16:11:17.106" v="2141" actId="167"/>
          <ac:picMkLst>
            <pc:docMk/>
            <pc:sldMk cId="3880793396" sldId="259"/>
            <ac:picMk id="9218" creationId="{97350DA0-D3FF-4CF5-B817-68FF1366CCF5}"/>
          </ac:picMkLst>
        </pc:picChg>
      </pc:sldChg>
      <pc:sldChg chg="addSp delSp modSp">
        <pc:chgData name="Abigail D. Paulus &lt;Student&gt;" userId="7d13598a-c33f-4122-b46e-0e2397bed6e6" providerId="ADAL" clId="{DCB8167C-DB7A-49A9-8502-23FB68F30BC9}" dt="2022-10-06T16:19:01.741" v="2514" actId="1076"/>
        <pc:sldMkLst>
          <pc:docMk/>
          <pc:sldMk cId="1738943230" sldId="260"/>
        </pc:sldMkLst>
        <pc:spChg chg="mod">
          <ac:chgData name="Abigail D. Paulus &lt;Student&gt;" userId="7d13598a-c33f-4122-b46e-0e2397bed6e6" providerId="ADAL" clId="{DCB8167C-DB7A-49A9-8502-23FB68F30BC9}" dt="2022-09-22T16:14:14.982" v="2" actId="20577"/>
          <ac:spMkLst>
            <pc:docMk/>
            <pc:sldMk cId="1738943230" sldId="260"/>
            <ac:spMk id="2" creationId="{256B54F1-F7DE-466C-AD1C-8E6D8220887A}"/>
          </ac:spMkLst>
        </pc:spChg>
        <pc:spChg chg="add del mod">
          <ac:chgData name="Abigail D. Paulus &lt;Student&gt;" userId="7d13598a-c33f-4122-b46e-0e2397bed6e6" providerId="ADAL" clId="{DCB8167C-DB7A-49A9-8502-23FB68F30BC9}" dt="2022-09-22T16:27:08.341" v="431"/>
          <ac:spMkLst>
            <pc:docMk/>
            <pc:sldMk cId="1738943230" sldId="260"/>
            <ac:spMk id="3" creationId="{A3D340BC-DDC9-4C71-8994-B4880E342164}"/>
          </ac:spMkLst>
        </pc:spChg>
        <pc:spChg chg="add del mod">
          <ac:chgData name="Abigail D. Paulus &lt;Student&gt;" userId="7d13598a-c33f-4122-b46e-0e2397bed6e6" providerId="ADAL" clId="{DCB8167C-DB7A-49A9-8502-23FB68F30BC9}" dt="2022-09-22T16:26:25.264" v="427"/>
          <ac:spMkLst>
            <pc:docMk/>
            <pc:sldMk cId="1738943230" sldId="260"/>
            <ac:spMk id="4" creationId="{90DB4809-7AF4-4E22-B7C9-C0760970F73B}"/>
          </ac:spMkLst>
        </pc:spChg>
        <pc:spChg chg="add mod">
          <ac:chgData name="Abigail D. Paulus &lt;Student&gt;" userId="7d13598a-c33f-4122-b46e-0e2397bed6e6" providerId="ADAL" clId="{DCB8167C-DB7A-49A9-8502-23FB68F30BC9}" dt="2022-10-06T16:19:01.741" v="2514" actId="1076"/>
          <ac:spMkLst>
            <pc:docMk/>
            <pc:sldMk cId="1738943230" sldId="260"/>
            <ac:spMk id="5" creationId="{77E7A123-EC6E-4F13-BAF7-9186B0320D33}"/>
          </ac:spMkLst>
        </pc:spChg>
        <pc:picChg chg="add del mod">
          <ac:chgData name="Abigail D. Paulus &lt;Student&gt;" userId="7d13598a-c33f-4122-b46e-0e2397bed6e6" providerId="ADAL" clId="{DCB8167C-DB7A-49A9-8502-23FB68F30BC9}" dt="2022-09-27T15:49:33.032" v="1961" actId="478"/>
          <ac:picMkLst>
            <pc:docMk/>
            <pc:sldMk cId="1738943230" sldId="260"/>
            <ac:picMk id="4" creationId="{66B53AAF-7EEB-4E41-9F19-3C6C35808BD2}"/>
          </ac:picMkLst>
        </pc:picChg>
        <pc:picChg chg="add mod">
          <ac:chgData name="Abigail D. Paulus &lt;Student&gt;" userId="7d13598a-c33f-4122-b46e-0e2397bed6e6" providerId="ADAL" clId="{DCB8167C-DB7A-49A9-8502-23FB68F30BC9}" dt="2022-09-27T15:53:08.546" v="2001" actId="14100"/>
          <ac:picMkLst>
            <pc:docMk/>
            <pc:sldMk cId="1738943230" sldId="260"/>
            <ac:picMk id="3074" creationId="{5E341A12-6B4D-4223-B603-31C78E245FB6}"/>
          </ac:picMkLst>
        </pc:picChg>
        <pc:picChg chg="add del mod">
          <ac:chgData name="Abigail D. Paulus &lt;Student&gt;" userId="7d13598a-c33f-4122-b46e-0e2397bed6e6" providerId="ADAL" clId="{DCB8167C-DB7A-49A9-8502-23FB68F30BC9}" dt="2022-09-27T15:51:20.255" v="1974" actId="478"/>
          <ac:picMkLst>
            <pc:docMk/>
            <pc:sldMk cId="1738943230" sldId="260"/>
            <ac:picMk id="3076" creationId="{E901C15E-1951-482D-AB0A-E7CA389117C7}"/>
          </ac:picMkLst>
        </pc:picChg>
        <pc:picChg chg="add del mod">
          <ac:chgData name="Abigail D. Paulus &lt;Student&gt;" userId="7d13598a-c33f-4122-b46e-0e2397bed6e6" providerId="ADAL" clId="{DCB8167C-DB7A-49A9-8502-23FB68F30BC9}" dt="2022-09-27T15:52:08.364" v="1984" actId="478"/>
          <ac:picMkLst>
            <pc:docMk/>
            <pc:sldMk cId="1738943230" sldId="260"/>
            <ac:picMk id="3078" creationId="{F5A1DD43-81F0-4120-B569-3DCCE9A0AA88}"/>
          </ac:picMkLst>
        </pc:picChg>
        <pc:picChg chg="add mod">
          <ac:chgData name="Abigail D. Paulus &lt;Student&gt;" userId="7d13598a-c33f-4122-b46e-0e2397bed6e6" providerId="ADAL" clId="{DCB8167C-DB7A-49A9-8502-23FB68F30BC9}" dt="2022-09-27T16:01:03.794" v="2033" actId="1076"/>
          <ac:picMkLst>
            <pc:docMk/>
            <pc:sldMk cId="1738943230" sldId="260"/>
            <ac:picMk id="3080" creationId="{370D8BBC-4C0B-4A56-9967-C8BDD26EFE9A}"/>
          </ac:picMkLst>
        </pc:picChg>
        <pc:picChg chg="add mod">
          <ac:chgData name="Abigail D. Paulus &lt;Student&gt;" userId="7d13598a-c33f-4122-b46e-0e2397bed6e6" providerId="ADAL" clId="{DCB8167C-DB7A-49A9-8502-23FB68F30BC9}" dt="2022-09-27T16:45:05.712" v="2342" actId="1076"/>
          <ac:picMkLst>
            <pc:docMk/>
            <pc:sldMk cId="1738943230" sldId="260"/>
            <ac:picMk id="3082" creationId="{AE88B610-DAD9-4962-B10A-430EB56AB9DE}"/>
          </ac:picMkLst>
        </pc:picChg>
      </pc:sldChg>
      <pc:sldChg chg="addSp modSp">
        <pc:chgData name="Abigail D. Paulus &lt;Student&gt;" userId="7d13598a-c33f-4122-b46e-0e2397bed6e6" providerId="ADAL" clId="{DCB8167C-DB7A-49A9-8502-23FB68F30BC9}" dt="2022-09-27T16:47:44.636" v="2382" actId="1076"/>
        <pc:sldMkLst>
          <pc:docMk/>
          <pc:sldMk cId="2337390116" sldId="261"/>
        </pc:sldMkLst>
        <pc:spChg chg="mod">
          <ac:chgData name="Abigail D. Paulus &lt;Student&gt;" userId="7d13598a-c33f-4122-b46e-0e2397bed6e6" providerId="ADAL" clId="{DCB8167C-DB7A-49A9-8502-23FB68F30BC9}" dt="2022-09-22T16:14:20.681" v="5" actId="20577"/>
          <ac:spMkLst>
            <pc:docMk/>
            <pc:sldMk cId="2337390116" sldId="261"/>
            <ac:spMk id="2" creationId="{256B54F1-F7DE-466C-AD1C-8E6D8220887A}"/>
          </ac:spMkLst>
        </pc:spChg>
        <pc:spChg chg="add mod">
          <ac:chgData name="Abigail D. Paulus &lt;Student&gt;" userId="7d13598a-c33f-4122-b46e-0e2397bed6e6" providerId="ADAL" clId="{DCB8167C-DB7A-49A9-8502-23FB68F30BC9}" dt="2022-09-27T16:45:20.248" v="2346" actId="207"/>
          <ac:spMkLst>
            <pc:docMk/>
            <pc:sldMk cId="2337390116" sldId="261"/>
            <ac:spMk id="3" creationId="{D012C47E-EDBE-4CD0-93AC-83D8E29A66DB}"/>
          </ac:spMkLst>
        </pc:spChg>
        <pc:picChg chg="add mod">
          <ac:chgData name="Abigail D. Paulus &lt;Student&gt;" userId="7d13598a-c33f-4122-b46e-0e2397bed6e6" providerId="ADAL" clId="{DCB8167C-DB7A-49A9-8502-23FB68F30BC9}" dt="2022-09-27T15:53:46.153" v="2016" actId="171"/>
          <ac:picMkLst>
            <pc:docMk/>
            <pc:sldMk cId="2337390116" sldId="261"/>
            <ac:picMk id="4" creationId="{49EDFAD9-CAC8-425C-B230-6D56DF54DC22}"/>
          </ac:picMkLst>
        </pc:picChg>
        <pc:picChg chg="add mod">
          <ac:chgData name="Abigail D. Paulus &lt;Student&gt;" userId="7d13598a-c33f-4122-b46e-0e2397bed6e6" providerId="ADAL" clId="{DCB8167C-DB7A-49A9-8502-23FB68F30BC9}" dt="2022-09-27T16:47:38.566" v="2378" actId="1076"/>
          <ac:picMkLst>
            <pc:docMk/>
            <pc:sldMk cId="2337390116" sldId="261"/>
            <ac:picMk id="6" creationId="{9AE303A6-3945-48F4-98EE-5748FD1F27CB}"/>
          </ac:picMkLst>
        </pc:picChg>
        <pc:picChg chg="add mod">
          <ac:chgData name="Abigail D. Paulus &lt;Student&gt;" userId="7d13598a-c33f-4122-b46e-0e2397bed6e6" providerId="ADAL" clId="{DCB8167C-DB7A-49A9-8502-23FB68F30BC9}" dt="2022-09-27T16:47:44.636" v="2382" actId="1076"/>
          <ac:picMkLst>
            <pc:docMk/>
            <pc:sldMk cId="2337390116" sldId="261"/>
            <ac:picMk id="5122" creationId="{D36A78A3-9063-4AFC-8FF5-610C9944AF03}"/>
          </ac:picMkLst>
        </pc:picChg>
      </pc:sldChg>
      <pc:sldChg chg="addSp modSp">
        <pc:chgData name="Abigail D. Paulus &lt;Student&gt;" userId="7d13598a-c33f-4122-b46e-0e2397bed6e6" providerId="ADAL" clId="{DCB8167C-DB7A-49A9-8502-23FB68F30BC9}" dt="2022-10-06T16:21:15.541" v="2545" actId="1076"/>
        <pc:sldMkLst>
          <pc:docMk/>
          <pc:sldMk cId="3753130482" sldId="262"/>
        </pc:sldMkLst>
        <pc:spChg chg="mod">
          <ac:chgData name="Abigail D. Paulus &lt;Student&gt;" userId="7d13598a-c33f-4122-b46e-0e2397bed6e6" providerId="ADAL" clId="{DCB8167C-DB7A-49A9-8502-23FB68F30BC9}" dt="2022-09-22T16:14:24.786" v="8" actId="20577"/>
          <ac:spMkLst>
            <pc:docMk/>
            <pc:sldMk cId="3753130482" sldId="262"/>
            <ac:spMk id="2" creationId="{256B54F1-F7DE-466C-AD1C-8E6D8220887A}"/>
          </ac:spMkLst>
        </pc:spChg>
        <pc:spChg chg="add mod">
          <ac:chgData name="Abigail D. Paulus &lt;Student&gt;" userId="7d13598a-c33f-4122-b46e-0e2397bed6e6" providerId="ADAL" clId="{DCB8167C-DB7A-49A9-8502-23FB68F30BC9}" dt="2022-09-27T16:47:55.574" v="2385" actId="207"/>
          <ac:spMkLst>
            <pc:docMk/>
            <pc:sldMk cId="3753130482" sldId="262"/>
            <ac:spMk id="3" creationId="{EEDF510B-D0BE-4B26-A411-FF0CFDEAC841}"/>
          </ac:spMkLst>
        </pc:spChg>
        <pc:picChg chg="add mod">
          <ac:chgData name="Abigail D. Paulus &lt;Student&gt;" userId="7d13598a-c33f-4122-b46e-0e2397bed6e6" providerId="ADAL" clId="{DCB8167C-DB7A-49A9-8502-23FB68F30BC9}" dt="2022-10-06T16:21:15.541" v="2545" actId="1076"/>
          <ac:picMkLst>
            <pc:docMk/>
            <pc:sldMk cId="3753130482" sldId="262"/>
            <ac:picMk id="5" creationId="{9895D288-FB12-4EED-8A46-B357DCC08B3A}"/>
          </ac:picMkLst>
        </pc:picChg>
        <pc:picChg chg="add mod">
          <ac:chgData name="Abigail D. Paulus &lt;Student&gt;" userId="7d13598a-c33f-4122-b46e-0e2397bed6e6" providerId="ADAL" clId="{DCB8167C-DB7A-49A9-8502-23FB68F30BC9}" dt="2022-09-27T15:55:47.828" v="2025" actId="171"/>
          <ac:picMkLst>
            <pc:docMk/>
            <pc:sldMk cId="3753130482" sldId="262"/>
            <ac:picMk id="4098" creationId="{41582634-B7DF-4D83-97C2-56A532A91472}"/>
          </ac:picMkLst>
        </pc:picChg>
      </pc:sldChg>
      <pc:sldChg chg="addSp delSp modSp">
        <pc:chgData name="Abigail D. Paulus &lt;Student&gt;" userId="7d13598a-c33f-4122-b46e-0e2397bed6e6" providerId="ADAL" clId="{DCB8167C-DB7A-49A9-8502-23FB68F30BC9}" dt="2022-10-06T16:17:38.493" v="2499" actId="1076"/>
        <pc:sldMkLst>
          <pc:docMk/>
          <pc:sldMk cId="467320258" sldId="263"/>
        </pc:sldMkLst>
        <pc:spChg chg="mod">
          <ac:chgData name="Abigail D. Paulus &lt;Student&gt;" userId="7d13598a-c33f-4122-b46e-0e2397bed6e6" providerId="ADAL" clId="{DCB8167C-DB7A-49A9-8502-23FB68F30BC9}" dt="2022-09-22T16:14:50.473" v="20" actId="6549"/>
          <ac:spMkLst>
            <pc:docMk/>
            <pc:sldMk cId="467320258" sldId="263"/>
            <ac:spMk id="2" creationId="{256B54F1-F7DE-466C-AD1C-8E6D8220887A}"/>
          </ac:spMkLst>
        </pc:spChg>
        <pc:spChg chg="add del mod">
          <ac:chgData name="Abigail D. Paulus &lt;Student&gt;" userId="7d13598a-c33f-4122-b46e-0e2397bed6e6" providerId="ADAL" clId="{DCB8167C-DB7A-49A9-8502-23FB68F30BC9}" dt="2022-09-22T16:55:55.719" v="1714"/>
          <ac:spMkLst>
            <pc:docMk/>
            <pc:sldMk cId="467320258" sldId="263"/>
            <ac:spMk id="3" creationId="{AEA47F84-8950-490F-8D51-52E4647590CF}"/>
          </ac:spMkLst>
        </pc:spChg>
        <pc:spChg chg="add mod">
          <ac:chgData name="Abigail D. Paulus &lt;Student&gt;" userId="7d13598a-c33f-4122-b46e-0e2397bed6e6" providerId="ADAL" clId="{DCB8167C-DB7A-49A9-8502-23FB68F30BC9}" dt="2022-09-27T16:48:52.294" v="2387" actId="207"/>
          <ac:spMkLst>
            <pc:docMk/>
            <pc:sldMk cId="467320258" sldId="263"/>
            <ac:spMk id="4" creationId="{0E4F4F96-75C4-4ABD-8735-64DDDBBDD580}"/>
          </ac:spMkLst>
        </pc:spChg>
        <pc:picChg chg="add mod">
          <ac:chgData name="Abigail D. Paulus &lt;Student&gt;" userId="7d13598a-c33f-4122-b46e-0e2397bed6e6" providerId="ADAL" clId="{DCB8167C-DB7A-49A9-8502-23FB68F30BC9}" dt="2022-09-27T15:58:17.580" v="2030" actId="171"/>
          <ac:picMkLst>
            <pc:docMk/>
            <pc:sldMk cId="467320258" sldId="263"/>
            <ac:picMk id="5" creationId="{2B2AD60A-0046-4480-849F-FC66BF83F561}"/>
          </ac:picMkLst>
        </pc:picChg>
        <pc:picChg chg="add mod">
          <ac:chgData name="Abigail D. Paulus &lt;Student&gt;" userId="7d13598a-c33f-4122-b46e-0e2397bed6e6" providerId="ADAL" clId="{DCB8167C-DB7A-49A9-8502-23FB68F30BC9}" dt="2022-10-06T16:17:26.331" v="2495" actId="1076"/>
          <ac:picMkLst>
            <pc:docMk/>
            <pc:sldMk cId="467320258" sldId="263"/>
            <ac:picMk id="6" creationId="{92F89985-5D87-48D1-A9BB-BEA6604F375F}"/>
          </ac:picMkLst>
        </pc:picChg>
        <pc:picChg chg="add mod">
          <ac:chgData name="Abigail D. Paulus &lt;Student&gt;" userId="7d13598a-c33f-4122-b46e-0e2397bed6e6" providerId="ADAL" clId="{DCB8167C-DB7A-49A9-8502-23FB68F30BC9}" dt="2022-10-06T16:17:38.493" v="2499" actId="1076"/>
          <ac:picMkLst>
            <pc:docMk/>
            <pc:sldMk cId="467320258" sldId="263"/>
            <ac:picMk id="7" creationId="{03505D73-84DD-42EF-97C4-83A42881571C}"/>
          </ac:picMkLst>
        </pc:picChg>
        <pc:picChg chg="add mod">
          <ac:chgData name="Abigail D. Paulus &lt;Student&gt;" userId="7d13598a-c33f-4122-b46e-0e2397bed6e6" providerId="ADAL" clId="{DCB8167C-DB7A-49A9-8502-23FB68F30BC9}" dt="2022-10-06T16:16:58.321" v="2492" actId="1076"/>
          <ac:picMkLst>
            <pc:docMk/>
            <pc:sldMk cId="467320258" sldId="263"/>
            <ac:picMk id="7170" creationId="{BF74C22F-A08F-4FC6-BB82-82904BD922B5}"/>
          </ac:picMkLst>
        </pc:picChg>
      </pc:sldChg>
      <pc:sldChg chg="addSp delSp modSp">
        <pc:chgData name="Abigail D. Paulus &lt;Student&gt;" userId="7d13598a-c33f-4122-b46e-0e2397bed6e6" providerId="ADAL" clId="{DCB8167C-DB7A-49A9-8502-23FB68F30BC9}" dt="2022-09-27T16:54:03.774" v="2410" actId="207"/>
        <pc:sldMkLst>
          <pc:docMk/>
          <pc:sldMk cId="1869875256" sldId="264"/>
        </pc:sldMkLst>
        <pc:spChg chg="mod">
          <ac:chgData name="Abigail D. Paulus &lt;Student&gt;" userId="7d13598a-c33f-4122-b46e-0e2397bed6e6" providerId="ADAL" clId="{DCB8167C-DB7A-49A9-8502-23FB68F30BC9}" dt="2022-09-22T16:14:38.309" v="18" actId="20577"/>
          <ac:spMkLst>
            <pc:docMk/>
            <pc:sldMk cId="1869875256" sldId="264"/>
            <ac:spMk id="2" creationId="{256B54F1-F7DE-466C-AD1C-8E6D8220887A}"/>
          </ac:spMkLst>
        </pc:spChg>
        <pc:spChg chg="add mod">
          <ac:chgData name="Abigail D. Paulus &lt;Student&gt;" userId="7d13598a-c33f-4122-b46e-0e2397bed6e6" providerId="ADAL" clId="{DCB8167C-DB7A-49A9-8502-23FB68F30BC9}" dt="2022-09-27T16:54:03.774" v="2410" actId="207"/>
          <ac:spMkLst>
            <pc:docMk/>
            <pc:sldMk cId="1869875256" sldId="264"/>
            <ac:spMk id="3" creationId="{5DA9EBC3-4E61-41C7-B053-C519612431C1}"/>
          </ac:spMkLst>
        </pc:spChg>
        <pc:picChg chg="add mod">
          <ac:chgData name="Abigail D. Paulus &lt;Student&gt;" userId="7d13598a-c33f-4122-b46e-0e2397bed6e6" providerId="ADAL" clId="{DCB8167C-DB7A-49A9-8502-23FB68F30BC9}" dt="2022-09-27T16:00:52.558" v="2032" actId="167"/>
          <ac:picMkLst>
            <pc:docMk/>
            <pc:sldMk cId="1869875256" sldId="264"/>
            <ac:picMk id="4" creationId="{9467142A-5FA1-4F40-8233-E4DA8B48BB77}"/>
          </ac:picMkLst>
        </pc:picChg>
        <pc:picChg chg="add del mod">
          <ac:chgData name="Abigail D. Paulus &lt;Student&gt;" userId="7d13598a-c33f-4122-b46e-0e2397bed6e6" providerId="ADAL" clId="{DCB8167C-DB7A-49A9-8502-23FB68F30BC9}" dt="2022-09-27T16:50:35.196" v="2393" actId="478"/>
          <ac:picMkLst>
            <pc:docMk/>
            <pc:sldMk cId="1869875256" sldId="264"/>
            <ac:picMk id="6146" creationId="{C1203716-470B-4512-A3A7-0E9553EF48C2}"/>
          </ac:picMkLst>
        </pc:picChg>
        <pc:picChg chg="add mod">
          <ac:chgData name="Abigail D. Paulus &lt;Student&gt;" userId="7d13598a-c33f-4122-b46e-0e2397bed6e6" providerId="ADAL" clId="{DCB8167C-DB7A-49A9-8502-23FB68F30BC9}" dt="2022-09-27T16:50:38.488" v="2395" actId="1076"/>
          <ac:picMkLst>
            <pc:docMk/>
            <pc:sldMk cId="1869875256" sldId="264"/>
            <ac:picMk id="6148" creationId="{DA405B77-8413-4741-9E2F-CF7CC1D29C10}"/>
          </ac:picMkLst>
        </pc:picChg>
      </pc:sldChg>
      <pc:sldChg chg="addSp delSp modSp">
        <pc:chgData name="Abigail D. Paulus &lt;Student&gt;" userId="7d13598a-c33f-4122-b46e-0e2397bed6e6" providerId="ADAL" clId="{DCB8167C-DB7A-49A9-8502-23FB68F30BC9}" dt="2022-09-27T16:54:13.946" v="2414" actId="207"/>
        <pc:sldMkLst>
          <pc:docMk/>
          <pc:sldMk cId="1239275502" sldId="265"/>
        </pc:sldMkLst>
        <pc:spChg chg="mod">
          <ac:chgData name="Abigail D. Paulus &lt;Student&gt;" userId="7d13598a-c33f-4122-b46e-0e2397bed6e6" providerId="ADAL" clId="{DCB8167C-DB7A-49A9-8502-23FB68F30BC9}" dt="2022-09-22T16:15:04.563" v="22" actId="20577"/>
          <ac:spMkLst>
            <pc:docMk/>
            <pc:sldMk cId="1239275502" sldId="265"/>
            <ac:spMk id="2" creationId="{256B54F1-F7DE-466C-AD1C-8E6D8220887A}"/>
          </ac:spMkLst>
        </pc:spChg>
        <pc:spChg chg="add del mod">
          <ac:chgData name="Abigail D. Paulus &lt;Student&gt;" userId="7d13598a-c33f-4122-b46e-0e2397bed6e6" providerId="ADAL" clId="{DCB8167C-DB7A-49A9-8502-23FB68F30BC9}" dt="2022-09-22T16:27:55.177" v="454" actId="767"/>
          <ac:spMkLst>
            <pc:docMk/>
            <pc:sldMk cId="1239275502" sldId="265"/>
            <ac:spMk id="3" creationId="{FE4A1EF1-7351-4718-992E-362A45E3B70A}"/>
          </ac:spMkLst>
        </pc:spChg>
        <pc:spChg chg="add mod">
          <ac:chgData name="Abigail D. Paulus &lt;Student&gt;" userId="7d13598a-c33f-4122-b46e-0e2397bed6e6" providerId="ADAL" clId="{DCB8167C-DB7A-49A9-8502-23FB68F30BC9}" dt="2022-09-27T16:54:13.946" v="2414" actId="207"/>
          <ac:spMkLst>
            <pc:docMk/>
            <pc:sldMk cId="1239275502" sldId="265"/>
            <ac:spMk id="4" creationId="{44AD48A1-D984-42A0-A748-157769654FD6}"/>
          </ac:spMkLst>
        </pc:spChg>
        <pc:picChg chg="add mod">
          <ac:chgData name="Abigail D. Paulus &lt;Student&gt;" userId="7d13598a-c33f-4122-b46e-0e2397bed6e6" providerId="ADAL" clId="{DCB8167C-DB7A-49A9-8502-23FB68F30BC9}" dt="2022-09-27T16:33:46.559" v="2263" actId="14100"/>
          <ac:picMkLst>
            <pc:docMk/>
            <pc:sldMk cId="1239275502" sldId="265"/>
            <ac:picMk id="15362" creationId="{6B1C1003-0D70-47B7-ADCA-4A90013F20E4}"/>
          </ac:picMkLst>
        </pc:picChg>
      </pc:sldChg>
      <pc:sldChg chg="addSp delSp modSp">
        <pc:chgData name="Abigail D. Paulus &lt;Student&gt;" userId="7d13598a-c33f-4122-b46e-0e2397bed6e6" providerId="ADAL" clId="{DCB8167C-DB7A-49A9-8502-23FB68F30BC9}" dt="2022-09-27T16:54:27.880" v="2419" actId="1076"/>
        <pc:sldMkLst>
          <pc:docMk/>
          <pc:sldMk cId="712783993" sldId="266"/>
        </pc:sldMkLst>
        <pc:spChg chg="mod">
          <ac:chgData name="Abigail D. Paulus &lt;Student&gt;" userId="7d13598a-c33f-4122-b46e-0e2397bed6e6" providerId="ADAL" clId="{DCB8167C-DB7A-49A9-8502-23FB68F30BC9}" dt="2022-09-22T16:16:09.607" v="36" actId="20577"/>
          <ac:spMkLst>
            <pc:docMk/>
            <pc:sldMk cId="712783993" sldId="266"/>
            <ac:spMk id="2" creationId="{256B54F1-F7DE-466C-AD1C-8E6D8220887A}"/>
          </ac:spMkLst>
        </pc:spChg>
        <pc:spChg chg="add">
          <ac:chgData name="Abigail D. Paulus &lt;Student&gt;" userId="7d13598a-c33f-4122-b46e-0e2397bed6e6" providerId="ADAL" clId="{DCB8167C-DB7A-49A9-8502-23FB68F30BC9}" dt="2022-09-27T16:25:41.010" v="2185"/>
          <ac:spMkLst>
            <pc:docMk/>
            <pc:sldMk cId="712783993" sldId="266"/>
            <ac:spMk id="6" creationId="{235C2185-F2E4-4B52-8845-A7A7DD75DE6F}"/>
          </ac:spMkLst>
        </pc:spChg>
        <pc:spChg chg="add">
          <ac:chgData name="Abigail D. Paulus &lt;Student&gt;" userId="7d13598a-c33f-4122-b46e-0e2397bed6e6" providerId="ADAL" clId="{DCB8167C-DB7A-49A9-8502-23FB68F30BC9}" dt="2022-09-27T16:25:41.010" v="2185"/>
          <ac:spMkLst>
            <pc:docMk/>
            <pc:sldMk cId="712783993" sldId="266"/>
            <ac:spMk id="7" creationId="{3B5BE250-4660-4987-8E0A-FC02E20D71C6}"/>
          </ac:spMkLst>
        </pc:spChg>
        <pc:spChg chg="add del topLvl">
          <ac:chgData name="Abigail D. Paulus &lt;Student&gt;" userId="7d13598a-c33f-4122-b46e-0e2397bed6e6" providerId="ADAL" clId="{DCB8167C-DB7A-49A9-8502-23FB68F30BC9}" dt="2022-09-27T16:54:25.430" v="2418" actId="478"/>
          <ac:spMkLst>
            <pc:docMk/>
            <pc:sldMk cId="712783993" sldId="266"/>
            <ac:spMk id="8" creationId="{51EFE518-0F55-4083-9080-40C72231F637}"/>
          </ac:spMkLst>
        </pc:spChg>
        <pc:spChg chg="add mod topLvl">
          <ac:chgData name="Abigail D. Paulus &lt;Student&gt;" userId="7d13598a-c33f-4122-b46e-0e2397bed6e6" providerId="ADAL" clId="{DCB8167C-DB7A-49A9-8502-23FB68F30BC9}" dt="2022-09-27T16:54:27.880" v="2419" actId="1076"/>
          <ac:spMkLst>
            <pc:docMk/>
            <pc:sldMk cId="712783993" sldId="266"/>
            <ac:spMk id="9" creationId="{24CE4499-7FD8-4794-8A78-FA927FDDD551}"/>
          </ac:spMkLst>
        </pc:spChg>
        <pc:grpChg chg="add del mod">
          <ac:chgData name="Abigail D. Paulus &lt;Student&gt;" userId="7d13598a-c33f-4122-b46e-0e2397bed6e6" providerId="ADAL" clId="{DCB8167C-DB7A-49A9-8502-23FB68F30BC9}" dt="2022-09-27T16:54:25.430" v="2418" actId="478"/>
          <ac:grpSpMkLst>
            <pc:docMk/>
            <pc:sldMk cId="712783993" sldId="266"/>
            <ac:grpSpMk id="4" creationId="{DBC5B628-7B47-4A32-8953-6E55846C76FE}"/>
          </ac:grpSpMkLst>
        </pc:grpChg>
        <pc:grpChg chg="add del mod">
          <ac:chgData name="Abigail D. Paulus &lt;Student&gt;" userId="7d13598a-c33f-4122-b46e-0e2397bed6e6" providerId="ADAL" clId="{DCB8167C-DB7A-49A9-8502-23FB68F30BC9}" dt="2022-09-27T16:25:46.163" v="2186" actId="478"/>
          <ac:grpSpMkLst>
            <pc:docMk/>
            <pc:sldMk cId="712783993" sldId="266"/>
            <ac:grpSpMk id="5" creationId="{D9E6364F-433E-4AD5-B9D2-DAE26A670DA1}"/>
          </ac:grpSpMkLst>
        </pc:grpChg>
        <pc:picChg chg="add del">
          <ac:chgData name="Abigail D. Paulus &lt;Student&gt;" userId="7d13598a-c33f-4122-b46e-0e2397bed6e6" providerId="ADAL" clId="{DCB8167C-DB7A-49A9-8502-23FB68F30BC9}" dt="2022-09-27T16:25:24.772" v="2184"/>
          <ac:picMkLst>
            <pc:docMk/>
            <pc:sldMk cId="712783993" sldId="266"/>
            <ac:picMk id="14338" creationId="{3A7BECA9-1935-49D9-9D8D-08D656517AE5}"/>
          </ac:picMkLst>
        </pc:picChg>
        <pc:picChg chg="add mod">
          <ac:chgData name="Abigail D. Paulus &lt;Student&gt;" userId="7d13598a-c33f-4122-b46e-0e2397bed6e6" providerId="ADAL" clId="{DCB8167C-DB7A-49A9-8502-23FB68F30BC9}" dt="2022-09-27T16:32:17.534" v="2249" actId="171"/>
          <ac:picMkLst>
            <pc:docMk/>
            <pc:sldMk cId="712783993" sldId="266"/>
            <ac:picMk id="14340" creationId="{FCA2F074-42E7-45D8-B904-09203CDCE07D}"/>
          </ac:picMkLst>
        </pc:picChg>
        <pc:picChg chg="add del mod">
          <ac:chgData name="Abigail D. Paulus &lt;Student&gt;" userId="7d13598a-c33f-4122-b46e-0e2397bed6e6" providerId="ADAL" clId="{DCB8167C-DB7A-49A9-8502-23FB68F30BC9}" dt="2022-09-27T16:30:21.719" v="2208"/>
          <ac:picMkLst>
            <pc:docMk/>
            <pc:sldMk cId="712783993" sldId="266"/>
            <ac:picMk id="14342" creationId="{805A0FC1-08AB-4A30-A379-514E1A2A1401}"/>
          </ac:picMkLst>
        </pc:picChg>
        <pc:picChg chg="add del mod">
          <ac:chgData name="Abigail D. Paulus &lt;Student&gt;" userId="7d13598a-c33f-4122-b46e-0e2397bed6e6" providerId="ADAL" clId="{DCB8167C-DB7A-49A9-8502-23FB68F30BC9}" dt="2022-09-27T16:31:26.585" v="2225" actId="478"/>
          <ac:picMkLst>
            <pc:docMk/>
            <pc:sldMk cId="712783993" sldId="266"/>
            <ac:picMk id="14344" creationId="{87CCAC29-13B4-424C-B334-1FF70A653A78}"/>
          </ac:picMkLst>
        </pc:picChg>
      </pc:sldChg>
      <pc:sldChg chg="addSp delSp modSp">
        <pc:chgData name="Abigail D. Paulus &lt;Student&gt;" userId="7d13598a-c33f-4122-b46e-0e2397bed6e6" providerId="ADAL" clId="{DCB8167C-DB7A-49A9-8502-23FB68F30BC9}" dt="2022-09-27T16:54:37.754" v="2424" actId="1076"/>
        <pc:sldMkLst>
          <pc:docMk/>
          <pc:sldMk cId="921808670" sldId="267"/>
        </pc:sldMkLst>
        <pc:spChg chg="mod">
          <ac:chgData name="Abigail D. Paulus &lt;Student&gt;" userId="7d13598a-c33f-4122-b46e-0e2397bed6e6" providerId="ADAL" clId="{DCB8167C-DB7A-49A9-8502-23FB68F30BC9}" dt="2022-09-22T16:15:25.814" v="27" actId="20577"/>
          <ac:spMkLst>
            <pc:docMk/>
            <pc:sldMk cId="921808670" sldId="267"/>
            <ac:spMk id="2" creationId="{256B54F1-F7DE-466C-AD1C-8E6D8220887A}"/>
          </ac:spMkLst>
        </pc:spChg>
        <pc:spChg chg="add del topLvl">
          <ac:chgData name="Abigail D. Paulus &lt;Student&gt;" userId="7d13598a-c33f-4122-b46e-0e2397bed6e6" providerId="ADAL" clId="{DCB8167C-DB7A-49A9-8502-23FB68F30BC9}" dt="2022-09-27T16:54:35.146" v="2423" actId="478"/>
          <ac:spMkLst>
            <pc:docMk/>
            <pc:sldMk cId="921808670" sldId="267"/>
            <ac:spMk id="5" creationId="{302DDE47-488B-408D-AD9E-F64DEBC7FBE5}"/>
          </ac:spMkLst>
        </pc:spChg>
        <pc:spChg chg="add mod topLvl">
          <ac:chgData name="Abigail D. Paulus &lt;Student&gt;" userId="7d13598a-c33f-4122-b46e-0e2397bed6e6" providerId="ADAL" clId="{DCB8167C-DB7A-49A9-8502-23FB68F30BC9}" dt="2022-09-27T16:54:37.754" v="2424" actId="1076"/>
          <ac:spMkLst>
            <pc:docMk/>
            <pc:sldMk cId="921808670" sldId="267"/>
            <ac:spMk id="6" creationId="{A03694FE-4F82-4D18-B8D0-513ADC6C19C9}"/>
          </ac:spMkLst>
        </pc:spChg>
        <pc:spChg chg="add">
          <ac:chgData name="Abigail D. Paulus &lt;Student&gt;" userId="7d13598a-c33f-4122-b46e-0e2397bed6e6" providerId="ADAL" clId="{DCB8167C-DB7A-49A9-8502-23FB68F30BC9}" dt="2022-09-27T16:25:47.728" v="2187"/>
          <ac:spMkLst>
            <pc:docMk/>
            <pc:sldMk cId="921808670" sldId="267"/>
            <ac:spMk id="7" creationId="{A129D828-0075-40F0-B659-332C99515EE7}"/>
          </ac:spMkLst>
        </pc:spChg>
        <pc:spChg chg="add">
          <ac:chgData name="Abigail D. Paulus &lt;Student&gt;" userId="7d13598a-c33f-4122-b46e-0e2397bed6e6" providerId="ADAL" clId="{DCB8167C-DB7A-49A9-8502-23FB68F30BC9}" dt="2022-09-27T16:25:47.728" v="2187"/>
          <ac:spMkLst>
            <pc:docMk/>
            <pc:sldMk cId="921808670" sldId="267"/>
            <ac:spMk id="8" creationId="{7792BE8B-7754-4367-A516-9EAFC47A1E57}"/>
          </ac:spMkLst>
        </pc:spChg>
        <pc:grpChg chg="add del mod">
          <ac:chgData name="Abigail D. Paulus &lt;Student&gt;" userId="7d13598a-c33f-4122-b46e-0e2397bed6e6" providerId="ADAL" clId="{DCB8167C-DB7A-49A9-8502-23FB68F30BC9}" dt="2022-09-27T16:25:49.919" v="2188" actId="478"/>
          <ac:grpSpMkLst>
            <pc:docMk/>
            <pc:sldMk cId="921808670" sldId="267"/>
            <ac:grpSpMk id="3" creationId="{F189111F-8897-45F7-92F3-B80F13382299}"/>
          </ac:grpSpMkLst>
        </pc:grpChg>
        <pc:grpChg chg="add del mod">
          <ac:chgData name="Abigail D. Paulus &lt;Student&gt;" userId="7d13598a-c33f-4122-b46e-0e2397bed6e6" providerId="ADAL" clId="{DCB8167C-DB7A-49A9-8502-23FB68F30BC9}" dt="2022-09-27T16:54:35.146" v="2423" actId="478"/>
          <ac:grpSpMkLst>
            <pc:docMk/>
            <pc:sldMk cId="921808670" sldId="267"/>
            <ac:grpSpMk id="4" creationId="{7C23A71C-EAC8-4231-B096-296620384568}"/>
          </ac:grpSpMkLst>
        </pc:grpChg>
        <pc:picChg chg="add mod">
          <ac:chgData name="Abigail D. Paulus &lt;Student&gt;" userId="7d13598a-c33f-4122-b46e-0e2397bed6e6" providerId="ADAL" clId="{DCB8167C-DB7A-49A9-8502-23FB68F30BC9}" dt="2022-09-27T16:33:56.622" v="2265" actId="167"/>
          <ac:picMkLst>
            <pc:docMk/>
            <pc:sldMk cId="921808670" sldId="267"/>
            <ac:picMk id="10" creationId="{BE961FC6-838F-415A-A927-322FDE50236D}"/>
          </ac:picMkLst>
        </pc:picChg>
        <pc:picChg chg="add del mod">
          <ac:chgData name="Abigail D. Paulus &lt;Student&gt;" userId="7d13598a-c33f-4122-b46e-0e2397bed6e6" providerId="ADAL" clId="{DCB8167C-DB7A-49A9-8502-23FB68F30BC9}" dt="2022-09-27T16:33:06.889" v="2255" actId="478"/>
          <ac:picMkLst>
            <pc:docMk/>
            <pc:sldMk cId="921808670" sldId="267"/>
            <ac:picMk id="16386" creationId="{4C7057E2-A2C2-4B6B-BA7B-A0D123DEE689}"/>
          </ac:picMkLst>
        </pc:picChg>
      </pc:sldChg>
      <pc:sldChg chg="addSp modSp">
        <pc:chgData name="Abigail D. Paulus &lt;Student&gt;" userId="7d13598a-c33f-4122-b46e-0e2397bed6e6" providerId="ADAL" clId="{DCB8167C-DB7A-49A9-8502-23FB68F30BC9}" dt="2022-09-27T16:54:44.670" v="2426" actId="207"/>
        <pc:sldMkLst>
          <pc:docMk/>
          <pc:sldMk cId="1549110560" sldId="268"/>
        </pc:sldMkLst>
        <pc:spChg chg="mod">
          <ac:chgData name="Abigail D. Paulus &lt;Student&gt;" userId="7d13598a-c33f-4122-b46e-0e2397bed6e6" providerId="ADAL" clId="{DCB8167C-DB7A-49A9-8502-23FB68F30BC9}" dt="2022-09-22T16:15:37.304" v="29" actId="20577"/>
          <ac:spMkLst>
            <pc:docMk/>
            <pc:sldMk cId="1549110560" sldId="268"/>
            <ac:spMk id="2" creationId="{256B54F1-F7DE-466C-AD1C-8E6D8220887A}"/>
          </ac:spMkLst>
        </pc:spChg>
        <pc:spChg chg="add mod">
          <ac:chgData name="Abigail D. Paulus &lt;Student&gt;" userId="7d13598a-c33f-4122-b46e-0e2397bed6e6" providerId="ADAL" clId="{DCB8167C-DB7A-49A9-8502-23FB68F30BC9}" dt="2022-09-27T16:54:44.670" v="2426" actId="207"/>
          <ac:spMkLst>
            <pc:docMk/>
            <pc:sldMk cId="1549110560" sldId="268"/>
            <ac:spMk id="3" creationId="{2195C89E-B996-445C-96F1-E2D966981086}"/>
          </ac:spMkLst>
        </pc:spChg>
        <pc:picChg chg="add mod">
          <ac:chgData name="Abigail D. Paulus &lt;Student&gt;" userId="7d13598a-c33f-4122-b46e-0e2397bed6e6" providerId="ADAL" clId="{DCB8167C-DB7A-49A9-8502-23FB68F30BC9}" dt="2022-09-27T16:21:51.677" v="2168" actId="1076"/>
          <ac:picMkLst>
            <pc:docMk/>
            <pc:sldMk cId="1549110560" sldId="268"/>
            <ac:picMk id="11266" creationId="{67296400-1621-4C30-8AAE-FBF310049E88}"/>
          </ac:picMkLst>
        </pc:picChg>
        <pc:picChg chg="add mod">
          <ac:chgData name="Abigail D. Paulus &lt;Student&gt;" userId="7d13598a-c33f-4122-b46e-0e2397bed6e6" providerId="ADAL" clId="{DCB8167C-DB7A-49A9-8502-23FB68F30BC9}" dt="2022-09-27T16:23:02.628" v="2182" actId="1076"/>
          <ac:picMkLst>
            <pc:docMk/>
            <pc:sldMk cId="1549110560" sldId="268"/>
            <ac:picMk id="11268" creationId="{4E8085BA-4B12-48DA-8ACC-7AD8D4491EB2}"/>
          </ac:picMkLst>
        </pc:picChg>
      </pc:sldChg>
      <pc:sldChg chg="addSp delSp modSp">
        <pc:chgData name="Abigail D. Paulus &lt;Student&gt;" userId="7d13598a-c33f-4122-b46e-0e2397bed6e6" providerId="ADAL" clId="{DCB8167C-DB7A-49A9-8502-23FB68F30BC9}" dt="2022-09-27T16:54:52.424" v="2429" actId="207"/>
        <pc:sldMkLst>
          <pc:docMk/>
          <pc:sldMk cId="3958462195" sldId="269"/>
        </pc:sldMkLst>
        <pc:spChg chg="mod">
          <ac:chgData name="Abigail D. Paulus &lt;Student&gt;" userId="7d13598a-c33f-4122-b46e-0e2397bed6e6" providerId="ADAL" clId="{DCB8167C-DB7A-49A9-8502-23FB68F30BC9}" dt="2022-09-22T16:15:42.655" v="32" actId="20577"/>
          <ac:spMkLst>
            <pc:docMk/>
            <pc:sldMk cId="3958462195" sldId="269"/>
            <ac:spMk id="2" creationId="{256B54F1-F7DE-466C-AD1C-8E6D8220887A}"/>
          </ac:spMkLst>
        </pc:spChg>
        <pc:spChg chg="add mod">
          <ac:chgData name="Abigail D. Paulus &lt;Student&gt;" userId="7d13598a-c33f-4122-b46e-0e2397bed6e6" providerId="ADAL" clId="{DCB8167C-DB7A-49A9-8502-23FB68F30BC9}" dt="2022-09-27T16:54:52.424" v="2429" actId="207"/>
          <ac:spMkLst>
            <pc:docMk/>
            <pc:sldMk cId="3958462195" sldId="269"/>
            <ac:spMk id="3" creationId="{D040BBDB-C506-425B-93FB-336C04DA6DBF}"/>
          </ac:spMkLst>
        </pc:spChg>
        <pc:picChg chg="add mod">
          <ac:chgData name="Abigail D. Paulus &lt;Student&gt;" userId="7d13598a-c33f-4122-b46e-0e2397bed6e6" providerId="ADAL" clId="{DCB8167C-DB7A-49A9-8502-23FB68F30BC9}" dt="2022-09-27T16:22:02.800" v="2172" actId="167"/>
          <ac:picMkLst>
            <pc:docMk/>
            <pc:sldMk cId="3958462195" sldId="269"/>
            <ac:picMk id="6" creationId="{3DBA3F8B-0732-4040-AA20-13574C4F8675}"/>
          </ac:picMkLst>
        </pc:picChg>
        <pc:picChg chg="add del mod">
          <ac:chgData name="Abigail D. Paulus &lt;Student&gt;" userId="7d13598a-c33f-4122-b46e-0e2397bed6e6" providerId="ADAL" clId="{DCB8167C-DB7A-49A9-8502-23FB68F30BC9}" dt="2022-09-27T16:21:47.674" v="2164" actId="478"/>
          <ac:picMkLst>
            <pc:docMk/>
            <pc:sldMk cId="3958462195" sldId="269"/>
            <ac:picMk id="12290" creationId="{5F72AA72-320A-4E45-8B92-A22116AFC3BC}"/>
          </ac:picMkLst>
        </pc:picChg>
        <pc:picChg chg="add mod">
          <ac:chgData name="Abigail D. Paulus &lt;Student&gt;" userId="7d13598a-c33f-4122-b46e-0e2397bed6e6" providerId="ADAL" clId="{DCB8167C-DB7A-49A9-8502-23FB68F30BC9}" dt="2022-09-27T16:21:49.962" v="2167" actId="1076"/>
          <ac:picMkLst>
            <pc:docMk/>
            <pc:sldMk cId="3958462195" sldId="269"/>
            <ac:picMk id="12292" creationId="{75C7ADB6-89EC-47E8-9EA1-3CFF77A207BF}"/>
          </ac:picMkLst>
        </pc:picChg>
        <pc:picChg chg="add mod">
          <ac:chgData name="Abigail D. Paulus &lt;Student&gt;" userId="7d13598a-c33f-4122-b46e-0e2397bed6e6" providerId="ADAL" clId="{DCB8167C-DB7A-49A9-8502-23FB68F30BC9}" dt="2022-09-27T16:22:44.927" v="2175" actId="1076"/>
          <ac:picMkLst>
            <pc:docMk/>
            <pc:sldMk cId="3958462195" sldId="269"/>
            <ac:picMk id="12294" creationId="{4BA13567-80E4-4FFF-AFF9-1AB03A296F25}"/>
          </ac:picMkLst>
        </pc:picChg>
        <pc:picChg chg="add del mod">
          <ac:chgData name="Abigail D. Paulus &lt;Student&gt;" userId="7d13598a-c33f-4122-b46e-0e2397bed6e6" providerId="ADAL" clId="{DCB8167C-DB7A-49A9-8502-23FB68F30BC9}" dt="2022-09-27T16:22:50.444" v="2178" actId="478"/>
          <ac:picMkLst>
            <pc:docMk/>
            <pc:sldMk cId="3958462195" sldId="269"/>
            <ac:picMk id="12296" creationId="{6D0F5315-04C1-4E7C-BBAF-F51EEF7D6B99}"/>
          </ac:picMkLst>
        </pc:picChg>
      </pc:sldChg>
      <pc:sldChg chg="addSp delSp modSp">
        <pc:chgData name="Abigail D. Paulus &lt;Student&gt;" userId="7d13598a-c33f-4122-b46e-0e2397bed6e6" providerId="ADAL" clId="{DCB8167C-DB7A-49A9-8502-23FB68F30BC9}" dt="2022-09-27T16:54:57.200" v="2431" actId="207"/>
        <pc:sldMkLst>
          <pc:docMk/>
          <pc:sldMk cId="1082691700" sldId="270"/>
        </pc:sldMkLst>
        <pc:spChg chg="mod">
          <ac:chgData name="Abigail D. Paulus &lt;Student&gt;" userId="7d13598a-c33f-4122-b46e-0e2397bed6e6" providerId="ADAL" clId="{DCB8167C-DB7A-49A9-8502-23FB68F30BC9}" dt="2022-09-22T16:15:48.434" v="35" actId="20577"/>
          <ac:spMkLst>
            <pc:docMk/>
            <pc:sldMk cId="1082691700" sldId="270"/>
            <ac:spMk id="2" creationId="{256B54F1-F7DE-466C-AD1C-8E6D8220887A}"/>
          </ac:spMkLst>
        </pc:spChg>
        <pc:spChg chg="add del mod">
          <ac:chgData name="Abigail D. Paulus &lt;Student&gt;" userId="7d13598a-c33f-4122-b46e-0e2397bed6e6" providerId="ADAL" clId="{DCB8167C-DB7A-49A9-8502-23FB68F30BC9}" dt="2022-09-22T16:31:36.117" v="626"/>
          <ac:spMkLst>
            <pc:docMk/>
            <pc:sldMk cId="1082691700" sldId="270"/>
            <ac:spMk id="3" creationId="{4F73B9B8-0000-48DC-98F2-AD16471CFE86}"/>
          </ac:spMkLst>
        </pc:spChg>
        <pc:spChg chg="add mod">
          <ac:chgData name="Abigail D. Paulus &lt;Student&gt;" userId="7d13598a-c33f-4122-b46e-0e2397bed6e6" providerId="ADAL" clId="{DCB8167C-DB7A-49A9-8502-23FB68F30BC9}" dt="2022-09-27T16:54:57.200" v="2431" actId="207"/>
          <ac:spMkLst>
            <pc:docMk/>
            <pc:sldMk cId="1082691700" sldId="270"/>
            <ac:spMk id="4" creationId="{D18424BA-5291-4D37-B5A8-E65FD165849C}"/>
          </ac:spMkLst>
        </pc:spChg>
        <pc:picChg chg="add mod">
          <ac:chgData name="Abigail D. Paulus &lt;Student&gt;" userId="7d13598a-c33f-4122-b46e-0e2397bed6e6" providerId="ADAL" clId="{DCB8167C-DB7A-49A9-8502-23FB68F30BC9}" dt="2022-09-27T16:21:57.622" v="2171" actId="167"/>
          <ac:picMkLst>
            <pc:docMk/>
            <pc:sldMk cId="1082691700" sldId="270"/>
            <ac:picMk id="5" creationId="{BF746C95-572C-4C6D-880F-F8716F931A04}"/>
          </ac:picMkLst>
        </pc:picChg>
        <pc:picChg chg="add del mod">
          <ac:chgData name="Abigail D. Paulus &lt;Student&gt;" userId="7d13598a-c33f-4122-b46e-0e2397bed6e6" providerId="ADAL" clId="{DCB8167C-DB7A-49A9-8502-23FB68F30BC9}" dt="2022-09-27T16:21:45.340" v="2163" actId="478"/>
          <ac:picMkLst>
            <pc:docMk/>
            <pc:sldMk cId="1082691700" sldId="270"/>
            <ac:picMk id="13314" creationId="{44565EC1-4AF6-4124-BF2F-499857F1CD16}"/>
          </ac:picMkLst>
        </pc:picChg>
        <pc:picChg chg="add mod">
          <ac:chgData name="Abigail D. Paulus &lt;Student&gt;" userId="7d13598a-c33f-4122-b46e-0e2397bed6e6" providerId="ADAL" clId="{DCB8167C-DB7A-49A9-8502-23FB68F30BC9}" dt="2022-09-27T16:22:52.954" v="2180" actId="1076"/>
          <ac:picMkLst>
            <pc:docMk/>
            <pc:sldMk cId="1082691700" sldId="270"/>
            <ac:picMk id="13316" creationId="{FFD556CE-11C0-46D3-9A9B-B4C09DEE2A7A}"/>
          </ac:picMkLst>
        </pc:picChg>
      </pc:sldChg>
      <pc:sldChg chg="del">
        <pc:chgData name="Abigail D. Paulus &lt;Student&gt;" userId="7d13598a-c33f-4122-b46e-0e2397bed6e6" providerId="ADAL" clId="{DCB8167C-DB7A-49A9-8502-23FB68F30BC9}" dt="2022-09-22T16:16:31.315" v="37" actId="2696"/>
        <pc:sldMkLst>
          <pc:docMk/>
          <pc:sldMk cId="1056474595" sldId="271"/>
        </pc:sldMkLst>
      </pc:sldChg>
      <pc:sldChg chg="addSp delSp modSp">
        <pc:chgData name="Abigail D. Paulus &lt;Student&gt;" userId="7d13598a-c33f-4122-b46e-0e2397bed6e6" providerId="ADAL" clId="{DCB8167C-DB7A-49A9-8502-23FB68F30BC9}" dt="2022-09-27T16:07:05.396" v="2112" actId="478"/>
        <pc:sldMkLst>
          <pc:docMk/>
          <pc:sldMk cId="3970251926" sldId="272"/>
        </pc:sldMkLst>
        <pc:spChg chg="mod">
          <ac:chgData name="Abigail D. Paulus &lt;Student&gt;" userId="7d13598a-c33f-4122-b46e-0e2397bed6e6" providerId="ADAL" clId="{DCB8167C-DB7A-49A9-8502-23FB68F30BC9}" dt="2022-09-27T15:42:33.049" v="1874" actId="1076"/>
          <ac:spMkLst>
            <pc:docMk/>
            <pc:sldMk cId="3970251926" sldId="272"/>
            <ac:spMk id="2" creationId="{256B54F1-F7DE-466C-AD1C-8E6D8220887A}"/>
          </ac:spMkLst>
        </pc:spChg>
        <pc:spChg chg="add del mod">
          <ac:chgData name="Abigail D. Paulus &lt;Student&gt;" userId="7d13598a-c33f-4122-b46e-0e2397bed6e6" providerId="ADAL" clId="{DCB8167C-DB7A-49A9-8502-23FB68F30BC9}" dt="2022-09-22T16:17:46.795" v="42"/>
          <ac:spMkLst>
            <pc:docMk/>
            <pc:sldMk cId="3970251926" sldId="272"/>
            <ac:spMk id="3" creationId="{33877409-460F-43CD-8843-8E8EB6545C66}"/>
          </ac:spMkLst>
        </pc:spChg>
        <pc:spChg chg="add mod ord">
          <ac:chgData name="Abigail D. Paulus &lt;Student&gt;" userId="7d13598a-c33f-4122-b46e-0e2397bed6e6" providerId="ADAL" clId="{DCB8167C-DB7A-49A9-8502-23FB68F30BC9}" dt="2022-09-27T16:02:37.849" v="2059" actId="20577"/>
          <ac:spMkLst>
            <pc:docMk/>
            <pc:sldMk cId="3970251926" sldId="272"/>
            <ac:spMk id="4" creationId="{B201603F-807C-4E35-A607-72F393A381AA}"/>
          </ac:spMkLst>
        </pc:spChg>
        <pc:grpChg chg="add mod">
          <ac:chgData name="Abigail D. Paulus &lt;Student&gt;" userId="7d13598a-c33f-4122-b46e-0e2397bed6e6" providerId="ADAL" clId="{DCB8167C-DB7A-49A9-8502-23FB68F30BC9}" dt="2022-09-27T16:02:30.299" v="2057" actId="1076"/>
          <ac:grpSpMkLst>
            <pc:docMk/>
            <pc:sldMk cId="3970251926" sldId="272"/>
            <ac:grpSpMk id="3" creationId="{D5EAAFB1-185C-4289-98C0-A65CABC7E775}"/>
          </ac:grpSpMkLst>
        </pc:grpChg>
        <pc:grpChg chg="add del mod">
          <ac:chgData name="Abigail D. Paulus &lt;Student&gt;" userId="7d13598a-c33f-4122-b46e-0e2397bed6e6" providerId="ADAL" clId="{DCB8167C-DB7A-49A9-8502-23FB68F30BC9}" dt="2022-09-27T16:05:36.936" v="2064" actId="165"/>
          <ac:grpSpMkLst>
            <pc:docMk/>
            <pc:sldMk cId="3970251926" sldId="272"/>
            <ac:grpSpMk id="5" creationId="{2042FFB0-3290-4891-80BF-1A06C15E1D38}"/>
          </ac:grpSpMkLst>
        </pc:grpChg>
        <pc:picChg chg="add mod">
          <ac:chgData name="Abigail D. Paulus &lt;Student&gt;" userId="7d13598a-c33f-4122-b46e-0e2397bed6e6" providerId="ADAL" clId="{DCB8167C-DB7A-49A9-8502-23FB68F30BC9}" dt="2022-09-27T15:53:33.024" v="2008" actId="171"/>
          <ac:picMkLst>
            <pc:docMk/>
            <pc:sldMk cId="3970251926" sldId="272"/>
            <ac:picMk id="9" creationId="{4E9DD081-0A1B-4BBA-A582-1DA78A70FD3F}"/>
          </ac:picMkLst>
        </pc:picChg>
        <pc:picChg chg="add del mod">
          <ac:chgData name="Abigail D. Paulus &lt;Student&gt;" userId="7d13598a-c33f-4122-b46e-0e2397bed6e6" providerId="ADAL" clId="{DCB8167C-DB7A-49A9-8502-23FB68F30BC9}" dt="2022-09-27T15:41:57.986" v="1863" actId="478"/>
          <ac:picMkLst>
            <pc:docMk/>
            <pc:sldMk cId="3970251926" sldId="272"/>
            <ac:picMk id="1026" creationId="{1214A7A8-A9F3-4ABE-A6C7-5909F15D4EF2}"/>
          </ac:picMkLst>
        </pc:picChg>
        <pc:picChg chg="add mod topLvl">
          <ac:chgData name="Abigail D. Paulus &lt;Student&gt;" userId="7d13598a-c33f-4122-b46e-0e2397bed6e6" providerId="ADAL" clId="{DCB8167C-DB7A-49A9-8502-23FB68F30BC9}" dt="2022-09-27T16:05:36.936" v="2064" actId="165"/>
          <ac:picMkLst>
            <pc:docMk/>
            <pc:sldMk cId="3970251926" sldId="272"/>
            <ac:picMk id="1028" creationId="{15716CEB-2227-4E48-B8C6-4672109D669A}"/>
          </ac:picMkLst>
        </pc:picChg>
        <pc:picChg chg="add mod">
          <ac:chgData name="Abigail D. Paulus &lt;Student&gt;" userId="7d13598a-c33f-4122-b46e-0e2397bed6e6" providerId="ADAL" clId="{DCB8167C-DB7A-49A9-8502-23FB68F30BC9}" dt="2022-09-27T16:02:07.539" v="2047" actId="164"/>
          <ac:picMkLst>
            <pc:docMk/>
            <pc:sldMk cId="3970251926" sldId="272"/>
            <ac:picMk id="1030" creationId="{78D9AF80-8FB2-41FE-8BEC-129D70624313}"/>
          </ac:picMkLst>
        </pc:picChg>
        <pc:picChg chg="add mod">
          <ac:chgData name="Abigail D. Paulus &lt;Student&gt;" userId="7d13598a-c33f-4122-b46e-0e2397bed6e6" providerId="ADAL" clId="{DCB8167C-DB7A-49A9-8502-23FB68F30BC9}" dt="2022-09-27T16:02:10.853" v="2049" actId="1076"/>
          <ac:picMkLst>
            <pc:docMk/>
            <pc:sldMk cId="3970251926" sldId="272"/>
            <ac:picMk id="1032" creationId="{01F3FBD3-809D-459F-9A60-7401D5085C93}"/>
          </ac:picMkLst>
        </pc:picChg>
        <pc:picChg chg="add mod">
          <ac:chgData name="Abigail D. Paulus &lt;Student&gt;" userId="7d13598a-c33f-4122-b46e-0e2397bed6e6" providerId="ADAL" clId="{DCB8167C-DB7A-49A9-8502-23FB68F30BC9}" dt="2022-09-27T16:02:07.539" v="2047" actId="164"/>
          <ac:picMkLst>
            <pc:docMk/>
            <pc:sldMk cId="3970251926" sldId="272"/>
            <ac:picMk id="1034" creationId="{D8195D65-075C-4B24-B764-FDC15BB4CE24}"/>
          </ac:picMkLst>
        </pc:picChg>
        <pc:picChg chg="add del mod topLvl">
          <ac:chgData name="Abigail D. Paulus &lt;Student&gt;" userId="7d13598a-c33f-4122-b46e-0e2397bed6e6" providerId="ADAL" clId="{DCB8167C-DB7A-49A9-8502-23FB68F30BC9}" dt="2022-09-27T16:07:05.396" v="2112" actId="478"/>
          <ac:picMkLst>
            <pc:docMk/>
            <pc:sldMk cId="3970251926" sldId="272"/>
            <ac:picMk id="1036" creationId="{2E18E557-16AE-414D-9D92-2E1BACBF09AD}"/>
          </ac:picMkLst>
        </pc:picChg>
      </pc:sldChg>
      <pc:sldChg chg="addSp delSp modSp add">
        <pc:chgData name="Abigail D. Paulus &lt;Student&gt;" userId="7d13598a-c33f-4122-b46e-0e2397bed6e6" providerId="ADAL" clId="{DCB8167C-DB7A-49A9-8502-23FB68F30BC9}" dt="2022-10-06T16:15:41.780" v="2470" actId="478"/>
        <pc:sldMkLst>
          <pc:docMk/>
          <pc:sldMk cId="4247007218" sldId="273"/>
        </pc:sldMkLst>
        <pc:spChg chg="add mod ord">
          <ac:chgData name="Abigail D. Paulus &lt;Student&gt;" userId="7d13598a-c33f-4122-b46e-0e2397bed6e6" providerId="ADAL" clId="{DCB8167C-DB7A-49A9-8502-23FB68F30BC9}" dt="2022-09-27T16:53:53.596" v="2406" actId="170"/>
          <ac:spMkLst>
            <pc:docMk/>
            <pc:sldMk cId="4247007218" sldId="273"/>
            <ac:spMk id="3" creationId="{81463D51-16E3-43D9-A702-B7BB4E700ED4}"/>
          </ac:spMkLst>
        </pc:spChg>
        <pc:picChg chg="add mod">
          <ac:chgData name="Abigail D. Paulus &lt;Student&gt;" userId="7d13598a-c33f-4122-b46e-0e2397bed6e6" providerId="ADAL" clId="{DCB8167C-DB7A-49A9-8502-23FB68F30BC9}" dt="2022-09-27T15:58:09.186" v="2027" actId="167"/>
          <ac:picMkLst>
            <pc:docMk/>
            <pc:sldMk cId="4247007218" sldId="273"/>
            <ac:picMk id="4" creationId="{808290F4-C88C-4446-8639-D3B872C31659}"/>
          </ac:picMkLst>
        </pc:picChg>
        <pc:picChg chg="add del mod">
          <ac:chgData name="Abigail D. Paulus &lt;Student&gt;" userId="7d13598a-c33f-4122-b46e-0e2397bed6e6" providerId="ADAL" clId="{DCB8167C-DB7A-49A9-8502-23FB68F30BC9}" dt="2022-10-06T16:15:41.780" v="2470" actId="478"/>
          <ac:picMkLst>
            <pc:docMk/>
            <pc:sldMk cId="4247007218" sldId="273"/>
            <ac:picMk id="8194" creationId="{A9F2D3DC-54D8-4B20-A936-494CAF7E819D}"/>
          </ac:picMkLst>
        </pc:picChg>
        <pc:picChg chg="add mod">
          <ac:chgData name="Abigail D. Paulus &lt;Student&gt;" userId="7d13598a-c33f-4122-b46e-0e2397bed6e6" providerId="ADAL" clId="{DCB8167C-DB7A-49A9-8502-23FB68F30BC9}" dt="2022-10-06T16:14:58.575" v="2459"/>
          <ac:picMkLst>
            <pc:docMk/>
            <pc:sldMk cId="4247007218" sldId="273"/>
            <ac:picMk id="8196" creationId="{C16BC9F4-B27A-4DED-BC79-A367DB9FD221}"/>
          </ac:picMkLst>
        </pc:picChg>
        <pc:picChg chg="add mod">
          <ac:chgData name="Abigail D. Paulus &lt;Student&gt;" userId="7d13598a-c33f-4122-b46e-0e2397bed6e6" providerId="ADAL" clId="{DCB8167C-DB7A-49A9-8502-23FB68F30BC9}" dt="2022-10-06T16:15:38.730" v="2469" actId="1076"/>
          <ac:picMkLst>
            <pc:docMk/>
            <pc:sldMk cId="4247007218" sldId="273"/>
            <ac:picMk id="8198" creationId="{A5BB80CB-E630-4E86-9F78-3909890E0023}"/>
          </ac:picMkLst>
        </pc:picChg>
      </pc:sldChg>
      <pc:sldChg chg="modSp add">
        <pc:chgData name="Abigail D. Paulus &lt;Student&gt;" userId="7d13598a-c33f-4122-b46e-0e2397bed6e6" providerId="ADAL" clId="{DCB8167C-DB7A-49A9-8502-23FB68F30BC9}" dt="2022-09-22T16:53:23.442" v="1518" actId="20577"/>
        <pc:sldMkLst>
          <pc:docMk/>
          <pc:sldMk cId="3138312321" sldId="274"/>
        </pc:sldMkLst>
        <pc:graphicFrameChg chg="mod">
          <ac:chgData name="Abigail D. Paulus &lt;Student&gt;" userId="7d13598a-c33f-4122-b46e-0e2397bed6e6" providerId="ADAL" clId="{DCB8167C-DB7A-49A9-8502-23FB68F30BC9}" dt="2022-09-22T16:53:23.442" v="1518" actId="20577"/>
          <ac:graphicFrameMkLst>
            <pc:docMk/>
            <pc:sldMk cId="3138312321" sldId="274"/>
            <ac:graphicFrameMk id="4" creationId="{4E7555F8-3C17-41AF-8BB1-9CB13EBDD965}"/>
          </ac:graphicFrameMkLst>
        </pc:graphicFrameChg>
      </pc:sldChg>
      <pc:sldChg chg="addSp delSp modSp add del">
        <pc:chgData name="Abigail D. Paulus &lt;Student&gt;" userId="7d13598a-c33f-4122-b46e-0e2397bed6e6" providerId="ADAL" clId="{DCB8167C-DB7A-49A9-8502-23FB68F30BC9}" dt="2022-09-27T16:11:55.619" v="2150" actId="2696"/>
        <pc:sldMkLst>
          <pc:docMk/>
          <pc:sldMk cId="1378154601" sldId="275"/>
        </pc:sldMkLst>
        <pc:picChg chg="del">
          <ac:chgData name="Abigail D. Paulus &lt;Student&gt;" userId="7d13598a-c33f-4122-b46e-0e2397bed6e6" providerId="ADAL" clId="{DCB8167C-DB7A-49A9-8502-23FB68F30BC9}" dt="2022-09-27T16:11:21.989" v="2143" actId="478"/>
          <ac:picMkLst>
            <pc:docMk/>
            <pc:sldMk cId="1378154601" sldId="275"/>
            <ac:picMk id="9218" creationId="{97350DA0-D3FF-4CF5-B817-68FF1366CCF5}"/>
          </ac:picMkLst>
        </pc:picChg>
        <pc:picChg chg="add del mod">
          <ac:chgData name="Abigail D. Paulus &lt;Student&gt;" userId="7d13598a-c33f-4122-b46e-0e2397bed6e6" providerId="ADAL" clId="{DCB8167C-DB7A-49A9-8502-23FB68F30BC9}" dt="2022-09-27T16:11:53.174" v="2149" actId="478"/>
          <ac:picMkLst>
            <pc:docMk/>
            <pc:sldMk cId="1378154601" sldId="275"/>
            <ac:picMk id="10242" creationId="{9D63A9E6-D966-4F55-AAF5-8B9662D9FCC0}"/>
          </ac:picMkLst>
        </pc:picChg>
      </pc:sldChg>
      <pc:sldChg chg="add del">
        <pc:chgData name="Abigail D. Paulus &lt;Student&gt;" userId="7d13598a-c33f-4122-b46e-0e2397bed6e6" providerId="ADAL" clId="{DCB8167C-DB7A-49A9-8502-23FB68F30BC9}" dt="2022-10-06T16:21:09.307" v="2543"/>
        <pc:sldMkLst>
          <pc:docMk/>
          <pc:sldMk cId="3480053327" sldId="276"/>
        </pc:sldMkLst>
      </pc:sldChg>
    </pc:docChg>
  </pc:docChgLst>
  <pc:docChgLst>
    <pc:chgData name="Abigail D. Paulus &lt;Student&gt;" userId="7d13598a-c33f-4122-b46e-0e2397bed6e6" providerId="ADAL" clId="{015E5060-BFDE-4DF6-8812-70F657F99229}"/>
    <pc:docChg chg="custSel delSld modSld">
      <pc:chgData name="Abigail D. Paulus &lt;Student&gt;" userId="7d13598a-c33f-4122-b46e-0e2397bed6e6" providerId="ADAL" clId="{015E5060-BFDE-4DF6-8812-70F657F99229}" dt="2022-10-18T16:01:07.040" v="346" actId="1076"/>
      <pc:docMkLst>
        <pc:docMk/>
      </pc:docMkLst>
      <pc:sldChg chg="del">
        <pc:chgData name="Abigail D. Paulus &lt;Student&gt;" userId="7d13598a-c33f-4122-b46e-0e2397bed6e6" providerId="ADAL" clId="{015E5060-BFDE-4DF6-8812-70F657F99229}" dt="2022-10-18T15:38:47.365" v="0" actId="2696"/>
        <pc:sldMkLst>
          <pc:docMk/>
          <pc:sldMk cId="2270492256" sldId="257"/>
        </pc:sldMkLst>
      </pc:sldChg>
      <pc:sldChg chg="modSp">
        <pc:chgData name="Abigail D. Paulus &lt;Student&gt;" userId="7d13598a-c33f-4122-b46e-0e2397bed6e6" providerId="ADAL" clId="{015E5060-BFDE-4DF6-8812-70F657F99229}" dt="2022-10-18T16:01:07.040" v="346" actId="1076"/>
        <pc:sldMkLst>
          <pc:docMk/>
          <pc:sldMk cId="3504589172" sldId="258"/>
        </pc:sldMkLst>
        <pc:picChg chg="mod">
          <ac:chgData name="Abigail D. Paulus &lt;Student&gt;" userId="7d13598a-c33f-4122-b46e-0e2397bed6e6" providerId="ADAL" clId="{015E5060-BFDE-4DF6-8812-70F657F99229}" dt="2022-10-18T16:01:07.040" v="346" actId="1076"/>
          <ac:picMkLst>
            <pc:docMk/>
            <pc:sldMk cId="3504589172" sldId="258"/>
            <ac:picMk id="8" creationId="{7C6EC2A5-CC8F-449A-90E7-DAE6152DF7B6}"/>
          </ac:picMkLst>
        </pc:picChg>
        <pc:picChg chg="mod">
          <ac:chgData name="Abigail D. Paulus &lt;Student&gt;" userId="7d13598a-c33f-4122-b46e-0e2397bed6e6" providerId="ADAL" clId="{015E5060-BFDE-4DF6-8812-70F657F99229}" dt="2022-10-18T16:01:04.740" v="345" actId="1076"/>
          <ac:picMkLst>
            <pc:docMk/>
            <pc:sldMk cId="3504589172" sldId="258"/>
            <ac:picMk id="2050" creationId="{9AE91F6C-DD0F-4059-B68C-46126713196C}"/>
          </ac:picMkLst>
        </pc:picChg>
      </pc:sldChg>
      <pc:sldChg chg="addSp">
        <pc:chgData name="Abigail D. Paulus &lt;Student&gt;" userId="7d13598a-c33f-4122-b46e-0e2397bed6e6" providerId="ADAL" clId="{015E5060-BFDE-4DF6-8812-70F657F99229}" dt="2022-10-18T16:00:42.999" v="337"/>
        <pc:sldMkLst>
          <pc:docMk/>
          <pc:sldMk cId="467320258" sldId="263"/>
        </pc:sldMkLst>
        <pc:picChg chg="add">
          <ac:chgData name="Abigail D. Paulus &lt;Student&gt;" userId="7d13598a-c33f-4122-b46e-0e2397bed6e6" providerId="ADAL" clId="{015E5060-BFDE-4DF6-8812-70F657F99229}" dt="2022-10-18T16:00:42.999" v="337"/>
          <ac:picMkLst>
            <pc:docMk/>
            <pc:sldMk cId="467320258" sldId="263"/>
            <ac:picMk id="8" creationId="{E163BB0F-2970-4189-9A4F-E851F1A6D143}"/>
          </ac:picMkLst>
        </pc:picChg>
      </pc:sldChg>
      <pc:sldChg chg="addSp delSp modSp">
        <pc:chgData name="Abigail D. Paulus &lt;Student&gt;" userId="7d13598a-c33f-4122-b46e-0e2397bed6e6" providerId="ADAL" clId="{015E5060-BFDE-4DF6-8812-70F657F99229}" dt="2022-10-18T16:00:33.544" v="336" actId="1076"/>
        <pc:sldMkLst>
          <pc:docMk/>
          <pc:sldMk cId="1869875256" sldId="264"/>
        </pc:sldMkLst>
        <pc:spChg chg="mod">
          <ac:chgData name="Abigail D. Paulus &lt;Student&gt;" userId="7d13598a-c33f-4122-b46e-0e2397bed6e6" providerId="ADAL" clId="{015E5060-BFDE-4DF6-8812-70F657F99229}" dt="2022-10-18T15:57:35.176" v="311" actId="313"/>
          <ac:spMkLst>
            <pc:docMk/>
            <pc:sldMk cId="1869875256" sldId="264"/>
            <ac:spMk id="3" creationId="{5DA9EBC3-4E61-41C7-B053-C519612431C1}"/>
          </ac:spMkLst>
        </pc:spChg>
        <pc:picChg chg="add mod">
          <ac:chgData name="Abigail D. Paulus &lt;Student&gt;" userId="7d13598a-c33f-4122-b46e-0e2397bed6e6" providerId="ADAL" clId="{015E5060-BFDE-4DF6-8812-70F657F99229}" dt="2022-10-18T15:56:45.678" v="262" actId="1076"/>
          <ac:picMkLst>
            <pc:docMk/>
            <pc:sldMk cId="1869875256" sldId="264"/>
            <ac:picMk id="6" creationId="{F41BE3B6-C654-4C7E-AEA5-7AF950F8589B}"/>
          </ac:picMkLst>
        </pc:picChg>
        <pc:picChg chg="add mod">
          <ac:chgData name="Abigail D. Paulus &lt;Student&gt;" userId="7d13598a-c33f-4122-b46e-0e2397bed6e6" providerId="ADAL" clId="{015E5060-BFDE-4DF6-8812-70F657F99229}" dt="2022-10-18T15:56:53.896" v="265" actId="1076"/>
          <ac:picMkLst>
            <pc:docMk/>
            <pc:sldMk cId="1869875256" sldId="264"/>
            <ac:picMk id="7" creationId="{CDC5FD51-95C4-4B7A-803C-CB84FFF660C2}"/>
          </ac:picMkLst>
        </pc:picChg>
        <pc:picChg chg="add mod">
          <ac:chgData name="Abigail D. Paulus &lt;Student&gt;" userId="7d13598a-c33f-4122-b46e-0e2397bed6e6" providerId="ADAL" clId="{015E5060-BFDE-4DF6-8812-70F657F99229}" dt="2022-10-18T16:00:33.544" v="336" actId="1076"/>
          <ac:picMkLst>
            <pc:docMk/>
            <pc:sldMk cId="1869875256" sldId="264"/>
            <ac:picMk id="6146" creationId="{1A2B7E2A-C10B-43A7-A1CC-C9CBC7639F61}"/>
          </ac:picMkLst>
        </pc:picChg>
        <pc:picChg chg="del">
          <ac:chgData name="Abigail D. Paulus &lt;Student&gt;" userId="7d13598a-c33f-4122-b46e-0e2397bed6e6" providerId="ADAL" clId="{015E5060-BFDE-4DF6-8812-70F657F99229}" dt="2022-10-18T15:56:43.793" v="260" actId="478"/>
          <ac:picMkLst>
            <pc:docMk/>
            <pc:sldMk cId="1869875256" sldId="264"/>
            <ac:picMk id="6148" creationId="{DA405B77-8413-4741-9E2F-CF7CC1D29C10}"/>
          </ac:picMkLst>
        </pc:picChg>
      </pc:sldChg>
      <pc:sldChg chg="addSp modSp">
        <pc:chgData name="Abigail D. Paulus &lt;Student&gt;" userId="7d13598a-c33f-4122-b46e-0e2397bed6e6" providerId="ADAL" clId="{015E5060-BFDE-4DF6-8812-70F657F99229}" dt="2022-10-18T15:56:28.519" v="259" actId="1076"/>
        <pc:sldMkLst>
          <pc:docMk/>
          <pc:sldMk cId="712783993" sldId="266"/>
        </pc:sldMkLst>
        <pc:spChg chg="add mod">
          <ac:chgData name="Abigail D. Paulus &lt;Student&gt;" userId="7d13598a-c33f-4122-b46e-0e2397bed6e6" providerId="ADAL" clId="{015E5060-BFDE-4DF6-8812-70F657F99229}" dt="2022-10-18T15:40:03.633" v="12" actId="1076"/>
          <ac:spMkLst>
            <pc:docMk/>
            <pc:sldMk cId="712783993" sldId="266"/>
            <ac:spMk id="3" creationId="{F5D5F051-2CB9-4E13-8D14-656B9C5F4C55}"/>
          </ac:spMkLst>
        </pc:spChg>
        <pc:picChg chg="add mod">
          <ac:chgData name="Abigail D. Paulus &lt;Student&gt;" userId="7d13598a-c33f-4122-b46e-0e2397bed6e6" providerId="ADAL" clId="{015E5060-BFDE-4DF6-8812-70F657F99229}" dt="2022-10-18T15:56:28.519" v="259" actId="1076"/>
          <ac:picMkLst>
            <pc:docMk/>
            <pc:sldMk cId="712783993" sldId="266"/>
            <ac:picMk id="7" creationId="{B324BD31-9CC6-4354-AD85-106C340A13F2}"/>
          </ac:picMkLst>
        </pc:picChg>
        <pc:picChg chg="add mod">
          <ac:chgData name="Abigail D. Paulus &lt;Student&gt;" userId="7d13598a-c33f-4122-b46e-0e2397bed6e6" providerId="ADAL" clId="{015E5060-BFDE-4DF6-8812-70F657F99229}" dt="2022-10-18T15:42:23.534" v="26" actId="1076"/>
          <ac:picMkLst>
            <pc:docMk/>
            <pc:sldMk cId="712783993" sldId="266"/>
            <ac:picMk id="1026" creationId="{94B84C5D-6F08-446E-80B0-7F1313CE5485}"/>
          </ac:picMkLst>
        </pc:picChg>
      </pc:sldChg>
      <pc:sldChg chg="addSp modSp">
        <pc:chgData name="Abigail D. Paulus &lt;Student&gt;" userId="7d13598a-c33f-4122-b46e-0e2397bed6e6" providerId="ADAL" clId="{015E5060-BFDE-4DF6-8812-70F657F99229}" dt="2022-10-18T15:45:53.667" v="38" actId="14100"/>
        <pc:sldMkLst>
          <pc:docMk/>
          <pc:sldMk cId="921808670" sldId="267"/>
        </pc:sldMkLst>
        <pc:picChg chg="add mod">
          <ac:chgData name="Abigail D. Paulus &lt;Student&gt;" userId="7d13598a-c33f-4122-b46e-0e2397bed6e6" providerId="ADAL" clId="{015E5060-BFDE-4DF6-8812-70F657F99229}" dt="2022-10-18T15:45:53.667" v="38" actId="14100"/>
          <ac:picMkLst>
            <pc:docMk/>
            <pc:sldMk cId="921808670" sldId="267"/>
            <ac:picMk id="2050" creationId="{742D29C7-4DBE-46EA-B7E8-40D464A54BA1}"/>
          </ac:picMkLst>
        </pc:picChg>
      </pc:sldChg>
      <pc:sldChg chg="addSp delSp modSp">
        <pc:chgData name="Abigail D. Paulus &lt;Student&gt;" userId="7d13598a-c33f-4122-b46e-0e2397bed6e6" providerId="ADAL" clId="{015E5060-BFDE-4DF6-8812-70F657F99229}" dt="2022-10-18T15:55:58.915" v="257" actId="1076"/>
        <pc:sldMkLst>
          <pc:docMk/>
          <pc:sldMk cId="1549110560" sldId="268"/>
        </pc:sldMkLst>
        <pc:spChg chg="mod">
          <ac:chgData name="Abigail D. Paulus &lt;Student&gt;" userId="7d13598a-c33f-4122-b46e-0e2397bed6e6" providerId="ADAL" clId="{015E5060-BFDE-4DF6-8812-70F657F99229}" dt="2022-10-18T15:47:18.946" v="54" actId="1076"/>
          <ac:spMkLst>
            <pc:docMk/>
            <pc:sldMk cId="1549110560" sldId="268"/>
            <ac:spMk id="3" creationId="{2195C89E-B996-445C-96F1-E2D966981086}"/>
          </ac:spMkLst>
        </pc:spChg>
        <pc:picChg chg="add mod">
          <ac:chgData name="Abigail D. Paulus &lt;Student&gt;" userId="7d13598a-c33f-4122-b46e-0e2397bed6e6" providerId="ADAL" clId="{015E5060-BFDE-4DF6-8812-70F657F99229}" dt="2022-10-18T15:51:37.276" v="173" actId="1076"/>
          <ac:picMkLst>
            <pc:docMk/>
            <pc:sldMk cId="1549110560" sldId="268"/>
            <ac:picMk id="7" creationId="{F7E682DE-C926-410E-9BB4-183881977F51}"/>
          </ac:picMkLst>
        </pc:picChg>
        <pc:picChg chg="add del mod">
          <ac:chgData name="Abigail D. Paulus &lt;Student&gt;" userId="7d13598a-c33f-4122-b46e-0e2397bed6e6" providerId="ADAL" clId="{015E5060-BFDE-4DF6-8812-70F657F99229}" dt="2022-10-18T15:55:49.454" v="251" actId="478"/>
          <ac:picMkLst>
            <pc:docMk/>
            <pc:sldMk cId="1549110560" sldId="268"/>
            <ac:picMk id="8" creationId="{951845BC-E0C2-444D-9BE5-AC5752FC5B45}"/>
          </ac:picMkLst>
        </pc:picChg>
        <pc:picChg chg="add del mod">
          <ac:chgData name="Abigail D. Paulus &lt;Student&gt;" userId="7d13598a-c33f-4122-b46e-0e2397bed6e6" providerId="ADAL" clId="{015E5060-BFDE-4DF6-8812-70F657F99229}" dt="2022-10-18T15:55:50.551" v="252" actId="478"/>
          <ac:picMkLst>
            <pc:docMk/>
            <pc:sldMk cId="1549110560" sldId="268"/>
            <ac:picMk id="9" creationId="{DBB2A7FC-3F06-45CE-B040-D66697BB55CB}"/>
          </ac:picMkLst>
        </pc:picChg>
        <pc:picChg chg="add mod">
          <ac:chgData name="Abigail D. Paulus &lt;Student&gt;" userId="7d13598a-c33f-4122-b46e-0e2397bed6e6" providerId="ADAL" clId="{015E5060-BFDE-4DF6-8812-70F657F99229}" dt="2022-10-18T15:54:59.319" v="229" actId="1076"/>
          <ac:picMkLst>
            <pc:docMk/>
            <pc:sldMk cId="1549110560" sldId="268"/>
            <ac:picMk id="10" creationId="{11308956-B9B9-4A68-B93D-D9CF9386D93F}"/>
          </ac:picMkLst>
        </pc:picChg>
        <pc:picChg chg="add mod">
          <ac:chgData name="Abigail D. Paulus &lt;Student&gt;" userId="7d13598a-c33f-4122-b46e-0e2397bed6e6" providerId="ADAL" clId="{015E5060-BFDE-4DF6-8812-70F657F99229}" dt="2022-10-18T15:55:02.221" v="231" actId="1076"/>
          <ac:picMkLst>
            <pc:docMk/>
            <pc:sldMk cId="1549110560" sldId="268"/>
            <ac:picMk id="11" creationId="{C2304F18-0CDC-4DD0-AD29-B77297D9583D}"/>
          </ac:picMkLst>
        </pc:picChg>
        <pc:picChg chg="add mod">
          <ac:chgData name="Abigail D. Paulus &lt;Student&gt;" userId="7d13598a-c33f-4122-b46e-0e2397bed6e6" providerId="ADAL" clId="{015E5060-BFDE-4DF6-8812-70F657F99229}" dt="2022-10-18T15:55:46.182" v="249" actId="1076"/>
          <ac:picMkLst>
            <pc:docMk/>
            <pc:sldMk cId="1549110560" sldId="268"/>
            <ac:picMk id="12" creationId="{396956E6-4483-47A2-B690-9BF621A74C3A}"/>
          </ac:picMkLst>
        </pc:picChg>
        <pc:picChg chg="add mod">
          <ac:chgData name="Abigail D. Paulus &lt;Student&gt;" userId="7d13598a-c33f-4122-b46e-0e2397bed6e6" providerId="ADAL" clId="{015E5060-BFDE-4DF6-8812-70F657F99229}" dt="2022-10-18T15:55:58.915" v="257" actId="1076"/>
          <ac:picMkLst>
            <pc:docMk/>
            <pc:sldMk cId="1549110560" sldId="268"/>
            <ac:picMk id="13" creationId="{197823CE-9E8F-4AE4-A452-7C435F4A3B97}"/>
          </ac:picMkLst>
        </pc:picChg>
        <pc:picChg chg="add mod">
          <ac:chgData name="Abigail D. Paulus &lt;Student&gt;" userId="7d13598a-c33f-4122-b46e-0e2397bed6e6" providerId="ADAL" clId="{015E5060-BFDE-4DF6-8812-70F657F99229}" dt="2022-10-18T15:51:32.969" v="170" actId="1076"/>
          <ac:picMkLst>
            <pc:docMk/>
            <pc:sldMk cId="1549110560" sldId="268"/>
            <ac:picMk id="3074" creationId="{0934A210-4F4B-42BD-A4DA-8E4D4212C7A7}"/>
          </ac:picMkLst>
        </pc:picChg>
        <pc:picChg chg="mod">
          <ac:chgData name="Abigail D. Paulus &lt;Student&gt;" userId="7d13598a-c33f-4122-b46e-0e2397bed6e6" providerId="ADAL" clId="{015E5060-BFDE-4DF6-8812-70F657F99229}" dt="2022-10-18T15:51:35.829" v="171" actId="1076"/>
          <ac:picMkLst>
            <pc:docMk/>
            <pc:sldMk cId="1549110560" sldId="268"/>
            <ac:picMk id="11268" creationId="{4E8085BA-4B12-48DA-8ACC-7AD8D4491EB2}"/>
          </ac:picMkLst>
        </pc:picChg>
      </pc:sldChg>
      <pc:sldChg chg="addSp delSp modSp">
        <pc:chgData name="Abigail D. Paulus &lt;Student&gt;" userId="7d13598a-c33f-4122-b46e-0e2397bed6e6" providerId="ADAL" clId="{015E5060-BFDE-4DF6-8812-70F657F99229}" dt="2022-10-18T15:55:39.501" v="247" actId="1076"/>
        <pc:sldMkLst>
          <pc:docMk/>
          <pc:sldMk cId="3958462195" sldId="269"/>
        </pc:sldMkLst>
        <pc:picChg chg="add mod">
          <ac:chgData name="Abigail D. Paulus &lt;Student&gt;" userId="7d13598a-c33f-4122-b46e-0e2397bed6e6" providerId="ADAL" clId="{015E5060-BFDE-4DF6-8812-70F657F99229}" dt="2022-10-18T15:55:38.725" v="246" actId="1076"/>
          <ac:picMkLst>
            <pc:docMk/>
            <pc:sldMk cId="3958462195" sldId="269"/>
            <ac:picMk id="7" creationId="{F74AA031-94CA-4E03-AC34-7CC11B5E6635}"/>
          </ac:picMkLst>
        </pc:picChg>
        <pc:picChg chg="add del mod">
          <ac:chgData name="Abigail D. Paulus &lt;Student&gt;" userId="7d13598a-c33f-4122-b46e-0e2397bed6e6" providerId="ADAL" clId="{015E5060-BFDE-4DF6-8812-70F657F99229}" dt="2022-10-18T15:55:37.330" v="245" actId="478"/>
          <ac:picMkLst>
            <pc:docMk/>
            <pc:sldMk cId="3958462195" sldId="269"/>
            <ac:picMk id="9" creationId="{F7DBE77C-1B8C-4908-8F17-4FE78ED0EEB3}"/>
          </ac:picMkLst>
        </pc:picChg>
        <pc:picChg chg="add mod">
          <ac:chgData name="Abigail D. Paulus &lt;Student&gt;" userId="7d13598a-c33f-4122-b46e-0e2397bed6e6" providerId="ADAL" clId="{015E5060-BFDE-4DF6-8812-70F657F99229}" dt="2022-10-18T15:55:39.501" v="247" actId="1076"/>
          <ac:picMkLst>
            <pc:docMk/>
            <pc:sldMk cId="3958462195" sldId="269"/>
            <ac:picMk id="10" creationId="{96A26091-4383-4130-AA85-05EBDBA2F0A8}"/>
          </ac:picMkLst>
        </pc:picChg>
        <pc:picChg chg="add mod">
          <ac:chgData name="Abigail D. Paulus &lt;Student&gt;" userId="7d13598a-c33f-4122-b46e-0e2397bed6e6" providerId="ADAL" clId="{015E5060-BFDE-4DF6-8812-70F657F99229}" dt="2022-10-18T15:54:49.304" v="221" actId="196"/>
          <ac:picMkLst>
            <pc:docMk/>
            <pc:sldMk cId="3958462195" sldId="269"/>
            <ac:picMk id="11" creationId="{5A271790-CADC-41F7-9F7E-3B2373BDBC41}"/>
          </ac:picMkLst>
        </pc:picChg>
        <pc:picChg chg="add mod">
          <ac:chgData name="Abigail D. Paulus &lt;Student&gt;" userId="7d13598a-c33f-4122-b46e-0e2397bed6e6" providerId="ADAL" clId="{015E5060-BFDE-4DF6-8812-70F657F99229}" dt="2022-10-18T15:54:51.720" v="223" actId="1076"/>
          <ac:picMkLst>
            <pc:docMk/>
            <pc:sldMk cId="3958462195" sldId="269"/>
            <ac:picMk id="12" creationId="{9B2350D5-0ADC-464E-8F58-A4A85858FE75}"/>
          </ac:picMkLst>
        </pc:picChg>
        <pc:picChg chg="add mod">
          <ac:chgData name="Abigail D. Paulus &lt;Student&gt;" userId="7d13598a-c33f-4122-b46e-0e2397bed6e6" providerId="ADAL" clId="{015E5060-BFDE-4DF6-8812-70F657F99229}" dt="2022-10-18T15:54:53.817" v="225" actId="1076"/>
          <ac:picMkLst>
            <pc:docMk/>
            <pc:sldMk cId="3958462195" sldId="269"/>
            <ac:picMk id="13" creationId="{429BDD0A-EAE3-4EA1-A779-B11A8D99350A}"/>
          </ac:picMkLst>
        </pc:picChg>
        <pc:picChg chg="add mod">
          <ac:chgData name="Abigail D. Paulus &lt;Student&gt;" userId="7d13598a-c33f-4122-b46e-0e2397bed6e6" providerId="ADAL" clId="{015E5060-BFDE-4DF6-8812-70F657F99229}" dt="2022-10-18T15:55:35.156" v="244" actId="1076"/>
          <ac:picMkLst>
            <pc:docMk/>
            <pc:sldMk cId="3958462195" sldId="269"/>
            <ac:picMk id="14" creationId="{A5A3561E-96B4-4032-BA07-1047262B1A5D}"/>
          </ac:picMkLst>
        </pc:picChg>
        <pc:picChg chg="add mod">
          <ac:chgData name="Abigail D. Paulus &lt;Student&gt;" userId="7d13598a-c33f-4122-b46e-0e2397bed6e6" providerId="ADAL" clId="{015E5060-BFDE-4DF6-8812-70F657F99229}" dt="2022-10-18T15:49:23.456" v="103" actId="1076"/>
          <ac:picMkLst>
            <pc:docMk/>
            <pc:sldMk cId="3958462195" sldId="269"/>
            <ac:picMk id="4098" creationId="{6E4FA52D-2758-4877-9B0A-A866DEF2DB3A}"/>
          </ac:picMkLst>
        </pc:picChg>
        <pc:picChg chg="mod">
          <ac:chgData name="Abigail D. Paulus &lt;Student&gt;" userId="7d13598a-c33f-4122-b46e-0e2397bed6e6" providerId="ADAL" clId="{015E5060-BFDE-4DF6-8812-70F657F99229}" dt="2022-10-18T15:51:02.021" v="158" actId="1076"/>
          <ac:picMkLst>
            <pc:docMk/>
            <pc:sldMk cId="3958462195" sldId="269"/>
            <ac:picMk id="12292" creationId="{75C7ADB6-89EC-47E8-9EA1-3CFF77A207BF}"/>
          </ac:picMkLst>
        </pc:picChg>
        <pc:picChg chg="del">
          <ac:chgData name="Abigail D. Paulus &lt;Student&gt;" userId="7d13598a-c33f-4122-b46e-0e2397bed6e6" providerId="ADAL" clId="{015E5060-BFDE-4DF6-8812-70F657F99229}" dt="2022-10-18T15:48:13.824" v="89" actId="478"/>
          <ac:picMkLst>
            <pc:docMk/>
            <pc:sldMk cId="3958462195" sldId="269"/>
            <ac:picMk id="12294" creationId="{4BA13567-80E4-4FFF-AFF9-1AB03A296F25}"/>
          </ac:picMkLst>
        </pc:picChg>
      </pc:sldChg>
      <pc:sldChg chg="addSp delSp modSp">
        <pc:chgData name="Abigail D. Paulus &lt;Student&gt;" userId="7d13598a-c33f-4122-b46e-0e2397bed6e6" providerId="ADAL" clId="{015E5060-BFDE-4DF6-8812-70F657F99229}" dt="2022-10-18T15:55:29.015" v="242" actId="166"/>
        <pc:sldMkLst>
          <pc:docMk/>
          <pc:sldMk cId="1082691700" sldId="270"/>
        </pc:sldMkLst>
        <pc:spChg chg="add del mod">
          <ac:chgData name="Abigail D. Paulus &lt;Student&gt;" userId="7d13598a-c33f-4122-b46e-0e2397bed6e6" providerId="ADAL" clId="{015E5060-BFDE-4DF6-8812-70F657F99229}" dt="2022-10-18T15:54:05.664" v="208" actId="478"/>
          <ac:spMkLst>
            <pc:docMk/>
            <pc:sldMk cId="1082691700" sldId="270"/>
            <ac:spMk id="6" creationId="{DF3CFCF6-CBA0-4F1A-AD01-84A1B12D8397}"/>
          </ac:spMkLst>
        </pc:spChg>
        <pc:picChg chg="add mod">
          <ac:chgData name="Abigail D. Paulus &lt;Student&gt;" userId="7d13598a-c33f-4122-b46e-0e2397bed6e6" providerId="ADAL" clId="{015E5060-BFDE-4DF6-8812-70F657F99229}" dt="2022-10-18T15:54:35.029" v="217" actId="1076"/>
          <ac:picMkLst>
            <pc:docMk/>
            <pc:sldMk cId="1082691700" sldId="270"/>
            <ac:picMk id="9" creationId="{ED2DABBB-F483-4435-B203-001BBF8036E4}"/>
          </ac:picMkLst>
        </pc:picChg>
        <pc:picChg chg="add mod">
          <ac:chgData name="Abigail D. Paulus &lt;Student&gt;" userId="7d13598a-c33f-4122-b46e-0e2397bed6e6" providerId="ADAL" clId="{015E5060-BFDE-4DF6-8812-70F657F99229}" dt="2022-10-18T15:55:16.752" v="236" actId="1076"/>
          <ac:picMkLst>
            <pc:docMk/>
            <pc:sldMk cId="1082691700" sldId="270"/>
            <ac:picMk id="10" creationId="{41563E07-3E28-48F5-904C-E7E8FCA4D5CD}"/>
          </ac:picMkLst>
        </pc:picChg>
        <pc:picChg chg="add mod">
          <ac:chgData name="Abigail D. Paulus &lt;Student&gt;" userId="7d13598a-c33f-4122-b46e-0e2397bed6e6" providerId="ADAL" clId="{015E5060-BFDE-4DF6-8812-70F657F99229}" dt="2022-10-18T15:55:29.015" v="242" actId="166"/>
          <ac:picMkLst>
            <pc:docMk/>
            <pc:sldMk cId="1082691700" sldId="270"/>
            <ac:picMk id="11" creationId="{CFDE7500-84F4-43DF-8828-85D2DFC5959E}"/>
          </ac:picMkLst>
        </pc:picChg>
        <pc:picChg chg="add mod">
          <ac:chgData name="Abigail D. Paulus &lt;Student&gt;" userId="7d13598a-c33f-4122-b46e-0e2397bed6e6" providerId="ADAL" clId="{015E5060-BFDE-4DF6-8812-70F657F99229}" dt="2022-10-18T15:55:24.821" v="241" actId="1076"/>
          <ac:picMkLst>
            <pc:docMk/>
            <pc:sldMk cId="1082691700" sldId="270"/>
            <ac:picMk id="12" creationId="{4021EC54-2373-4066-8A08-56D79E722994}"/>
          </ac:picMkLst>
        </pc:picChg>
        <pc:picChg chg="add mod">
          <ac:chgData name="Abigail D. Paulus &lt;Student&gt;" userId="7d13598a-c33f-4122-b46e-0e2397bed6e6" providerId="ADAL" clId="{015E5060-BFDE-4DF6-8812-70F657F99229}" dt="2022-10-18T15:53:01.347" v="194" actId="1076"/>
          <ac:picMkLst>
            <pc:docMk/>
            <pc:sldMk cId="1082691700" sldId="270"/>
            <ac:picMk id="5122" creationId="{7FB95568-675A-4099-8571-CADB1FDF1C7D}"/>
          </ac:picMkLst>
        </pc:picChg>
        <pc:picChg chg="add mod">
          <ac:chgData name="Abigail D. Paulus &lt;Student&gt;" userId="7d13598a-c33f-4122-b46e-0e2397bed6e6" providerId="ADAL" clId="{015E5060-BFDE-4DF6-8812-70F657F99229}" dt="2022-10-18T15:54:18.518" v="214" actId="688"/>
          <ac:picMkLst>
            <pc:docMk/>
            <pc:sldMk cId="1082691700" sldId="270"/>
            <ac:picMk id="5124" creationId="{CD00280D-FB3C-40EE-BC08-0966E7C74FD1}"/>
          </ac:picMkLst>
        </pc:picChg>
        <pc:picChg chg="del">
          <ac:chgData name="Abigail D. Paulus &lt;Student&gt;" userId="7d13598a-c33f-4122-b46e-0e2397bed6e6" providerId="ADAL" clId="{015E5060-BFDE-4DF6-8812-70F657F99229}" dt="2022-10-18T15:51:56.897" v="176" actId="478"/>
          <ac:picMkLst>
            <pc:docMk/>
            <pc:sldMk cId="1082691700" sldId="270"/>
            <ac:picMk id="13316" creationId="{FFD556CE-11C0-46D3-9A9B-B4C09DEE2A7A}"/>
          </ac:picMkLst>
        </pc:picChg>
      </pc:sldChg>
    </pc:docChg>
  </pc:docChgLst>
  <pc:docChgLst>
    <pc:chgData name="Abigail D. Paulus &lt;Student&gt;" userId="S::0612003245@my.browardschools.com::7d13598a-c33f-4122-b46e-0e2397bed6e6" providerId="AD" clId="Web-{469270CE-0ACC-7031-377A-D7F346691BEA}"/>
    <pc:docChg chg="modSld">
      <pc:chgData name="Abigail D. Paulus &lt;Student&gt;" userId="S::0612003245@my.browardschools.com::7d13598a-c33f-4122-b46e-0e2397bed6e6" providerId="AD" clId="Web-{469270CE-0ACC-7031-377A-D7F346691BEA}" dt="2022-10-10T16:45:42.094" v="3" actId="1076"/>
      <pc:docMkLst>
        <pc:docMk/>
      </pc:docMkLst>
      <pc:sldChg chg="modSp">
        <pc:chgData name="Abigail D. Paulus &lt;Student&gt;" userId="S::0612003245@my.browardschools.com::7d13598a-c33f-4122-b46e-0e2397bed6e6" providerId="AD" clId="Web-{469270CE-0ACC-7031-377A-D7F346691BEA}" dt="2022-10-10T16:45:42.094" v="3" actId="1076"/>
        <pc:sldMkLst>
          <pc:docMk/>
          <pc:sldMk cId="3958462195" sldId="269"/>
        </pc:sldMkLst>
        <pc:picChg chg="mod">
          <ac:chgData name="Abigail D. Paulus &lt;Student&gt;" userId="S::0612003245@my.browardschools.com::7d13598a-c33f-4122-b46e-0e2397bed6e6" providerId="AD" clId="Web-{469270CE-0ACC-7031-377A-D7F346691BEA}" dt="2022-10-10T16:45:42.094" v="3" actId="1076"/>
          <ac:picMkLst>
            <pc:docMk/>
            <pc:sldMk cId="3958462195" sldId="269"/>
            <ac:picMk id="12292" creationId="{75C7ADB6-89EC-47E8-9EA1-3CFF77A207BF}"/>
          </ac:picMkLst>
        </pc:picChg>
      </pc:sldChg>
      <pc:sldChg chg="addSp delSp">
        <pc:chgData name="Abigail D. Paulus &lt;Student&gt;" userId="S::0612003245@my.browardschools.com::7d13598a-c33f-4122-b46e-0e2397bed6e6" providerId="AD" clId="Web-{469270CE-0ACC-7031-377A-D7F346691BEA}" dt="2022-10-10T16:11:03.032" v="1"/>
        <pc:sldMkLst>
          <pc:docMk/>
          <pc:sldMk cId="3970251926" sldId="272"/>
        </pc:sldMkLst>
        <pc:picChg chg="add del">
          <ac:chgData name="Abigail D. Paulus &lt;Student&gt;" userId="S::0612003245@my.browardschools.com::7d13598a-c33f-4122-b46e-0e2397bed6e6" providerId="AD" clId="Web-{469270CE-0ACC-7031-377A-D7F346691BEA}" dt="2022-10-10T16:11:03.032" v="1"/>
          <ac:picMkLst>
            <pc:docMk/>
            <pc:sldMk cId="3970251926" sldId="272"/>
            <ac:picMk id="6" creationId="{3C92A87E-5E15-BD7A-82CC-964992A3D92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F66AAE-7BA5-4BF2-BE38-CDC991B4657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B36119-8967-4BD4-AC97-DC3FD96C0706}">
      <dgm:prSet phldrT="[Text]" custT="1"/>
      <dgm:spPr/>
      <dgm:t>
        <a:bodyPr/>
        <a:lstStyle/>
        <a:p>
          <a:r>
            <a:rPr lang="en-US" sz="1800"/>
            <a:t>You crashed</a:t>
          </a:r>
        </a:p>
      </dgm:t>
    </dgm:pt>
    <dgm:pt modelId="{39429C3E-B731-4A9E-95BA-66ACEEE34850}" type="parTrans" cxnId="{D8908C0E-ADF0-48FE-ACFC-430377F22EA6}">
      <dgm:prSet/>
      <dgm:spPr/>
      <dgm:t>
        <a:bodyPr/>
        <a:lstStyle/>
        <a:p>
          <a:endParaRPr lang="en-US"/>
        </a:p>
      </dgm:t>
    </dgm:pt>
    <dgm:pt modelId="{EC0EFF2C-F35F-48F4-AD5A-B60BD9F22770}" type="sibTrans" cxnId="{D8908C0E-ADF0-48FE-ACFC-430377F22EA6}">
      <dgm:prSet/>
      <dgm:spPr/>
      <dgm:t>
        <a:bodyPr/>
        <a:lstStyle/>
        <a:p>
          <a:endParaRPr lang="en-US"/>
        </a:p>
      </dgm:t>
    </dgm:pt>
    <dgm:pt modelId="{51455C1A-F1F3-4A23-95A5-AD064423398A}" type="asst">
      <dgm:prSet phldrT="[Text]" custT="1"/>
      <dgm:spPr/>
      <dgm:t>
        <a:bodyPr/>
        <a:lstStyle/>
        <a:p>
          <a:r>
            <a:rPr lang="en-US" sz="1800"/>
            <a:t>Pick lighter</a:t>
          </a:r>
        </a:p>
      </dgm:t>
    </dgm:pt>
    <dgm:pt modelId="{BE1B12EC-8E38-4716-AA4B-2E51C7654E22}" type="parTrans" cxnId="{99556D2D-1003-420F-B758-7D7362436E51}">
      <dgm:prSet custT="1"/>
      <dgm:spPr/>
      <dgm:t>
        <a:bodyPr/>
        <a:lstStyle/>
        <a:p>
          <a:endParaRPr lang="en-US" sz="1800"/>
        </a:p>
      </dgm:t>
    </dgm:pt>
    <dgm:pt modelId="{16EFE54E-57F6-409A-8E01-0B17BBFA1BF5}" type="sibTrans" cxnId="{99556D2D-1003-420F-B758-7D7362436E51}">
      <dgm:prSet/>
      <dgm:spPr/>
      <dgm:t>
        <a:bodyPr/>
        <a:lstStyle/>
        <a:p>
          <a:endParaRPr lang="en-US"/>
        </a:p>
      </dgm:t>
    </dgm:pt>
    <dgm:pt modelId="{7B39A63B-B8FF-4237-AB95-A75A7ACF8E37}" type="asst">
      <dgm:prSet phldrT="[Text]" custT="1"/>
      <dgm:spPr/>
      <dgm:t>
        <a:bodyPr/>
        <a:lstStyle/>
        <a:p>
          <a:r>
            <a:rPr lang="en-US" sz="1800"/>
            <a:t> pick water bottle</a:t>
          </a:r>
        </a:p>
      </dgm:t>
    </dgm:pt>
    <dgm:pt modelId="{39579CB1-AF49-4AFF-A523-E8B4D3126DBB}" type="parTrans" cxnId="{79798F02-47C1-44BE-8583-DEBDEE6E272C}">
      <dgm:prSet custT="1"/>
      <dgm:spPr/>
      <dgm:t>
        <a:bodyPr/>
        <a:lstStyle/>
        <a:p>
          <a:endParaRPr lang="en-US" sz="1800"/>
        </a:p>
      </dgm:t>
    </dgm:pt>
    <dgm:pt modelId="{34847FA1-8C58-4EB1-9B64-A7F24D4520EC}" type="sibTrans" cxnId="{79798F02-47C1-44BE-8583-DEBDEE6E272C}">
      <dgm:prSet/>
      <dgm:spPr/>
      <dgm:t>
        <a:bodyPr/>
        <a:lstStyle/>
        <a:p>
          <a:endParaRPr lang="en-US"/>
        </a:p>
      </dgm:t>
    </dgm:pt>
    <dgm:pt modelId="{33010E4C-3354-4DF6-B8C2-708828C97BF5}" type="asst">
      <dgm:prSet phldrT="[Text]" custT="1"/>
      <dgm:spPr/>
      <dgm:t>
        <a:bodyPr/>
        <a:lstStyle/>
        <a:p>
          <a:r>
            <a:rPr lang="en-US" sz="1800"/>
            <a:t> create a shelter</a:t>
          </a:r>
        </a:p>
      </dgm:t>
    </dgm:pt>
    <dgm:pt modelId="{294AE40B-03F3-4EF7-99C6-5EE39C369409}" type="parTrans" cxnId="{16B7276E-9617-4CAA-83B4-46FE5DD3041B}">
      <dgm:prSet custT="1"/>
      <dgm:spPr/>
      <dgm:t>
        <a:bodyPr/>
        <a:lstStyle/>
        <a:p>
          <a:endParaRPr lang="en-US" sz="1800"/>
        </a:p>
      </dgm:t>
    </dgm:pt>
    <dgm:pt modelId="{9B4BBCB3-E15D-4AA5-A204-080A6CA27337}" type="sibTrans" cxnId="{16B7276E-9617-4CAA-83B4-46FE5DD3041B}">
      <dgm:prSet/>
      <dgm:spPr/>
      <dgm:t>
        <a:bodyPr/>
        <a:lstStyle/>
        <a:p>
          <a:endParaRPr lang="en-US"/>
        </a:p>
      </dgm:t>
    </dgm:pt>
    <dgm:pt modelId="{3310AF29-894F-4326-824B-462133E1136D}" type="asst">
      <dgm:prSet phldrT="[Text]" custT="1"/>
      <dgm:spPr/>
      <dgm:t>
        <a:bodyPr/>
        <a:lstStyle/>
        <a:p>
          <a:r>
            <a:rPr lang="en-US" sz="1800"/>
            <a:t>Go hunting</a:t>
          </a:r>
        </a:p>
      </dgm:t>
    </dgm:pt>
    <dgm:pt modelId="{8D7AC0A8-ADE1-4E80-9E8D-B198B5529227}" type="parTrans" cxnId="{09F28B73-BD13-46A4-9A4E-620EED703C0B}">
      <dgm:prSet custT="1"/>
      <dgm:spPr/>
      <dgm:t>
        <a:bodyPr/>
        <a:lstStyle/>
        <a:p>
          <a:endParaRPr lang="en-US" sz="1800"/>
        </a:p>
      </dgm:t>
    </dgm:pt>
    <dgm:pt modelId="{40AD5ABA-A8B3-4EC5-8593-59FF2FC688A6}" type="sibTrans" cxnId="{09F28B73-BD13-46A4-9A4E-620EED703C0B}">
      <dgm:prSet/>
      <dgm:spPr/>
      <dgm:t>
        <a:bodyPr/>
        <a:lstStyle/>
        <a:p>
          <a:endParaRPr lang="en-US"/>
        </a:p>
      </dgm:t>
    </dgm:pt>
    <dgm:pt modelId="{33DB5398-F5BC-4941-BAC4-AE27FB1757FA}" type="asst">
      <dgm:prSet phldrT="[Text]" custT="1"/>
      <dgm:spPr/>
      <dgm:t>
        <a:bodyPr/>
        <a:lstStyle/>
        <a:p>
          <a:r>
            <a:rPr lang="en-US" sz="1800"/>
            <a:t>  go upstream</a:t>
          </a:r>
        </a:p>
      </dgm:t>
    </dgm:pt>
    <dgm:pt modelId="{0B6536A8-6E1F-45E1-8ABF-214793E5D953}" type="parTrans" cxnId="{793CA5C1-AB55-46CD-9D9E-61A075FD71DF}">
      <dgm:prSet custT="1"/>
      <dgm:spPr/>
      <dgm:t>
        <a:bodyPr/>
        <a:lstStyle/>
        <a:p>
          <a:endParaRPr lang="en-US" sz="1800"/>
        </a:p>
      </dgm:t>
    </dgm:pt>
    <dgm:pt modelId="{C6443FC0-8589-42F6-87DD-6BF122A73305}" type="sibTrans" cxnId="{793CA5C1-AB55-46CD-9D9E-61A075FD71DF}">
      <dgm:prSet/>
      <dgm:spPr/>
      <dgm:t>
        <a:bodyPr/>
        <a:lstStyle/>
        <a:p>
          <a:endParaRPr lang="en-US"/>
        </a:p>
      </dgm:t>
    </dgm:pt>
    <dgm:pt modelId="{A82418BD-F2D5-4CDF-A11A-B7E7EC69E8AE}" type="asst">
      <dgm:prSet phldrT="[Text]" custT="1"/>
      <dgm:spPr/>
      <dgm:t>
        <a:bodyPr/>
        <a:lstStyle/>
        <a:p>
          <a:r>
            <a:rPr lang="en-US" sz="1800"/>
            <a:t> go down stream</a:t>
          </a:r>
        </a:p>
      </dgm:t>
    </dgm:pt>
    <dgm:pt modelId="{05844A4F-EBBB-4C7A-9194-3F458B8FC6AC}" type="parTrans" cxnId="{3AA4B872-CB6F-48BE-8422-5021748FD9BC}">
      <dgm:prSet custT="1"/>
      <dgm:spPr/>
      <dgm:t>
        <a:bodyPr/>
        <a:lstStyle/>
        <a:p>
          <a:endParaRPr lang="en-US" sz="1800"/>
        </a:p>
      </dgm:t>
    </dgm:pt>
    <dgm:pt modelId="{8B544478-9764-4D53-BE3A-1B076F153B4B}" type="sibTrans" cxnId="{3AA4B872-CB6F-48BE-8422-5021748FD9BC}">
      <dgm:prSet/>
      <dgm:spPr/>
      <dgm:t>
        <a:bodyPr/>
        <a:lstStyle/>
        <a:p>
          <a:endParaRPr lang="en-US"/>
        </a:p>
      </dgm:t>
    </dgm:pt>
    <dgm:pt modelId="{99C450F2-0E66-4C66-9987-A657C1ECB031}" type="asst">
      <dgm:prSet phldrT="[Text]" custT="1"/>
      <dgm:spPr/>
      <dgm:t>
        <a:bodyPr/>
        <a:lstStyle/>
        <a:p>
          <a:r>
            <a:rPr lang="en-US" sz="1800"/>
            <a:t>  catch too many fish (just incase) then get mauled by a bear</a:t>
          </a:r>
        </a:p>
      </dgm:t>
    </dgm:pt>
    <dgm:pt modelId="{A59AA638-612F-472C-A080-1EE6C17F0B9D}" type="parTrans" cxnId="{315304C3-6B0D-41B6-914D-0E5C43E23EBE}">
      <dgm:prSet custT="1"/>
      <dgm:spPr/>
      <dgm:t>
        <a:bodyPr/>
        <a:lstStyle/>
        <a:p>
          <a:endParaRPr lang="en-US" sz="1800"/>
        </a:p>
      </dgm:t>
    </dgm:pt>
    <dgm:pt modelId="{BDE600F8-9395-40A1-BBB9-7A72375A9221}" type="sibTrans" cxnId="{315304C3-6B0D-41B6-914D-0E5C43E23EBE}">
      <dgm:prSet/>
      <dgm:spPr/>
      <dgm:t>
        <a:bodyPr/>
        <a:lstStyle/>
        <a:p>
          <a:endParaRPr lang="en-US"/>
        </a:p>
      </dgm:t>
    </dgm:pt>
    <dgm:pt modelId="{EF6F1D8F-E473-4ADE-B4B7-0DB03AC139E3}" type="asst">
      <dgm:prSet phldrT="[Text]" custT="1"/>
      <dgm:spPr/>
      <dgm:t>
        <a:bodyPr/>
        <a:lstStyle/>
        <a:p>
          <a:r>
            <a:rPr lang="en-US" sz="1800"/>
            <a:t>Catch just enough to survive</a:t>
          </a:r>
        </a:p>
      </dgm:t>
    </dgm:pt>
    <dgm:pt modelId="{C4A5F035-9D7D-40AF-ABB4-AFDFB46559DF}" type="parTrans" cxnId="{2B018565-F036-4302-A86D-5FF9A8726552}">
      <dgm:prSet custT="1"/>
      <dgm:spPr/>
      <dgm:t>
        <a:bodyPr/>
        <a:lstStyle/>
        <a:p>
          <a:endParaRPr lang="en-US" sz="1800"/>
        </a:p>
      </dgm:t>
    </dgm:pt>
    <dgm:pt modelId="{E0D34E61-1959-4274-AF76-62570239DCC0}" type="sibTrans" cxnId="{2B018565-F036-4302-A86D-5FF9A8726552}">
      <dgm:prSet/>
      <dgm:spPr/>
      <dgm:t>
        <a:bodyPr/>
        <a:lstStyle/>
        <a:p>
          <a:endParaRPr lang="en-US"/>
        </a:p>
      </dgm:t>
    </dgm:pt>
    <dgm:pt modelId="{55A16E87-985E-4608-9804-64BBF343167C}" type="asst">
      <dgm:prSet phldrT="[Text]" custT="1"/>
      <dgm:spPr/>
      <dgm:t>
        <a:bodyPr/>
        <a:lstStyle/>
        <a:p>
          <a:r>
            <a:rPr lang="en-US" sz="1800"/>
            <a:t> make a bow and kill a deer and survive</a:t>
          </a:r>
        </a:p>
      </dgm:t>
    </dgm:pt>
    <dgm:pt modelId="{A876E9E6-E953-453B-9A0B-6141C639633F}" type="parTrans" cxnId="{82B409C2-C253-4631-BE89-362588A7390B}">
      <dgm:prSet custT="1"/>
      <dgm:spPr/>
      <dgm:t>
        <a:bodyPr/>
        <a:lstStyle/>
        <a:p>
          <a:endParaRPr lang="en-US" sz="1800"/>
        </a:p>
      </dgm:t>
    </dgm:pt>
    <dgm:pt modelId="{3142FA0A-CAEC-4341-A561-B697EE22CF01}" type="sibTrans" cxnId="{82B409C2-C253-4631-BE89-362588A7390B}">
      <dgm:prSet/>
      <dgm:spPr/>
      <dgm:t>
        <a:bodyPr/>
        <a:lstStyle/>
        <a:p>
          <a:endParaRPr lang="en-US"/>
        </a:p>
      </dgm:t>
    </dgm:pt>
    <dgm:pt modelId="{645ACF11-A793-44E6-A6F8-4C67F9A31B9F}" type="asst">
      <dgm:prSet phldrT="[Text]" custT="1"/>
      <dgm:spPr/>
      <dgm:t>
        <a:bodyPr/>
        <a:lstStyle/>
        <a:p>
          <a:r>
            <a:rPr lang="en-US" sz="1800"/>
            <a:t>Find berries that kill you and are poisonous</a:t>
          </a:r>
        </a:p>
      </dgm:t>
    </dgm:pt>
    <dgm:pt modelId="{68103EF2-8C2A-4AEE-BD05-451878449645}" type="parTrans" cxnId="{432DA7BF-F5EB-4785-874A-9FF2895B9116}">
      <dgm:prSet custT="1"/>
      <dgm:spPr/>
      <dgm:t>
        <a:bodyPr/>
        <a:lstStyle/>
        <a:p>
          <a:endParaRPr lang="en-US" sz="1800"/>
        </a:p>
      </dgm:t>
    </dgm:pt>
    <dgm:pt modelId="{70810404-84AF-4AE9-BC45-DCB7A8FA9C87}" type="sibTrans" cxnId="{432DA7BF-F5EB-4785-874A-9FF2895B9116}">
      <dgm:prSet/>
      <dgm:spPr/>
      <dgm:t>
        <a:bodyPr/>
        <a:lstStyle/>
        <a:p>
          <a:endParaRPr lang="en-US"/>
        </a:p>
      </dgm:t>
    </dgm:pt>
    <dgm:pt modelId="{BE1AAA9B-17BA-4F12-A66E-9F5BA6A04442}" type="asst">
      <dgm:prSet phldrT="[Text]" custT="1"/>
      <dgm:spPr/>
      <dgm:t>
        <a:bodyPr/>
        <a:lstStyle/>
        <a:p>
          <a:r>
            <a:rPr lang="en-US" sz="1800"/>
            <a:t>Build it inside a cave and survive</a:t>
          </a:r>
        </a:p>
      </dgm:t>
    </dgm:pt>
    <dgm:pt modelId="{0945FD09-FD7C-4D33-AD41-ED312870752F}" type="parTrans" cxnId="{B5EA6F10-FF58-4297-B447-0F90D30E40B5}">
      <dgm:prSet custT="1"/>
      <dgm:spPr/>
      <dgm:t>
        <a:bodyPr/>
        <a:lstStyle/>
        <a:p>
          <a:endParaRPr lang="en-US" sz="1800"/>
        </a:p>
      </dgm:t>
    </dgm:pt>
    <dgm:pt modelId="{A428FD43-64AF-4C19-B67B-C98AA93A8BA6}" type="sibTrans" cxnId="{B5EA6F10-FF58-4297-B447-0F90D30E40B5}">
      <dgm:prSet/>
      <dgm:spPr/>
      <dgm:t>
        <a:bodyPr/>
        <a:lstStyle/>
        <a:p>
          <a:endParaRPr lang="en-US"/>
        </a:p>
      </dgm:t>
    </dgm:pt>
    <dgm:pt modelId="{CCDE119D-D41E-4559-B8DB-1ACFCCE25714}" type="asst">
      <dgm:prSet phldrT="[Text]" custT="1"/>
      <dgm:spPr/>
      <dgm:t>
        <a:bodyPr/>
        <a:lstStyle/>
        <a:p>
          <a:r>
            <a:rPr lang="en-US" sz="1800"/>
            <a:t>Build it outside and Die of hypothermia</a:t>
          </a:r>
        </a:p>
      </dgm:t>
    </dgm:pt>
    <dgm:pt modelId="{8C63A8E8-BE53-4ED1-99D2-D7DEE8B7D4C9}" type="parTrans" cxnId="{55A78592-CF6D-449B-89EB-F53D0A2736C5}">
      <dgm:prSet custT="1"/>
      <dgm:spPr/>
      <dgm:t>
        <a:bodyPr/>
        <a:lstStyle/>
        <a:p>
          <a:endParaRPr lang="en-US" sz="1800"/>
        </a:p>
      </dgm:t>
    </dgm:pt>
    <dgm:pt modelId="{DD1CABEA-3CD3-4F73-B563-908A0D49E5DB}" type="sibTrans" cxnId="{55A78592-CF6D-449B-89EB-F53D0A2736C5}">
      <dgm:prSet/>
      <dgm:spPr/>
      <dgm:t>
        <a:bodyPr/>
        <a:lstStyle/>
        <a:p>
          <a:endParaRPr lang="en-US"/>
        </a:p>
      </dgm:t>
    </dgm:pt>
    <dgm:pt modelId="{7EE8B895-1CCC-406A-AFD0-6F39AA270DC6}" type="asst">
      <dgm:prSet phldrT="[Text]" custT="1"/>
      <dgm:spPr/>
      <dgm:t>
        <a:bodyPr/>
        <a:lstStyle/>
        <a:p>
          <a:r>
            <a:rPr lang="en-US" sz="1800"/>
            <a:t> walk to the source of the river and get help and survive</a:t>
          </a:r>
        </a:p>
      </dgm:t>
    </dgm:pt>
    <dgm:pt modelId="{AF3BD612-9E55-46F5-8DA4-03EBB51CFE36}" type="parTrans" cxnId="{B852D731-A5AC-4F4D-B97C-11AD2ADCE072}">
      <dgm:prSet custT="1"/>
      <dgm:spPr/>
      <dgm:t>
        <a:bodyPr/>
        <a:lstStyle/>
        <a:p>
          <a:endParaRPr lang="en-US" sz="1800"/>
        </a:p>
      </dgm:t>
    </dgm:pt>
    <dgm:pt modelId="{E82B60C7-ED2D-4776-9A58-43C017E59ACB}" type="sibTrans" cxnId="{B852D731-A5AC-4F4D-B97C-11AD2ADCE072}">
      <dgm:prSet/>
      <dgm:spPr/>
      <dgm:t>
        <a:bodyPr/>
        <a:lstStyle/>
        <a:p>
          <a:endParaRPr lang="en-US"/>
        </a:p>
      </dgm:t>
    </dgm:pt>
    <dgm:pt modelId="{AAE24133-76CB-45B4-9C1C-1726B531B02A}" type="asst">
      <dgm:prSet phldrT="[Text]" custT="1"/>
      <dgm:spPr/>
      <dgm:t>
        <a:bodyPr/>
        <a:lstStyle/>
        <a:p>
          <a:r>
            <a:rPr lang="en-US" sz="1800"/>
            <a:t>Stay and starve to death waiting for help</a:t>
          </a:r>
        </a:p>
      </dgm:t>
    </dgm:pt>
    <dgm:pt modelId="{E85D45FB-DC63-4F87-AD4C-672934A9C630}" type="parTrans" cxnId="{6163F4EE-8A60-40FC-8113-FB32D5FC57C2}">
      <dgm:prSet custT="1"/>
      <dgm:spPr/>
      <dgm:t>
        <a:bodyPr/>
        <a:lstStyle/>
        <a:p>
          <a:endParaRPr lang="en-US" sz="1800"/>
        </a:p>
      </dgm:t>
    </dgm:pt>
    <dgm:pt modelId="{A29ACCC4-6E61-418A-A23C-C2806BA5D2F4}" type="sibTrans" cxnId="{6163F4EE-8A60-40FC-8113-FB32D5FC57C2}">
      <dgm:prSet/>
      <dgm:spPr/>
      <dgm:t>
        <a:bodyPr/>
        <a:lstStyle/>
        <a:p>
          <a:endParaRPr lang="en-US"/>
        </a:p>
      </dgm:t>
    </dgm:pt>
    <dgm:pt modelId="{AD5DC9A4-2C40-4703-91D4-E6E5EDAEBE8F}" type="pres">
      <dgm:prSet presAssocID="{5AF66AAE-7BA5-4BF2-BE38-CDC991B4657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BAF5BD0-4E6D-42A5-A7E8-151178371D47}" type="pres">
      <dgm:prSet presAssocID="{3EB36119-8967-4BD4-AC97-DC3FD96C0706}" presName="root1" presStyleCnt="0"/>
      <dgm:spPr/>
    </dgm:pt>
    <dgm:pt modelId="{0623370F-B74B-43F6-9173-85BF7B6A58FB}" type="pres">
      <dgm:prSet presAssocID="{3EB36119-8967-4BD4-AC97-DC3FD96C0706}" presName="LevelOneTextNode" presStyleLbl="node0" presStyleIdx="0" presStyleCnt="1" custAng="5400000" custScaleX="165087" custScaleY="53221" custLinFactX="-32638" custLinFactNeighborX="-100000" custLinFactNeighborY="-2155">
        <dgm:presLayoutVars>
          <dgm:chPref val="3"/>
        </dgm:presLayoutVars>
      </dgm:prSet>
      <dgm:spPr/>
    </dgm:pt>
    <dgm:pt modelId="{AFA41A90-197E-4474-A769-A698D9B17AB8}" type="pres">
      <dgm:prSet presAssocID="{3EB36119-8967-4BD4-AC97-DC3FD96C0706}" presName="level2hierChild" presStyleCnt="0"/>
      <dgm:spPr/>
    </dgm:pt>
    <dgm:pt modelId="{B4EB44AC-B26C-4974-B46B-44E1F77C6849}" type="pres">
      <dgm:prSet presAssocID="{BE1B12EC-8E38-4716-AA4B-2E51C7654E22}" presName="conn2-1" presStyleLbl="parChTrans1D2" presStyleIdx="0" presStyleCnt="2"/>
      <dgm:spPr/>
    </dgm:pt>
    <dgm:pt modelId="{3A84AA02-F9CE-4865-B91F-EA055D9F7FA1}" type="pres">
      <dgm:prSet presAssocID="{BE1B12EC-8E38-4716-AA4B-2E51C7654E22}" presName="connTx" presStyleLbl="parChTrans1D2" presStyleIdx="0" presStyleCnt="2"/>
      <dgm:spPr/>
    </dgm:pt>
    <dgm:pt modelId="{80F5918D-E381-46E3-BAAC-DFD811A00644}" type="pres">
      <dgm:prSet presAssocID="{51455C1A-F1F3-4A23-95A5-AD064423398A}" presName="root2" presStyleCnt="0"/>
      <dgm:spPr/>
    </dgm:pt>
    <dgm:pt modelId="{02BD38CE-3399-47D3-958A-2B1A6E34DDE1}" type="pres">
      <dgm:prSet presAssocID="{51455C1A-F1F3-4A23-95A5-AD064423398A}" presName="LevelTwoTextNode" presStyleLbl="asst1" presStyleIdx="0" presStyleCnt="14" custScaleY="163166" custLinFactNeighborX="-44638">
        <dgm:presLayoutVars>
          <dgm:chPref val="3"/>
        </dgm:presLayoutVars>
      </dgm:prSet>
      <dgm:spPr/>
    </dgm:pt>
    <dgm:pt modelId="{F9D55334-66E4-4F40-8510-0418AB220F90}" type="pres">
      <dgm:prSet presAssocID="{51455C1A-F1F3-4A23-95A5-AD064423398A}" presName="level3hierChild" presStyleCnt="0"/>
      <dgm:spPr/>
    </dgm:pt>
    <dgm:pt modelId="{CF56E7AD-D354-4163-81A3-31DF6F52EA61}" type="pres">
      <dgm:prSet presAssocID="{294AE40B-03F3-4EF7-99C6-5EE39C369409}" presName="conn2-1" presStyleLbl="parChTrans1D3" presStyleIdx="0" presStyleCnt="4"/>
      <dgm:spPr/>
    </dgm:pt>
    <dgm:pt modelId="{2A9DFAE7-302A-40C2-B38F-C786453EE775}" type="pres">
      <dgm:prSet presAssocID="{294AE40B-03F3-4EF7-99C6-5EE39C369409}" presName="connTx" presStyleLbl="parChTrans1D3" presStyleIdx="0" presStyleCnt="4"/>
      <dgm:spPr/>
    </dgm:pt>
    <dgm:pt modelId="{F5CD603B-FE7B-4726-A549-54991515C18F}" type="pres">
      <dgm:prSet presAssocID="{33010E4C-3354-4DF6-B8C2-708828C97BF5}" presName="root2" presStyleCnt="0"/>
      <dgm:spPr/>
    </dgm:pt>
    <dgm:pt modelId="{E5D37228-FE7A-4838-B56D-348BA1B7124F}" type="pres">
      <dgm:prSet presAssocID="{33010E4C-3354-4DF6-B8C2-708828C97BF5}" presName="LevelTwoTextNode" presStyleLbl="asst1" presStyleIdx="1" presStyleCnt="14" custScaleY="158433" custLinFactNeighborX="-51187">
        <dgm:presLayoutVars>
          <dgm:chPref val="3"/>
        </dgm:presLayoutVars>
      </dgm:prSet>
      <dgm:spPr/>
    </dgm:pt>
    <dgm:pt modelId="{53B46D14-AE59-4478-87A5-1AA261896155}" type="pres">
      <dgm:prSet presAssocID="{33010E4C-3354-4DF6-B8C2-708828C97BF5}" presName="level3hierChild" presStyleCnt="0"/>
      <dgm:spPr/>
    </dgm:pt>
    <dgm:pt modelId="{B4972AEE-E612-431E-BCB2-1BFF31806416}" type="pres">
      <dgm:prSet presAssocID="{8C63A8E8-BE53-4ED1-99D2-D7DEE8B7D4C9}" presName="conn2-1" presStyleLbl="parChTrans1D4" presStyleIdx="0" presStyleCnt="8"/>
      <dgm:spPr/>
    </dgm:pt>
    <dgm:pt modelId="{7E0354C9-992B-4F32-98FC-FB691D8081BC}" type="pres">
      <dgm:prSet presAssocID="{8C63A8E8-BE53-4ED1-99D2-D7DEE8B7D4C9}" presName="connTx" presStyleLbl="parChTrans1D4" presStyleIdx="0" presStyleCnt="8"/>
      <dgm:spPr/>
    </dgm:pt>
    <dgm:pt modelId="{E4A16FF3-1B98-4DAF-8596-AE013D510D09}" type="pres">
      <dgm:prSet presAssocID="{CCDE119D-D41E-4559-B8DB-1ACFCCE25714}" presName="root2" presStyleCnt="0"/>
      <dgm:spPr/>
    </dgm:pt>
    <dgm:pt modelId="{6553C63B-A8CE-4D11-858E-B33CE581F182}" type="pres">
      <dgm:prSet presAssocID="{CCDE119D-D41E-4559-B8DB-1ACFCCE25714}" presName="LevelTwoTextNode" presStyleLbl="asst1" presStyleIdx="2" presStyleCnt="14">
        <dgm:presLayoutVars>
          <dgm:chPref val="3"/>
        </dgm:presLayoutVars>
      </dgm:prSet>
      <dgm:spPr/>
    </dgm:pt>
    <dgm:pt modelId="{D5496CBD-7392-416A-9DC6-5FCEF55CB500}" type="pres">
      <dgm:prSet presAssocID="{CCDE119D-D41E-4559-B8DB-1ACFCCE25714}" presName="level3hierChild" presStyleCnt="0"/>
      <dgm:spPr/>
    </dgm:pt>
    <dgm:pt modelId="{ED2ACBE2-194E-4AAD-9D60-34F9A1D8CE6A}" type="pres">
      <dgm:prSet presAssocID="{0945FD09-FD7C-4D33-AD41-ED312870752F}" presName="conn2-1" presStyleLbl="parChTrans1D4" presStyleIdx="1" presStyleCnt="8"/>
      <dgm:spPr/>
    </dgm:pt>
    <dgm:pt modelId="{15161871-7C3C-4495-9551-35AF8A0D3091}" type="pres">
      <dgm:prSet presAssocID="{0945FD09-FD7C-4D33-AD41-ED312870752F}" presName="connTx" presStyleLbl="parChTrans1D4" presStyleIdx="1" presStyleCnt="8"/>
      <dgm:spPr/>
    </dgm:pt>
    <dgm:pt modelId="{43DF4790-4BF3-4E60-B70C-4AEB03EADCAD}" type="pres">
      <dgm:prSet presAssocID="{BE1AAA9B-17BA-4F12-A66E-9F5BA6A04442}" presName="root2" presStyleCnt="0"/>
      <dgm:spPr/>
    </dgm:pt>
    <dgm:pt modelId="{C5AF05F4-7FF9-422C-A8D9-88879477ACA1}" type="pres">
      <dgm:prSet presAssocID="{BE1AAA9B-17BA-4F12-A66E-9F5BA6A04442}" presName="LevelTwoTextNode" presStyleLbl="asst1" presStyleIdx="3" presStyleCnt="14">
        <dgm:presLayoutVars>
          <dgm:chPref val="3"/>
        </dgm:presLayoutVars>
      </dgm:prSet>
      <dgm:spPr/>
    </dgm:pt>
    <dgm:pt modelId="{BF65466B-385D-4F6A-B0D0-1D0516DD54EA}" type="pres">
      <dgm:prSet presAssocID="{BE1AAA9B-17BA-4F12-A66E-9F5BA6A04442}" presName="level3hierChild" presStyleCnt="0"/>
      <dgm:spPr/>
    </dgm:pt>
    <dgm:pt modelId="{4052D0A5-C693-4902-882F-DE70CE361EB1}" type="pres">
      <dgm:prSet presAssocID="{8D7AC0A8-ADE1-4E80-9E8D-B198B5529227}" presName="conn2-1" presStyleLbl="parChTrans1D3" presStyleIdx="1" presStyleCnt="4"/>
      <dgm:spPr/>
    </dgm:pt>
    <dgm:pt modelId="{B209189F-36F6-475B-BE78-EC9DFF9F0901}" type="pres">
      <dgm:prSet presAssocID="{8D7AC0A8-ADE1-4E80-9E8D-B198B5529227}" presName="connTx" presStyleLbl="parChTrans1D3" presStyleIdx="1" presStyleCnt="4"/>
      <dgm:spPr/>
    </dgm:pt>
    <dgm:pt modelId="{45BCC3B3-FB0F-4468-97AE-C26223660A98}" type="pres">
      <dgm:prSet presAssocID="{3310AF29-894F-4326-824B-462133E1136D}" presName="root2" presStyleCnt="0"/>
      <dgm:spPr/>
    </dgm:pt>
    <dgm:pt modelId="{B1752D95-8FE3-4849-B3CD-092FAAC048F0}" type="pres">
      <dgm:prSet presAssocID="{3310AF29-894F-4326-824B-462133E1136D}" presName="LevelTwoTextNode" presStyleLbl="asst1" presStyleIdx="4" presStyleCnt="14" custScaleY="186765" custLinFactNeighborX="-51188">
        <dgm:presLayoutVars>
          <dgm:chPref val="3"/>
        </dgm:presLayoutVars>
      </dgm:prSet>
      <dgm:spPr/>
    </dgm:pt>
    <dgm:pt modelId="{A4B647CB-1278-41C7-BDA4-2DF6C5AF8C59}" type="pres">
      <dgm:prSet presAssocID="{3310AF29-894F-4326-824B-462133E1136D}" presName="level3hierChild" presStyleCnt="0"/>
      <dgm:spPr/>
    </dgm:pt>
    <dgm:pt modelId="{70E7B391-9461-4430-8A40-1ED08044CD6D}" type="pres">
      <dgm:prSet presAssocID="{A876E9E6-E953-453B-9A0B-6141C639633F}" presName="conn2-1" presStyleLbl="parChTrans1D4" presStyleIdx="2" presStyleCnt="8"/>
      <dgm:spPr/>
    </dgm:pt>
    <dgm:pt modelId="{CE3A6B25-751D-46CB-AE81-E591CA2FE0D2}" type="pres">
      <dgm:prSet presAssocID="{A876E9E6-E953-453B-9A0B-6141C639633F}" presName="connTx" presStyleLbl="parChTrans1D4" presStyleIdx="2" presStyleCnt="8"/>
      <dgm:spPr/>
    </dgm:pt>
    <dgm:pt modelId="{C4971A39-F579-4029-94BA-AE087755B55B}" type="pres">
      <dgm:prSet presAssocID="{55A16E87-985E-4608-9804-64BBF343167C}" presName="root2" presStyleCnt="0"/>
      <dgm:spPr/>
    </dgm:pt>
    <dgm:pt modelId="{3338F25F-2EC2-4A1A-9D14-7936610783A5}" type="pres">
      <dgm:prSet presAssocID="{55A16E87-985E-4608-9804-64BBF343167C}" presName="LevelTwoTextNode" presStyleLbl="asst1" presStyleIdx="5" presStyleCnt="14">
        <dgm:presLayoutVars>
          <dgm:chPref val="3"/>
        </dgm:presLayoutVars>
      </dgm:prSet>
      <dgm:spPr/>
    </dgm:pt>
    <dgm:pt modelId="{3A3DFB8D-4DB6-4FCE-8632-7DEC05E3B5CE}" type="pres">
      <dgm:prSet presAssocID="{55A16E87-985E-4608-9804-64BBF343167C}" presName="level3hierChild" presStyleCnt="0"/>
      <dgm:spPr/>
    </dgm:pt>
    <dgm:pt modelId="{3080A0F0-D7EB-4393-A94A-42C2F364E44B}" type="pres">
      <dgm:prSet presAssocID="{68103EF2-8C2A-4AEE-BD05-451878449645}" presName="conn2-1" presStyleLbl="parChTrans1D4" presStyleIdx="3" presStyleCnt="8"/>
      <dgm:spPr/>
    </dgm:pt>
    <dgm:pt modelId="{4CC28D95-F21F-4822-BC26-7E61A58A9A0B}" type="pres">
      <dgm:prSet presAssocID="{68103EF2-8C2A-4AEE-BD05-451878449645}" presName="connTx" presStyleLbl="parChTrans1D4" presStyleIdx="3" presStyleCnt="8"/>
      <dgm:spPr/>
    </dgm:pt>
    <dgm:pt modelId="{AC5626BB-83BF-4F69-9D6C-8D61C991A67B}" type="pres">
      <dgm:prSet presAssocID="{645ACF11-A793-44E6-A6F8-4C67F9A31B9F}" presName="root2" presStyleCnt="0"/>
      <dgm:spPr/>
    </dgm:pt>
    <dgm:pt modelId="{7C19D86D-953D-404E-952F-F4326DFCD339}" type="pres">
      <dgm:prSet presAssocID="{645ACF11-A793-44E6-A6F8-4C67F9A31B9F}" presName="LevelTwoTextNode" presStyleLbl="asst1" presStyleIdx="6" presStyleCnt="14">
        <dgm:presLayoutVars>
          <dgm:chPref val="3"/>
        </dgm:presLayoutVars>
      </dgm:prSet>
      <dgm:spPr/>
    </dgm:pt>
    <dgm:pt modelId="{A91708AC-4EC1-4944-861E-F885B3BF236C}" type="pres">
      <dgm:prSet presAssocID="{645ACF11-A793-44E6-A6F8-4C67F9A31B9F}" presName="level3hierChild" presStyleCnt="0"/>
      <dgm:spPr/>
    </dgm:pt>
    <dgm:pt modelId="{18FF634E-E7CA-416B-A35E-9469B714F811}" type="pres">
      <dgm:prSet presAssocID="{39579CB1-AF49-4AFF-A523-E8B4D3126DBB}" presName="conn2-1" presStyleLbl="parChTrans1D2" presStyleIdx="1" presStyleCnt="2"/>
      <dgm:spPr/>
    </dgm:pt>
    <dgm:pt modelId="{64094CE0-6EC7-475A-B47B-AE17851F9E5C}" type="pres">
      <dgm:prSet presAssocID="{39579CB1-AF49-4AFF-A523-E8B4D3126DBB}" presName="connTx" presStyleLbl="parChTrans1D2" presStyleIdx="1" presStyleCnt="2"/>
      <dgm:spPr/>
    </dgm:pt>
    <dgm:pt modelId="{6EBDD45F-BF9D-4BCE-AABC-1FDE8D9EB9DB}" type="pres">
      <dgm:prSet presAssocID="{7B39A63B-B8FF-4237-AB95-A75A7ACF8E37}" presName="root2" presStyleCnt="0"/>
      <dgm:spPr/>
    </dgm:pt>
    <dgm:pt modelId="{DB49AF51-5FA5-4970-AB5A-04FDB203471E}" type="pres">
      <dgm:prSet presAssocID="{7B39A63B-B8FF-4237-AB95-A75A7ACF8E37}" presName="LevelTwoTextNode" presStyleLbl="asst1" presStyleIdx="7" presStyleCnt="14" custScaleY="185869" custLinFactNeighborX="-44286">
        <dgm:presLayoutVars>
          <dgm:chPref val="3"/>
        </dgm:presLayoutVars>
      </dgm:prSet>
      <dgm:spPr/>
    </dgm:pt>
    <dgm:pt modelId="{7AD41201-AC9A-404B-ADDC-797FF08FCC5B}" type="pres">
      <dgm:prSet presAssocID="{7B39A63B-B8FF-4237-AB95-A75A7ACF8E37}" presName="level3hierChild" presStyleCnt="0"/>
      <dgm:spPr/>
    </dgm:pt>
    <dgm:pt modelId="{7D345898-0F1F-4813-829F-EB6BDE8B9C6F}" type="pres">
      <dgm:prSet presAssocID="{0B6536A8-6E1F-45E1-8ABF-214793E5D953}" presName="conn2-1" presStyleLbl="parChTrans1D3" presStyleIdx="2" presStyleCnt="4"/>
      <dgm:spPr/>
    </dgm:pt>
    <dgm:pt modelId="{E309A14C-8B0B-420A-8628-539871D34F3F}" type="pres">
      <dgm:prSet presAssocID="{0B6536A8-6E1F-45E1-8ABF-214793E5D953}" presName="connTx" presStyleLbl="parChTrans1D3" presStyleIdx="2" presStyleCnt="4"/>
      <dgm:spPr/>
    </dgm:pt>
    <dgm:pt modelId="{B968AFBF-EDAA-4769-93EE-BE3A1CF483C6}" type="pres">
      <dgm:prSet presAssocID="{33DB5398-F5BC-4941-BAC4-AE27FB1757FA}" presName="root2" presStyleCnt="0"/>
      <dgm:spPr/>
    </dgm:pt>
    <dgm:pt modelId="{A5C28BE4-0B23-4EF2-A57F-2EE80CB06F53}" type="pres">
      <dgm:prSet presAssocID="{33DB5398-F5BC-4941-BAC4-AE27FB1757FA}" presName="LevelTwoTextNode" presStyleLbl="asst1" presStyleIdx="8" presStyleCnt="14" custScaleY="166043">
        <dgm:presLayoutVars>
          <dgm:chPref val="3"/>
        </dgm:presLayoutVars>
      </dgm:prSet>
      <dgm:spPr/>
    </dgm:pt>
    <dgm:pt modelId="{058A971A-509F-4C30-B861-98CA959D50E6}" type="pres">
      <dgm:prSet presAssocID="{33DB5398-F5BC-4941-BAC4-AE27FB1757FA}" presName="level3hierChild" presStyleCnt="0"/>
      <dgm:spPr/>
    </dgm:pt>
    <dgm:pt modelId="{90AAEF8A-458D-4182-B1EC-4430D64E2E09}" type="pres">
      <dgm:prSet presAssocID="{AF3BD612-9E55-46F5-8DA4-03EBB51CFE36}" presName="conn2-1" presStyleLbl="parChTrans1D4" presStyleIdx="4" presStyleCnt="8"/>
      <dgm:spPr/>
    </dgm:pt>
    <dgm:pt modelId="{70777A7C-2AF7-4C29-9E8A-3C74A3515CC5}" type="pres">
      <dgm:prSet presAssocID="{AF3BD612-9E55-46F5-8DA4-03EBB51CFE36}" presName="connTx" presStyleLbl="parChTrans1D4" presStyleIdx="4" presStyleCnt="8"/>
      <dgm:spPr/>
    </dgm:pt>
    <dgm:pt modelId="{1D1391F9-2850-4104-BC0C-96C18AE723F8}" type="pres">
      <dgm:prSet presAssocID="{7EE8B895-1CCC-406A-AFD0-6F39AA270DC6}" presName="root2" presStyleCnt="0"/>
      <dgm:spPr/>
    </dgm:pt>
    <dgm:pt modelId="{CEAB8695-B642-4ACC-8CBC-6D76F2D8EA4C}" type="pres">
      <dgm:prSet presAssocID="{7EE8B895-1CCC-406A-AFD0-6F39AA270DC6}" presName="LevelTwoTextNode" presStyleLbl="asst1" presStyleIdx="9" presStyleCnt="14">
        <dgm:presLayoutVars>
          <dgm:chPref val="3"/>
        </dgm:presLayoutVars>
      </dgm:prSet>
      <dgm:spPr/>
    </dgm:pt>
    <dgm:pt modelId="{008046D7-1C07-43B4-9D84-280D225939C9}" type="pres">
      <dgm:prSet presAssocID="{7EE8B895-1CCC-406A-AFD0-6F39AA270DC6}" presName="level3hierChild" presStyleCnt="0"/>
      <dgm:spPr/>
    </dgm:pt>
    <dgm:pt modelId="{AD9E0D7D-20C3-498A-99D0-72649E226F24}" type="pres">
      <dgm:prSet presAssocID="{E85D45FB-DC63-4F87-AD4C-672934A9C630}" presName="conn2-1" presStyleLbl="parChTrans1D4" presStyleIdx="5" presStyleCnt="8"/>
      <dgm:spPr/>
    </dgm:pt>
    <dgm:pt modelId="{FD75E86B-B8DA-4CAF-B18D-1082EDF00693}" type="pres">
      <dgm:prSet presAssocID="{E85D45FB-DC63-4F87-AD4C-672934A9C630}" presName="connTx" presStyleLbl="parChTrans1D4" presStyleIdx="5" presStyleCnt="8"/>
      <dgm:spPr/>
    </dgm:pt>
    <dgm:pt modelId="{B71768E6-2F84-4CE3-8CEA-2AC04B1BA430}" type="pres">
      <dgm:prSet presAssocID="{AAE24133-76CB-45B4-9C1C-1726B531B02A}" presName="root2" presStyleCnt="0"/>
      <dgm:spPr/>
    </dgm:pt>
    <dgm:pt modelId="{6589EF05-0EC0-4706-BCAA-0961F07CC82C}" type="pres">
      <dgm:prSet presAssocID="{AAE24133-76CB-45B4-9C1C-1726B531B02A}" presName="LevelTwoTextNode" presStyleLbl="asst1" presStyleIdx="10" presStyleCnt="14">
        <dgm:presLayoutVars>
          <dgm:chPref val="3"/>
        </dgm:presLayoutVars>
      </dgm:prSet>
      <dgm:spPr/>
    </dgm:pt>
    <dgm:pt modelId="{985F9BFE-3744-4D6A-97F0-A62206B13365}" type="pres">
      <dgm:prSet presAssocID="{AAE24133-76CB-45B4-9C1C-1726B531B02A}" presName="level3hierChild" presStyleCnt="0"/>
      <dgm:spPr/>
    </dgm:pt>
    <dgm:pt modelId="{78825A9C-04D9-4C7A-97BE-D9663AA8DB62}" type="pres">
      <dgm:prSet presAssocID="{05844A4F-EBBB-4C7A-9194-3F458B8FC6AC}" presName="conn2-1" presStyleLbl="parChTrans1D3" presStyleIdx="3" presStyleCnt="4"/>
      <dgm:spPr/>
    </dgm:pt>
    <dgm:pt modelId="{B5FC5A82-49FF-4419-B0A3-F059B04878C3}" type="pres">
      <dgm:prSet presAssocID="{05844A4F-EBBB-4C7A-9194-3F458B8FC6AC}" presName="connTx" presStyleLbl="parChTrans1D3" presStyleIdx="3" presStyleCnt="4"/>
      <dgm:spPr/>
    </dgm:pt>
    <dgm:pt modelId="{9DD3B793-7251-483D-ADFC-9D374E3AF923}" type="pres">
      <dgm:prSet presAssocID="{A82418BD-F2D5-4CDF-A11A-B7E7EC69E8AE}" presName="root2" presStyleCnt="0"/>
      <dgm:spPr/>
    </dgm:pt>
    <dgm:pt modelId="{A9CF6CCB-C81B-4DBE-8AEC-A9C28F16E27A}" type="pres">
      <dgm:prSet presAssocID="{A82418BD-F2D5-4CDF-A11A-B7E7EC69E8AE}" presName="LevelTwoTextNode" presStyleLbl="asst1" presStyleIdx="11" presStyleCnt="14" custScaleY="183054">
        <dgm:presLayoutVars>
          <dgm:chPref val="3"/>
        </dgm:presLayoutVars>
      </dgm:prSet>
      <dgm:spPr/>
    </dgm:pt>
    <dgm:pt modelId="{CDF041CC-CC87-464A-99CD-0F11B2EF4B94}" type="pres">
      <dgm:prSet presAssocID="{A82418BD-F2D5-4CDF-A11A-B7E7EC69E8AE}" presName="level3hierChild" presStyleCnt="0"/>
      <dgm:spPr/>
    </dgm:pt>
    <dgm:pt modelId="{B8793FF6-DE9E-4C53-BAC7-5FED20603990}" type="pres">
      <dgm:prSet presAssocID="{A59AA638-612F-472C-A080-1EE6C17F0B9D}" presName="conn2-1" presStyleLbl="parChTrans1D4" presStyleIdx="6" presStyleCnt="8"/>
      <dgm:spPr/>
    </dgm:pt>
    <dgm:pt modelId="{DC126529-8681-4EE0-949B-46E4916A7821}" type="pres">
      <dgm:prSet presAssocID="{A59AA638-612F-472C-A080-1EE6C17F0B9D}" presName="connTx" presStyleLbl="parChTrans1D4" presStyleIdx="6" presStyleCnt="8"/>
      <dgm:spPr/>
    </dgm:pt>
    <dgm:pt modelId="{C6E67599-23BF-4338-880D-3689A83C0B3A}" type="pres">
      <dgm:prSet presAssocID="{99C450F2-0E66-4C66-9987-A657C1ECB031}" presName="root2" presStyleCnt="0"/>
      <dgm:spPr/>
    </dgm:pt>
    <dgm:pt modelId="{F22ADF21-CC4C-4F27-BFD5-BFA4272C7C46}" type="pres">
      <dgm:prSet presAssocID="{99C450F2-0E66-4C66-9987-A657C1ECB031}" presName="LevelTwoTextNode" presStyleLbl="asst1" presStyleIdx="12" presStyleCnt="14">
        <dgm:presLayoutVars>
          <dgm:chPref val="3"/>
        </dgm:presLayoutVars>
      </dgm:prSet>
      <dgm:spPr/>
    </dgm:pt>
    <dgm:pt modelId="{FA5F7040-FBA1-4BEA-B2D6-56A333467995}" type="pres">
      <dgm:prSet presAssocID="{99C450F2-0E66-4C66-9987-A657C1ECB031}" presName="level3hierChild" presStyleCnt="0"/>
      <dgm:spPr/>
    </dgm:pt>
    <dgm:pt modelId="{C7978037-6E1D-4F10-8682-7F63A76E8485}" type="pres">
      <dgm:prSet presAssocID="{C4A5F035-9D7D-40AF-ABB4-AFDFB46559DF}" presName="conn2-1" presStyleLbl="parChTrans1D4" presStyleIdx="7" presStyleCnt="8"/>
      <dgm:spPr/>
    </dgm:pt>
    <dgm:pt modelId="{8DE5CE56-CA55-47B0-A310-07EF314DEEE7}" type="pres">
      <dgm:prSet presAssocID="{C4A5F035-9D7D-40AF-ABB4-AFDFB46559DF}" presName="connTx" presStyleLbl="parChTrans1D4" presStyleIdx="7" presStyleCnt="8"/>
      <dgm:spPr/>
    </dgm:pt>
    <dgm:pt modelId="{FE89ECEA-1DEA-4189-ADA2-9B286B6D66C0}" type="pres">
      <dgm:prSet presAssocID="{EF6F1D8F-E473-4ADE-B4B7-0DB03AC139E3}" presName="root2" presStyleCnt="0"/>
      <dgm:spPr/>
    </dgm:pt>
    <dgm:pt modelId="{80158F62-0D77-4CFA-8D2B-25340D7854EF}" type="pres">
      <dgm:prSet presAssocID="{EF6F1D8F-E473-4ADE-B4B7-0DB03AC139E3}" presName="LevelTwoTextNode" presStyleLbl="asst1" presStyleIdx="13" presStyleCnt="14">
        <dgm:presLayoutVars>
          <dgm:chPref val="3"/>
        </dgm:presLayoutVars>
      </dgm:prSet>
      <dgm:spPr/>
    </dgm:pt>
    <dgm:pt modelId="{71E7D14E-CE25-44AC-92D0-FE2C8A59D154}" type="pres">
      <dgm:prSet presAssocID="{EF6F1D8F-E473-4ADE-B4B7-0DB03AC139E3}" presName="level3hierChild" presStyleCnt="0"/>
      <dgm:spPr/>
    </dgm:pt>
  </dgm:ptLst>
  <dgm:cxnLst>
    <dgm:cxn modelId="{50F1A700-65AB-4D48-BD62-54DE1A103373}" type="presOf" srcId="{3310AF29-894F-4326-824B-462133E1136D}" destId="{B1752D95-8FE3-4849-B3CD-092FAAC048F0}" srcOrd="0" destOrd="0" presId="urn:microsoft.com/office/officeart/2008/layout/HorizontalMultiLevelHierarchy"/>
    <dgm:cxn modelId="{79798F02-47C1-44BE-8583-DEBDEE6E272C}" srcId="{3EB36119-8967-4BD4-AC97-DC3FD96C0706}" destId="{7B39A63B-B8FF-4237-AB95-A75A7ACF8E37}" srcOrd="1" destOrd="0" parTransId="{39579CB1-AF49-4AFF-A523-E8B4D3126DBB}" sibTransId="{34847FA1-8C58-4EB1-9B64-A7F24D4520EC}"/>
    <dgm:cxn modelId="{748CA202-1F3F-429B-B3F4-10B1284109EC}" type="presOf" srcId="{E85D45FB-DC63-4F87-AD4C-672934A9C630}" destId="{AD9E0D7D-20C3-498A-99D0-72649E226F24}" srcOrd="0" destOrd="0" presId="urn:microsoft.com/office/officeart/2008/layout/HorizontalMultiLevelHierarchy"/>
    <dgm:cxn modelId="{80AF0806-CB04-4028-92B8-8DAFEC0DF905}" type="presOf" srcId="{C4A5F035-9D7D-40AF-ABB4-AFDFB46559DF}" destId="{8DE5CE56-CA55-47B0-A310-07EF314DEEE7}" srcOrd="1" destOrd="0" presId="urn:microsoft.com/office/officeart/2008/layout/HorizontalMultiLevelHierarchy"/>
    <dgm:cxn modelId="{8E9ABC06-55FB-43EF-BAF2-813C49909020}" type="presOf" srcId="{8C63A8E8-BE53-4ED1-99D2-D7DEE8B7D4C9}" destId="{7E0354C9-992B-4F32-98FC-FB691D8081BC}" srcOrd="1" destOrd="0" presId="urn:microsoft.com/office/officeart/2008/layout/HorizontalMultiLevelHierarchy"/>
    <dgm:cxn modelId="{9BD43D09-2B91-4F92-A695-CD804272024B}" type="presOf" srcId="{A876E9E6-E953-453B-9A0B-6141C639633F}" destId="{CE3A6B25-751D-46CB-AE81-E591CA2FE0D2}" srcOrd="1" destOrd="0" presId="urn:microsoft.com/office/officeart/2008/layout/HorizontalMultiLevelHierarchy"/>
    <dgm:cxn modelId="{D8908C0E-ADF0-48FE-ACFC-430377F22EA6}" srcId="{5AF66AAE-7BA5-4BF2-BE38-CDC991B46571}" destId="{3EB36119-8967-4BD4-AC97-DC3FD96C0706}" srcOrd="0" destOrd="0" parTransId="{39429C3E-B731-4A9E-95BA-66ACEEE34850}" sibTransId="{EC0EFF2C-F35F-48F4-AD5A-B60BD9F22770}"/>
    <dgm:cxn modelId="{B5EA6F10-FF58-4297-B447-0F90D30E40B5}" srcId="{33010E4C-3354-4DF6-B8C2-708828C97BF5}" destId="{BE1AAA9B-17BA-4F12-A66E-9F5BA6A04442}" srcOrd="1" destOrd="0" parTransId="{0945FD09-FD7C-4D33-AD41-ED312870752F}" sibTransId="{A428FD43-64AF-4C19-B67B-C98AA93A8BA6}"/>
    <dgm:cxn modelId="{45005811-8A04-4663-8344-23EBDD2DEEC3}" type="presOf" srcId="{0945FD09-FD7C-4D33-AD41-ED312870752F}" destId="{15161871-7C3C-4495-9551-35AF8A0D3091}" srcOrd="1" destOrd="0" presId="urn:microsoft.com/office/officeart/2008/layout/HorizontalMultiLevelHierarchy"/>
    <dgm:cxn modelId="{554A1D1D-90BF-4010-92FB-69FB06609F6B}" type="presOf" srcId="{0B6536A8-6E1F-45E1-8ABF-214793E5D953}" destId="{7D345898-0F1F-4813-829F-EB6BDE8B9C6F}" srcOrd="0" destOrd="0" presId="urn:microsoft.com/office/officeart/2008/layout/HorizontalMultiLevelHierarchy"/>
    <dgm:cxn modelId="{99556D2D-1003-420F-B758-7D7362436E51}" srcId="{3EB36119-8967-4BD4-AC97-DC3FD96C0706}" destId="{51455C1A-F1F3-4A23-95A5-AD064423398A}" srcOrd="0" destOrd="0" parTransId="{BE1B12EC-8E38-4716-AA4B-2E51C7654E22}" sibTransId="{16EFE54E-57F6-409A-8E01-0B17BBFA1BF5}"/>
    <dgm:cxn modelId="{B852D731-A5AC-4F4D-B97C-11AD2ADCE072}" srcId="{33DB5398-F5BC-4941-BAC4-AE27FB1757FA}" destId="{7EE8B895-1CCC-406A-AFD0-6F39AA270DC6}" srcOrd="0" destOrd="0" parTransId="{AF3BD612-9E55-46F5-8DA4-03EBB51CFE36}" sibTransId="{E82B60C7-ED2D-4776-9A58-43C017E59ACB}"/>
    <dgm:cxn modelId="{23416A32-AD5C-4E00-8FE1-ADC12F9EFD81}" type="presOf" srcId="{3EB36119-8967-4BD4-AC97-DC3FD96C0706}" destId="{0623370F-B74B-43F6-9173-85BF7B6A58FB}" srcOrd="0" destOrd="0" presId="urn:microsoft.com/office/officeart/2008/layout/HorizontalMultiLevelHierarchy"/>
    <dgm:cxn modelId="{D0BAF733-CD11-41EC-B343-8D5AF1FABF13}" type="presOf" srcId="{294AE40B-03F3-4EF7-99C6-5EE39C369409}" destId="{2A9DFAE7-302A-40C2-B38F-C786453EE775}" srcOrd="1" destOrd="0" presId="urn:microsoft.com/office/officeart/2008/layout/HorizontalMultiLevelHierarchy"/>
    <dgm:cxn modelId="{57715A3A-7495-4F04-B685-661D5907FE5D}" type="presOf" srcId="{C4A5F035-9D7D-40AF-ABB4-AFDFB46559DF}" destId="{C7978037-6E1D-4F10-8682-7F63A76E8485}" srcOrd="0" destOrd="0" presId="urn:microsoft.com/office/officeart/2008/layout/HorizontalMultiLevelHierarchy"/>
    <dgm:cxn modelId="{5280C75D-20CF-4471-9FDE-1E190AAFC3E4}" type="presOf" srcId="{68103EF2-8C2A-4AEE-BD05-451878449645}" destId="{4CC28D95-F21F-4822-BC26-7E61A58A9A0B}" srcOrd="1" destOrd="0" presId="urn:microsoft.com/office/officeart/2008/layout/HorizontalMultiLevelHierarchy"/>
    <dgm:cxn modelId="{21108D43-30C2-4A86-8AB6-500CFBDED08E}" type="presOf" srcId="{645ACF11-A793-44E6-A6F8-4C67F9A31B9F}" destId="{7C19D86D-953D-404E-952F-F4326DFCD339}" srcOrd="0" destOrd="0" presId="urn:microsoft.com/office/officeart/2008/layout/HorizontalMultiLevelHierarchy"/>
    <dgm:cxn modelId="{8D2E1165-4B8B-48D9-9C45-E7D01B37FAAF}" type="presOf" srcId="{8D7AC0A8-ADE1-4E80-9E8D-B198B5529227}" destId="{4052D0A5-C693-4902-882F-DE70CE361EB1}" srcOrd="0" destOrd="0" presId="urn:microsoft.com/office/officeart/2008/layout/HorizontalMultiLevelHierarchy"/>
    <dgm:cxn modelId="{2B018565-F036-4302-A86D-5FF9A8726552}" srcId="{A82418BD-F2D5-4CDF-A11A-B7E7EC69E8AE}" destId="{EF6F1D8F-E473-4ADE-B4B7-0DB03AC139E3}" srcOrd="1" destOrd="0" parTransId="{C4A5F035-9D7D-40AF-ABB4-AFDFB46559DF}" sibTransId="{E0D34E61-1959-4274-AF76-62570239DCC0}"/>
    <dgm:cxn modelId="{FFA26168-E2FE-4488-9C79-6F2E9CEC66D9}" type="presOf" srcId="{05844A4F-EBBB-4C7A-9194-3F458B8FC6AC}" destId="{B5FC5A82-49FF-4419-B0A3-F059B04878C3}" srcOrd="1" destOrd="0" presId="urn:microsoft.com/office/officeart/2008/layout/HorizontalMultiLevelHierarchy"/>
    <dgm:cxn modelId="{69ACA66B-ADB6-4E8A-B2B6-AEA10DED0507}" type="presOf" srcId="{EF6F1D8F-E473-4ADE-B4B7-0DB03AC139E3}" destId="{80158F62-0D77-4CFA-8D2B-25340D7854EF}" srcOrd="0" destOrd="0" presId="urn:microsoft.com/office/officeart/2008/layout/HorizontalMultiLevelHierarchy"/>
    <dgm:cxn modelId="{BC21F76B-BA56-4094-B5F4-8CEC66E044CD}" type="presOf" srcId="{05844A4F-EBBB-4C7A-9194-3F458B8FC6AC}" destId="{78825A9C-04D9-4C7A-97BE-D9663AA8DB62}" srcOrd="0" destOrd="0" presId="urn:microsoft.com/office/officeart/2008/layout/HorizontalMultiLevelHierarchy"/>
    <dgm:cxn modelId="{A5A6824C-900A-415E-823D-C3D19CB154E6}" type="presOf" srcId="{AF3BD612-9E55-46F5-8DA4-03EBB51CFE36}" destId="{90AAEF8A-458D-4182-B1EC-4430D64E2E09}" srcOrd="0" destOrd="0" presId="urn:microsoft.com/office/officeart/2008/layout/HorizontalMultiLevelHierarchy"/>
    <dgm:cxn modelId="{8729AB6C-344F-4E70-B703-12BA54D9105B}" type="presOf" srcId="{BE1B12EC-8E38-4716-AA4B-2E51C7654E22}" destId="{B4EB44AC-B26C-4974-B46B-44E1F77C6849}" srcOrd="0" destOrd="0" presId="urn:microsoft.com/office/officeart/2008/layout/HorizontalMultiLevelHierarchy"/>
    <dgm:cxn modelId="{6E71886D-320A-4646-9306-F2534DD19869}" type="presOf" srcId="{0B6536A8-6E1F-45E1-8ABF-214793E5D953}" destId="{E309A14C-8B0B-420A-8628-539871D34F3F}" srcOrd="1" destOrd="0" presId="urn:microsoft.com/office/officeart/2008/layout/HorizontalMultiLevelHierarchy"/>
    <dgm:cxn modelId="{16B7276E-9617-4CAA-83B4-46FE5DD3041B}" srcId="{51455C1A-F1F3-4A23-95A5-AD064423398A}" destId="{33010E4C-3354-4DF6-B8C2-708828C97BF5}" srcOrd="0" destOrd="0" parTransId="{294AE40B-03F3-4EF7-99C6-5EE39C369409}" sibTransId="{9B4BBCB3-E15D-4AA5-A204-080A6CA27337}"/>
    <dgm:cxn modelId="{09512B6E-21F5-4C35-B800-CEE0A410F1A1}" type="presOf" srcId="{39579CB1-AF49-4AFF-A523-E8B4D3126DBB}" destId="{64094CE0-6EC7-475A-B47B-AE17851F9E5C}" srcOrd="1" destOrd="0" presId="urn:microsoft.com/office/officeart/2008/layout/HorizontalMultiLevelHierarchy"/>
    <dgm:cxn modelId="{D222376F-28A7-4F84-B615-072D1F7B037C}" type="presOf" srcId="{BE1AAA9B-17BA-4F12-A66E-9F5BA6A04442}" destId="{C5AF05F4-7FF9-422C-A8D9-88879477ACA1}" srcOrd="0" destOrd="0" presId="urn:microsoft.com/office/officeart/2008/layout/HorizontalMultiLevelHierarchy"/>
    <dgm:cxn modelId="{3AA4B872-CB6F-48BE-8422-5021748FD9BC}" srcId="{7B39A63B-B8FF-4237-AB95-A75A7ACF8E37}" destId="{A82418BD-F2D5-4CDF-A11A-B7E7EC69E8AE}" srcOrd="1" destOrd="0" parTransId="{05844A4F-EBBB-4C7A-9194-3F458B8FC6AC}" sibTransId="{8B544478-9764-4D53-BE3A-1B076F153B4B}"/>
    <dgm:cxn modelId="{09F28B73-BD13-46A4-9A4E-620EED703C0B}" srcId="{51455C1A-F1F3-4A23-95A5-AD064423398A}" destId="{3310AF29-894F-4326-824B-462133E1136D}" srcOrd="1" destOrd="0" parTransId="{8D7AC0A8-ADE1-4E80-9E8D-B198B5529227}" sibTransId="{40AD5ABA-A8B3-4EC5-8593-59FF2FC688A6}"/>
    <dgm:cxn modelId="{8EAEFB54-0B47-422B-A2A3-92467923CFA7}" type="presOf" srcId="{BE1B12EC-8E38-4716-AA4B-2E51C7654E22}" destId="{3A84AA02-F9CE-4865-B91F-EA055D9F7FA1}" srcOrd="1" destOrd="0" presId="urn:microsoft.com/office/officeart/2008/layout/HorizontalMultiLevelHierarchy"/>
    <dgm:cxn modelId="{F7B9D255-B75D-4AD5-B77A-30D919469B94}" type="presOf" srcId="{33DB5398-F5BC-4941-BAC4-AE27FB1757FA}" destId="{A5C28BE4-0B23-4EF2-A57F-2EE80CB06F53}" srcOrd="0" destOrd="0" presId="urn:microsoft.com/office/officeart/2008/layout/HorizontalMultiLevelHierarchy"/>
    <dgm:cxn modelId="{1697D27B-6BF2-47D9-B37A-D6E662B59A5F}" type="presOf" srcId="{51455C1A-F1F3-4A23-95A5-AD064423398A}" destId="{02BD38CE-3399-47D3-958A-2B1A6E34DDE1}" srcOrd="0" destOrd="0" presId="urn:microsoft.com/office/officeart/2008/layout/HorizontalMultiLevelHierarchy"/>
    <dgm:cxn modelId="{831CEB7C-8042-44FC-89FF-7FA15B2BAE30}" type="presOf" srcId="{A59AA638-612F-472C-A080-1EE6C17F0B9D}" destId="{DC126529-8681-4EE0-949B-46E4916A7821}" srcOrd="1" destOrd="0" presId="urn:microsoft.com/office/officeart/2008/layout/HorizontalMultiLevelHierarchy"/>
    <dgm:cxn modelId="{497F367F-52C7-4B20-B078-1991FF34C208}" type="presOf" srcId="{33010E4C-3354-4DF6-B8C2-708828C97BF5}" destId="{E5D37228-FE7A-4838-B56D-348BA1B7124F}" srcOrd="0" destOrd="0" presId="urn:microsoft.com/office/officeart/2008/layout/HorizontalMultiLevelHierarchy"/>
    <dgm:cxn modelId="{6253F48B-3F75-4EA6-B69F-81A970836096}" type="presOf" srcId="{CCDE119D-D41E-4559-B8DB-1ACFCCE25714}" destId="{6553C63B-A8CE-4D11-858E-B33CE581F182}" srcOrd="0" destOrd="0" presId="urn:microsoft.com/office/officeart/2008/layout/HorizontalMultiLevelHierarchy"/>
    <dgm:cxn modelId="{55A78592-CF6D-449B-89EB-F53D0A2736C5}" srcId="{33010E4C-3354-4DF6-B8C2-708828C97BF5}" destId="{CCDE119D-D41E-4559-B8DB-1ACFCCE25714}" srcOrd="0" destOrd="0" parTransId="{8C63A8E8-BE53-4ED1-99D2-D7DEE8B7D4C9}" sibTransId="{DD1CABEA-3CD3-4F73-B563-908A0D49E5DB}"/>
    <dgm:cxn modelId="{5798DD92-D3E7-492A-A76B-E4AD88ABA574}" type="presOf" srcId="{8D7AC0A8-ADE1-4E80-9E8D-B198B5529227}" destId="{B209189F-36F6-475B-BE78-EC9DFF9F0901}" srcOrd="1" destOrd="0" presId="urn:microsoft.com/office/officeart/2008/layout/HorizontalMultiLevelHierarchy"/>
    <dgm:cxn modelId="{3263519E-5650-418D-8DF7-18F5A29D7824}" type="presOf" srcId="{7EE8B895-1CCC-406A-AFD0-6F39AA270DC6}" destId="{CEAB8695-B642-4ACC-8CBC-6D76F2D8EA4C}" srcOrd="0" destOrd="0" presId="urn:microsoft.com/office/officeart/2008/layout/HorizontalMultiLevelHierarchy"/>
    <dgm:cxn modelId="{B9A239A0-4DCA-4055-96FF-2EB004E13EC5}" type="presOf" srcId="{AAE24133-76CB-45B4-9C1C-1726B531B02A}" destId="{6589EF05-0EC0-4706-BCAA-0961F07CC82C}" srcOrd="0" destOrd="0" presId="urn:microsoft.com/office/officeart/2008/layout/HorizontalMultiLevelHierarchy"/>
    <dgm:cxn modelId="{D4B184A1-8E16-406F-90F4-769EB224E209}" type="presOf" srcId="{8C63A8E8-BE53-4ED1-99D2-D7DEE8B7D4C9}" destId="{B4972AEE-E612-431E-BCB2-1BFF31806416}" srcOrd="0" destOrd="0" presId="urn:microsoft.com/office/officeart/2008/layout/HorizontalMultiLevelHierarchy"/>
    <dgm:cxn modelId="{7D5BCFA5-F93B-4FC4-94BB-BC1B4E79AA99}" type="presOf" srcId="{0945FD09-FD7C-4D33-AD41-ED312870752F}" destId="{ED2ACBE2-194E-4AAD-9D60-34F9A1D8CE6A}" srcOrd="0" destOrd="0" presId="urn:microsoft.com/office/officeart/2008/layout/HorizontalMultiLevelHierarchy"/>
    <dgm:cxn modelId="{851CBBA9-E0AC-4648-9B0D-BBDB4559A2FD}" type="presOf" srcId="{A82418BD-F2D5-4CDF-A11A-B7E7EC69E8AE}" destId="{A9CF6CCB-C81B-4DBE-8AEC-A9C28F16E27A}" srcOrd="0" destOrd="0" presId="urn:microsoft.com/office/officeart/2008/layout/HorizontalMultiLevelHierarchy"/>
    <dgm:cxn modelId="{30D529B0-BE5C-4964-A2A1-1692C6C6D745}" type="presOf" srcId="{7B39A63B-B8FF-4237-AB95-A75A7ACF8E37}" destId="{DB49AF51-5FA5-4970-AB5A-04FDB203471E}" srcOrd="0" destOrd="0" presId="urn:microsoft.com/office/officeart/2008/layout/HorizontalMultiLevelHierarchy"/>
    <dgm:cxn modelId="{432DA7BF-F5EB-4785-874A-9FF2895B9116}" srcId="{3310AF29-894F-4326-824B-462133E1136D}" destId="{645ACF11-A793-44E6-A6F8-4C67F9A31B9F}" srcOrd="1" destOrd="0" parTransId="{68103EF2-8C2A-4AEE-BD05-451878449645}" sibTransId="{70810404-84AF-4AE9-BC45-DCB7A8FA9C87}"/>
    <dgm:cxn modelId="{33CCE5C0-466B-49D9-B743-EDBD76D9152C}" type="presOf" srcId="{55A16E87-985E-4608-9804-64BBF343167C}" destId="{3338F25F-2EC2-4A1A-9D14-7936610783A5}" srcOrd="0" destOrd="0" presId="urn:microsoft.com/office/officeart/2008/layout/HorizontalMultiLevelHierarchy"/>
    <dgm:cxn modelId="{793CA5C1-AB55-46CD-9D9E-61A075FD71DF}" srcId="{7B39A63B-B8FF-4237-AB95-A75A7ACF8E37}" destId="{33DB5398-F5BC-4941-BAC4-AE27FB1757FA}" srcOrd="0" destOrd="0" parTransId="{0B6536A8-6E1F-45E1-8ABF-214793E5D953}" sibTransId="{C6443FC0-8589-42F6-87DD-6BF122A73305}"/>
    <dgm:cxn modelId="{82B409C2-C253-4631-BE89-362588A7390B}" srcId="{3310AF29-894F-4326-824B-462133E1136D}" destId="{55A16E87-985E-4608-9804-64BBF343167C}" srcOrd="0" destOrd="0" parTransId="{A876E9E6-E953-453B-9A0B-6141C639633F}" sibTransId="{3142FA0A-CAEC-4341-A561-B697EE22CF01}"/>
    <dgm:cxn modelId="{F1B41DC2-5E63-4953-B686-2ADFAFCB6249}" type="presOf" srcId="{99C450F2-0E66-4C66-9987-A657C1ECB031}" destId="{F22ADF21-CC4C-4F27-BFD5-BFA4272C7C46}" srcOrd="0" destOrd="0" presId="urn:microsoft.com/office/officeart/2008/layout/HorizontalMultiLevelHierarchy"/>
    <dgm:cxn modelId="{315304C3-6B0D-41B6-914D-0E5C43E23EBE}" srcId="{A82418BD-F2D5-4CDF-A11A-B7E7EC69E8AE}" destId="{99C450F2-0E66-4C66-9987-A657C1ECB031}" srcOrd="0" destOrd="0" parTransId="{A59AA638-612F-472C-A080-1EE6C17F0B9D}" sibTransId="{BDE600F8-9395-40A1-BBB9-7A72375A9221}"/>
    <dgm:cxn modelId="{644D8EC3-3678-4DC5-9A70-7EBB576CB231}" type="presOf" srcId="{39579CB1-AF49-4AFF-A523-E8B4D3126DBB}" destId="{18FF634E-E7CA-416B-A35E-9469B714F811}" srcOrd="0" destOrd="0" presId="urn:microsoft.com/office/officeart/2008/layout/HorizontalMultiLevelHierarchy"/>
    <dgm:cxn modelId="{6FA0BEC6-7E94-46C1-B1D3-8D55690B7419}" type="presOf" srcId="{294AE40B-03F3-4EF7-99C6-5EE39C369409}" destId="{CF56E7AD-D354-4163-81A3-31DF6F52EA61}" srcOrd="0" destOrd="0" presId="urn:microsoft.com/office/officeart/2008/layout/HorizontalMultiLevelHierarchy"/>
    <dgm:cxn modelId="{E58E18C8-D31C-4661-A9FB-1EA8ECF2F811}" type="presOf" srcId="{5AF66AAE-7BA5-4BF2-BE38-CDC991B46571}" destId="{AD5DC9A4-2C40-4703-91D4-E6E5EDAEBE8F}" srcOrd="0" destOrd="0" presId="urn:microsoft.com/office/officeart/2008/layout/HorizontalMultiLevelHierarchy"/>
    <dgm:cxn modelId="{643904D0-215B-42E3-912C-70EC5083D4B8}" type="presOf" srcId="{A876E9E6-E953-453B-9A0B-6141C639633F}" destId="{70E7B391-9461-4430-8A40-1ED08044CD6D}" srcOrd="0" destOrd="0" presId="urn:microsoft.com/office/officeart/2008/layout/HorizontalMultiLevelHierarchy"/>
    <dgm:cxn modelId="{E75AF9E9-6347-4AD7-B759-0F15DE393816}" type="presOf" srcId="{68103EF2-8C2A-4AEE-BD05-451878449645}" destId="{3080A0F0-D7EB-4393-A94A-42C2F364E44B}" srcOrd="0" destOrd="0" presId="urn:microsoft.com/office/officeart/2008/layout/HorizontalMultiLevelHierarchy"/>
    <dgm:cxn modelId="{A3F86DEA-9950-4F7F-B319-DCB0CC016831}" type="presOf" srcId="{E85D45FB-DC63-4F87-AD4C-672934A9C630}" destId="{FD75E86B-B8DA-4CAF-B18D-1082EDF00693}" srcOrd="1" destOrd="0" presId="urn:microsoft.com/office/officeart/2008/layout/HorizontalMultiLevelHierarchy"/>
    <dgm:cxn modelId="{2BD118ED-4677-4292-8A7B-22F4911B59C7}" type="presOf" srcId="{AF3BD612-9E55-46F5-8DA4-03EBB51CFE36}" destId="{70777A7C-2AF7-4C29-9E8A-3C74A3515CC5}" srcOrd="1" destOrd="0" presId="urn:microsoft.com/office/officeart/2008/layout/HorizontalMultiLevelHierarchy"/>
    <dgm:cxn modelId="{6163F4EE-8A60-40FC-8113-FB32D5FC57C2}" srcId="{33DB5398-F5BC-4941-BAC4-AE27FB1757FA}" destId="{AAE24133-76CB-45B4-9C1C-1726B531B02A}" srcOrd="1" destOrd="0" parTransId="{E85D45FB-DC63-4F87-AD4C-672934A9C630}" sibTransId="{A29ACCC4-6E61-418A-A23C-C2806BA5D2F4}"/>
    <dgm:cxn modelId="{9D92BAFA-FE93-4EF4-BA30-F20C0A8F4BA8}" type="presOf" srcId="{A59AA638-612F-472C-A080-1EE6C17F0B9D}" destId="{B8793FF6-DE9E-4C53-BAC7-5FED20603990}" srcOrd="0" destOrd="0" presId="urn:microsoft.com/office/officeart/2008/layout/HorizontalMultiLevelHierarchy"/>
    <dgm:cxn modelId="{6760EAD2-60C7-46E7-826B-553597A7988D}" type="presParOf" srcId="{AD5DC9A4-2C40-4703-91D4-E6E5EDAEBE8F}" destId="{4BAF5BD0-4E6D-42A5-A7E8-151178371D47}" srcOrd="0" destOrd="0" presId="urn:microsoft.com/office/officeart/2008/layout/HorizontalMultiLevelHierarchy"/>
    <dgm:cxn modelId="{51A656B3-42DC-4CC8-9C1A-E2E5DC34390F}" type="presParOf" srcId="{4BAF5BD0-4E6D-42A5-A7E8-151178371D47}" destId="{0623370F-B74B-43F6-9173-85BF7B6A58FB}" srcOrd="0" destOrd="0" presId="urn:microsoft.com/office/officeart/2008/layout/HorizontalMultiLevelHierarchy"/>
    <dgm:cxn modelId="{98AEC1A7-1AA1-45E0-A177-253A2E89976D}" type="presParOf" srcId="{4BAF5BD0-4E6D-42A5-A7E8-151178371D47}" destId="{AFA41A90-197E-4474-A769-A698D9B17AB8}" srcOrd="1" destOrd="0" presId="urn:microsoft.com/office/officeart/2008/layout/HorizontalMultiLevelHierarchy"/>
    <dgm:cxn modelId="{6A053AF4-3372-48D5-B101-8DEF540E9594}" type="presParOf" srcId="{AFA41A90-197E-4474-A769-A698D9B17AB8}" destId="{B4EB44AC-B26C-4974-B46B-44E1F77C6849}" srcOrd="0" destOrd="0" presId="urn:microsoft.com/office/officeart/2008/layout/HorizontalMultiLevelHierarchy"/>
    <dgm:cxn modelId="{77E08EF3-1276-497A-8D47-C823D8CCC020}" type="presParOf" srcId="{B4EB44AC-B26C-4974-B46B-44E1F77C6849}" destId="{3A84AA02-F9CE-4865-B91F-EA055D9F7FA1}" srcOrd="0" destOrd="0" presId="urn:microsoft.com/office/officeart/2008/layout/HorizontalMultiLevelHierarchy"/>
    <dgm:cxn modelId="{BDC9B662-093A-4BFF-B485-1EAE7B40DC86}" type="presParOf" srcId="{AFA41A90-197E-4474-A769-A698D9B17AB8}" destId="{80F5918D-E381-46E3-BAAC-DFD811A00644}" srcOrd="1" destOrd="0" presId="urn:microsoft.com/office/officeart/2008/layout/HorizontalMultiLevelHierarchy"/>
    <dgm:cxn modelId="{41B0C15D-6A8C-487C-A5ED-15D8286425FC}" type="presParOf" srcId="{80F5918D-E381-46E3-BAAC-DFD811A00644}" destId="{02BD38CE-3399-47D3-958A-2B1A6E34DDE1}" srcOrd="0" destOrd="0" presId="urn:microsoft.com/office/officeart/2008/layout/HorizontalMultiLevelHierarchy"/>
    <dgm:cxn modelId="{809951BB-731B-4F24-9274-1D56D84DCCF1}" type="presParOf" srcId="{80F5918D-E381-46E3-BAAC-DFD811A00644}" destId="{F9D55334-66E4-4F40-8510-0418AB220F90}" srcOrd="1" destOrd="0" presId="urn:microsoft.com/office/officeart/2008/layout/HorizontalMultiLevelHierarchy"/>
    <dgm:cxn modelId="{78CA77F3-2177-4419-9322-5D4F79956BAC}" type="presParOf" srcId="{F9D55334-66E4-4F40-8510-0418AB220F90}" destId="{CF56E7AD-D354-4163-81A3-31DF6F52EA61}" srcOrd="0" destOrd="0" presId="urn:microsoft.com/office/officeart/2008/layout/HorizontalMultiLevelHierarchy"/>
    <dgm:cxn modelId="{E9BA3630-CA38-431B-BDB1-1291FE15A791}" type="presParOf" srcId="{CF56E7AD-D354-4163-81A3-31DF6F52EA61}" destId="{2A9DFAE7-302A-40C2-B38F-C786453EE775}" srcOrd="0" destOrd="0" presId="urn:microsoft.com/office/officeart/2008/layout/HorizontalMultiLevelHierarchy"/>
    <dgm:cxn modelId="{68B0CA65-69F4-43A4-BC04-DA4FD18D50B9}" type="presParOf" srcId="{F9D55334-66E4-4F40-8510-0418AB220F90}" destId="{F5CD603B-FE7B-4726-A549-54991515C18F}" srcOrd="1" destOrd="0" presId="urn:microsoft.com/office/officeart/2008/layout/HorizontalMultiLevelHierarchy"/>
    <dgm:cxn modelId="{6127B4C4-2563-478A-AC97-C941F97BC02B}" type="presParOf" srcId="{F5CD603B-FE7B-4726-A549-54991515C18F}" destId="{E5D37228-FE7A-4838-B56D-348BA1B7124F}" srcOrd="0" destOrd="0" presId="urn:microsoft.com/office/officeart/2008/layout/HorizontalMultiLevelHierarchy"/>
    <dgm:cxn modelId="{05E50F1B-2614-4EFC-9D84-884AD16BE353}" type="presParOf" srcId="{F5CD603B-FE7B-4726-A549-54991515C18F}" destId="{53B46D14-AE59-4478-87A5-1AA261896155}" srcOrd="1" destOrd="0" presId="urn:microsoft.com/office/officeart/2008/layout/HorizontalMultiLevelHierarchy"/>
    <dgm:cxn modelId="{5ADF587A-BB6E-4574-A4D7-7AF4597631E8}" type="presParOf" srcId="{53B46D14-AE59-4478-87A5-1AA261896155}" destId="{B4972AEE-E612-431E-BCB2-1BFF31806416}" srcOrd="0" destOrd="0" presId="urn:microsoft.com/office/officeart/2008/layout/HorizontalMultiLevelHierarchy"/>
    <dgm:cxn modelId="{BA363D65-A310-49FC-914C-AEB49E0C3438}" type="presParOf" srcId="{B4972AEE-E612-431E-BCB2-1BFF31806416}" destId="{7E0354C9-992B-4F32-98FC-FB691D8081BC}" srcOrd="0" destOrd="0" presId="urn:microsoft.com/office/officeart/2008/layout/HorizontalMultiLevelHierarchy"/>
    <dgm:cxn modelId="{4239B155-984C-42EE-81F2-26ED8BE4683C}" type="presParOf" srcId="{53B46D14-AE59-4478-87A5-1AA261896155}" destId="{E4A16FF3-1B98-4DAF-8596-AE013D510D09}" srcOrd="1" destOrd="0" presId="urn:microsoft.com/office/officeart/2008/layout/HorizontalMultiLevelHierarchy"/>
    <dgm:cxn modelId="{D6DC6F56-E2DA-470D-83B5-18E42E1EC024}" type="presParOf" srcId="{E4A16FF3-1B98-4DAF-8596-AE013D510D09}" destId="{6553C63B-A8CE-4D11-858E-B33CE581F182}" srcOrd="0" destOrd="0" presId="urn:microsoft.com/office/officeart/2008/layout/HorizontalMultiLevelHierarchy"/>
    <dgm:cxn modelId="{345567C7-F36E-4502-A2EE-3448D1D1B37B}" type="presParOf" srcId="{E4A16FF3-1B98-4DAF-8596-AE013D510D09}" destId="{D5496CBD-7392-416A-9DC6-5FCEF55CB500}" srcOrd="1" destOrd="0" presId="urn:microsoft.com/office/officeart/2008/layout/HorizontalMultiLevelHierarchy"/>
    <dgm:cxn modelId="{C6098CE8-6E40-48D3-B22B-D7874FC478FC}" type="presParOf" srcId="{53B46D14-AE59-4478-87A5-1AA261896155}" destId="{ED2ACBE2-194E-4AAD-9D60-34F9A1D8CE6A}" srcOrd="2" destOrd="0" presId="urn:microsoft.com/office/officeart/2008/layout/HorizontalMultiLevelHierarchy"/>
    <dgm:cxn modelId="{E6E75414-228D-4E1E-83EF-F1D96E2C9C24}" type="presParOf" srcId="{ED2ACBE2-194E-4AAD-9D60-34F9A1D8CE6A}" destId="{15161871-7C3C-4495-9551-35AF8A0D3091}" srcOrd="0" destOrd="0" presId="urn:microsoft.com/office/officeart/2008/layout/HorizontalMultiLevelHierarchy"/>
    <dgm:cxn modelId="{0B72FD35-0CD6-4342-92B9-CE5E0D5CE850}" type="presParOf" srcId="{53B46D14-AE59-4478-87A5-1AA261896155}" destId="{43DF4790-4BF3-4E60-B70C-4AEB03EADCAD}" srcOrd="3" destOrd="0" presId="urn:microsoft.com/office/officeart/2008/layout/HorizontalMultiLevelHierarchy"/>
    <dgm:cxn modelId="{B99D50BB-D731-4511-B660-ED1721326E78}" type="presParOf" srcId="{43DF4790-4BF3-4E60-B70C-4AEB03EADCAD}" destId="{C5AF05F4-7FF9-422C-A8D9-88879477ACA1}" srcOrd="0" destOrd="0" presId="urn:microsoft.com/office/officeart/2008/layout/HorizontalMultiLevelHierarchy"/>
    <dgm:cxn modelId="{E6BB1833-CE6D-4370-98C0-BA633D426CAD}" type="presParOf" srcId="{43DF4790-4BF3-4E60-B70C-4AEB03EADCAD}" destId="{BF65466B-385D-4F6A-B0D0-1D0516DD54EA}" srcOrd="1" destOrd="0" presId="urn:microsoft.com/office/officeart/2008/layout/HorizontalMultiLevelHierarchy"/>
    <dgm:cxn modelId="{CB36A994-B94A-4388-B3C8-753142C5E7E6}" type="presParOf" srcId="{F9D55334-66E4-4F40-8510-0418AB220F90}" destId="{4052D0A5-C693-4902-882F-DE70CE361EB1}" srcOrd="2" destOrd="0" presId="urn:microsoft.com/office/officeart/2008/layout/HorizontalMultiLevelHierarchy"/>
    <dgm:cxn modelId="{5C84B4AA-3F51-49E2-BC5D-E0A86AAF4C65}" type="presParOf" srcId="{4052D0A5-C693-4902-882F-DE70CE361EB1}" destId="{B209189F-36F6-475B-BE78-EC9DFF9F0901}" srcOrd="0" destOrd="0" presId="urn:microsoft.com/office/officeart/2008/layout/HorizontalMultiLevelHierarchy"/>
    <dgm:cxn modelId="{DB419BFB-C1AA-40EC-BE1D-D230D8142AAC}" type="presParOf" srcId="{F9D55334-66E4-4F40-8510-0418AB220F90}" destId="{45BCC3B3-FB0F-4468-97AE-C26223660A98}" srcOrd="3" destOrd="0" presId="urn:microsoft.com/office/officeart/2008/layout/HorizontalMultiLevelHierarchy"/>
    <dgm:cxn modelId="{43FD7F50-7702-4719-9A4D-5DDBFFDC0F86}" type="presParOf" srcId="{45BCC3B3-FB0F-4468-97AE-C26223660A98}" destId="{B1752D95-8FE3-4849-B3CD-092FAAC048F0}" srcOrd="0" destOrd="0" presId="urn:microsoft.com/office/officeart/2008/layout/HorizontalMultiLevelHierarchy"/>
    <dgm:cxn modelId="{161FB4E6-D1DF-4F5C-9E90-30B7FFFAFF74}" type="presParOf" srcId="{45BCC3B3-FB0F-4468-97AE-C26223660A98}" destId="{A4B647CB-1278-41C7-BDA4-2DF6C5AF8C59}" srcOrd="1" destOrd="0" presId="urn:microsoft.com/office/officeart/2008/layout/HorizontalMultiLevelHierarchy"/>
    <dgm:cxn modelId="{F73DF06D-E474-4C10-A1E0-F1F555868986}" type="presParOf" srcId="{A4B647CB-1278-41C7-BDA4-2DF6C5AF8C59}" destId="{70E7B391-9461-4430-8A40-1ED08044CD6D}" srcOrd="0" destOrd="0" presId="urn:microsoft.com/office/officeart/2008/layout/HorizontalMultiLevelHierarchy"/>
    <dgm:cxn modelId="{CCA665EA-DB48-44F9-A047-DF57C220F032}" type="presParOf" srcId="{70E7B391-9461-4430-8A40-1ED08044CD6D}" destId="{CE3A6B25-751D-46CB-AE81-E591CA2FE0D2}" srcOrd="0" destOrd="0" presId="urn:microsoft.com/office/officeart/2008/layout/HorizontalMultiLevelHierarchy"/>
    <dgm:cxn modelId="{194A3AFC-BE36-4ECD-B227-D47FAD3A9BEB}" type="presParOf" srcId="{A4B647CB-1278-41C7-BDA4-2DF6C5AF8C59}" destId="{C4971A39-F579-4029-94BA-AE087755B55B}" srcOrd="1" destOrd="0" presId="urn:microsoft.com/office/officeart/2008/layout/HorizontalMultiLevelHierarchy"/>
    <dgm:cxn modelId="{3626F616-575F-44DA-A0AB-F528B8B585DF}" type="presParOf" srcId="{C4971A39-F579-4029-94BA-AE087755B55B}" destId="{3338F25F-2EC2-4A1A-9D14-7936610783A5}" srcOrd="0" destOrd="0" presId="urn:microsoft.com/office/officeart/2008/layout/HorizontalMultiLevelHierarchy"/>
    <dgm:cxn modelId="{30849DA0-1CD1-4E7A-A6B9-3326C5F9A1DB}" type="presParOf" srcId="{C4971A39-F579-4029-94BA-AE087755B55B}" destId="{3A3DFB8D-4DB6-4FCE-8632-7DEC05E3B5CE}" srcOrd="1" destOrd="0" presId="urn:microsoft.com/office/officeart/2008/layout/HorizontalMultiLevelHierarchy"/>
    <dgm:cxn modelId="{82773255-3DCC-4DB6-92B8-A975C2060A66}" type="presParOf" srcId="{A4B647CB-1278-41C7-BDA4-2DF6C5AF8C59}" destId="{3080A0F0-D7EB-4393-A94A-42C2F364E44B}" srcOrd="2" destOrd="0" presId="urn:microsoft.com/office/officeart/2008/layout/HorizontalMultiLevelHierarchy"/>
    <dgm:cxn modelId="{2F1F3BA4-3EB1-4336-975D-7BF22A91AD0F}" type="presParOf" srcId="{3080A0F0-D7EB-4393-A94A-42C2F364E44B}" destId="{4CC28D95-F21F-4822-BC26-7E61A58A9A0B}" srcOrd="0" destOrd="0" presId="urn:microsoft.com/office/officeart/2008/layout/HorizontalMultiLevelHierarchy"/>
    <dgm:cxn modelId="{8E1176E3-6AF9-4E62-AAFB-8E845D0633C6}" type="presParOf" srcId="{A4B647CB-1278-41C7-BDA4-2DF6C5AF8C59}" destId="{AC5626BB-83BF-4F69-9D6C-8D61C991A67B}" srcOrd="3" destOrd="0" presId="urn:microsoft.com/office/officeart/2008/layout/HorizontalMultiLevelHierarchy"/>
    <dgm:cxn modelId="{60463B53-500E-4D91-8DC3-5CF45E5EAC78}" type="presParOf" srcId="{AC5626BB-83BF-4F69-9D6C-8D61C991A67B}" destId="{7C19D86D-953D-404E-952F-F4326DFCD339}" srcOrd="0" destOrd="0" presId="urn:microsoft.com/office/officeart/2008/layout/HorizontalMultiLevelHierarchy"/>
    <dgm:cxn modelId="{0F2AEB18-FB3C-463F-B054-EF6C29590A33}" type="presParOf" srcId="{AC5626BB-83BF-4F69-9D6C-8D61C991A67B}" destId="{A91708AC-4EC1-4944-861E-F885B3BF236C}" srcOrd="1" destOrd="0" presId="urn:microsoft.com/office/officeart/2008/layout/HorizontalMultiLevelHierarchy"/>
    <dgm:cxn modelId="{7C569C11-FF38-49B4-8DC5-3666F09FD725}" type="presParOf" srcId="{AFA41A90-197E-4474-A769-A698D9B17AB8}" destId="{18FF634E-E7CA-416B-A35E-9469B714F811}" srcOrd="2" destOrd="0" presId="urn:microsoft.com/office/officeart/2008/layout/HorizontalMultiLevelHierarchy"/>
    <dgm:cxn modelId="{B5507804-387F-45F2-9863-0DB85920CA2B}" type="presParOf" srcId="{18FF634E-E7CA-416B-A35E-9469B714F811}" destId="{64094CE0-6EC7-475A-B47B-AE17851F9E5C}" srcOrd="0" destOrd="0" presId="urn:microsoft.com/office/officeart/2008/layout/HorizontalMultiLevelHierarchy"/>
    <dgm:cxn modelId="{4A357988-06B7-4EA1-BF40-670B8C6DCB03}" type="presParOf" srcId="{AFA41A90-197E-4474-A769-A698D9B17AB8}" destId="{6EBDD45F-BF9D-4BCE-AABC-1FDE8D9EB9DB}" srcOrd="3" destOrd="0" presId="urn:microsoft.com/office/officeart/2008/layout/HorizontalMultiLevelHierarchy"/>
    <dgm:cxn modelId="{AC1613FA-2182-4980-A76B-03E6B9B9593D}" type="presParOf" srcId="{6EBDD45F-BF9D-4BCE-AABC-1FDE8D9EB9DB}" destId="{DB49AF51-5FA5-4970-AB5A-04FDB203471E}" srcOrd="0" destOrd="0" presId="urn:microsoft.com/office/officeart/2008/layout/HorizontalMultiLevelHierarchy"/>
    <dgm:cxn modelId="{E4AEACD5-85A7-42CD-9613-5F9F746114B2}" type="presParOf" srcId="{6EBDD45F-BF9D-4BCE-AABC-1FDE8D9EB9DB}" destId="{7AD41201-AC9A-404B-ADDC-797FF08FCC5B}" srcOrd="1" destOrd="0" presId="urn:microsoft.com/office/officeart/2008/layout/HorizontalMultiLevelHierarchy"/>
    <dgm:cxn modelId="{F0FFF46E-7914-40A5-B6D0-C564D164CF44}" type="presParOf" srcId="{7AD41201-AC9A-404B-ADDC-797FF08FCC5B}" destId="{7D345898-0F1F-4813-829F-EB6BDE8B9C6F}" srcOrd="0" destOrd="0" presId="urn:microsoft.com/office/officeart/2008/layout/HorizontalMultiLevelHierarchy"/>
    <dgm:cxn modelId="{9D1CD7BA-4445-4366-944B-27CCB78D7985}" type="presParOf" srcId="{7D345898-0F1F-4813-829F-EB6BDE8B9C6F}" destId="{E309A14C-8B0B-420A-8628-539871D34F3F}" srcOrd="0" destOrd="0" presId="urn:microsoft.com/office/officeart/2008/layout/HorizontalMultiLevelHierarchy"/>
    <dgm:cxn modelId="{69C8B27E-F7EA-476E-9408-11A1E42DD63D}" type="presParOf" srcId="{7AD41201-AC9A-404B-ADDC-797FF08FCC5B}" destId="{B968AFBF-EDAA-4769-93EE-BE3A1CF483C6}" srcOrd="1" destOrd="0" presId="urn:microsoft.com/office/officeart/2008/layout/HorizontalMultiLevelHierarchy"/>
    <dgm:cxn modelId="{9D040351-437F-4710-8443-2E867728EEE1}" type="presParOf" srcId="{B968AFBF-EDAA-4769-93EE-BE3A1CF483C6}" destId="{A5C28BE4-0B23-4EF2-A57F-2EE80CB06F53}" srcOrd="0" destOrd="0" presId="urn:microsoft.com/office/officeart/2008/layout/HorizontalMultiLevelHierarchy"/>
    <dgm:cxn modelId="{8C0600F7-D8C0-4592-B624-0E41FCAB7AC9}" type="presParOf" srcId="{B968AFBF-EDAA-4769-93EE-BE3A1CF483C6}" destId="{058A971A-509F-4C30-B861-98CA959D50E6}" srcOrd="1" destOrd="0" presId="urn:microsoft.com/office/officeart/2008/layout/HorizontalMultiLevelHierarchy"/>
    <dgm:cxn modelId="{8973A6F7-8574-4EF0-8364-72AC8904F7D0}" type="presParOf" srcId="{058A971A-509F-4C30-B861-98CA959D50E6}" destId="{90AAEF8A-458D-4182-B1EC-4430D64E2E09}" srcOrd="0" destOrd="0" presId="urn:microsoft.com/office/officeart/2008/layout/HorizontalMultiLevelHierarchy"/>
    <dgm:cxn modelId="{137EDD64-1835-4BF8-8F01-4C9EE3344F32}" type="presParOf" srcId="{90AAEF8A-458D-4182-B1EC-4430D64E2E09}" destId="{70777A7C-2AF7-4C29-9E8A-3C74A3515CC5}" srcOrd="0" destOrd="0" presId="urn:microsoft.com/office/officeart/2008/layout/HorizontalMultiLevelHierarchy"/>
    <dgm:cxn modelId="{5E886F68-E4F2-44F6-8BB4-098CB6A7EDE2}" type="presParOf" srcId="{058A971A-509F-4C30-B861-98CA959D50E6}" destId="{1D1391F9-2850-4104-BC0C-96C18AE723F8}" srcOrd="1" destOrd="0" presId="urn:microsoft.com/office/officeart/2008/layout/HorizontalMultiLevelHierarchy"/>
    <dgm:cxn modelId="{8066C360-AB86-4C1D-84D5-156626A0401D}" type="presParOf" srcId="{1D1391F9-2850-4104-BC0C-96C18AE723F8}" destId="{CEAB8695-B642-4ACC-8CBC-6D76F2D8EA4C}" srcOrd="0" destOrd="0" presId="urn:microsoft.com/office/officeart/2008/layout/HorizontalMultiLevelHierarchy"/>
    <dgm:cxn modelId="{757063E9-6486-4049-AA5C-97086073BEAE}" type="presParOf" srcId="{1D1391F9-2850-4104-BC0C-96C18AE723F8}" destId="{008046D7-1C07-43B4-9D84-280D225939C9}" srcOrd="1" destOrd="0" presId="urn:microsoft.com/office/officeart/2008/layout/HorizontalMultiLevelHierarchy"/>
    <dgm:cxn modelId="{96D83F3F-E0AD-48C5-8F60-FDF240F2A5E5}" type="presParOf" srcId="{058A971A-509F-4C30-B861-98CA959D50E6}" destId="{AD9E0D7D-20C3-498A-99D0-72649E226F24}" srcOrd="2" destOrd="0" presId="urn:microsoft.com/office/officeart/2008/layout/HorizontalMultiLevelHierarchy"/>
    <dgm:cxn modelId="{51DEDFBE-A0B5-49E0-A2AD-ADE78B480EC4}" type="presParOf" srcId="{AD9E0D7D-20C3-498A-99D0-72649E226F24}" destId="{FD75E86B-B8DA-4CAF-B18D-1082EDF00693}" srcOrd="0" destOrd="0" presId="urn:microsoft.com/office/officeart/2008/layout/HorizontalMultiLevelHierarchy"/>
    <dgm:cxn modelId="{712A2319-FA77-419F-8D3F-2AD51B399D17}" type="presParOf" srcId="{058A971A-509F-4C30-B861-98CA959D50E6}" destId="{B71768E6-2F84-4CE3-8CEA-2AC04B1BA430}" srcOrd="3" destOrd="0" presId="urn:microsoft.com/office/officeart/2008/layout/HorizontalMultiLevelHierarchy"/>
    <dgm:cxn modelId="{56E28870-EF97-4435-B939-E75B4357D726}" type="presParOf" srcId="{B71768E6-2F84-4CE3-8CEA-2AC04B1BA430}" destId="{6589EF05-0EC0-4706-BCAA-0961F07CC82C}" srcOrd="0" destOrd="0" presId="urn:microsoft.com/office/officeart/2008/layout/HorizontalMultiLevelHierarchy"/>
    <dgm:cxn modelId="{B7A8055E-8F83-43A3-B32F-976A33847E3E}" type="presParOf" srcId="{B71768E6-2F84-4CE3-8CEA-2AC04B1BA430}" destId="{985F9BFE-3744-4D6A-97F0-A62206B13365}" srcOrd="1" destOrd="0" presId="urn:microsoft.com/office/officeart/2008/layout/HorizontalMultiLevelHierarchy"/>
    <dgm:cxn modelId="{5DDE1B03-80D5-4ED4-A71C-F1210093722E}" type="presParOf" srcId="{7AD41201-AC9A-404B-ADDC-797FF08FCC5B}" destId="{78825A9C-04D9-4C7A-97BE-D9663AA8DB62}" srcOrd="2" destOrd="0" presId="urn:microsoft.com/office/officeart/2008/layout/HorizontalMultiLevelHierarchy"/>
    <dgm:cxn modelId="{F9B40485-FD39-4A6A-A2FC-DA099508A20C}" type="presParOf" srcId="{78825A9C-04D9-4C7A-97BE-D9663AA8DB62}" destId="{B5FC5A82-49FF-4419-B0A3-F059B04878C3}" srcOrd="0" destOrd="0" presId="urn:microsoft.com/office/officeart/2008/layout/HorizontalMultiLevelHierarchy"/>
    <dgm:cxn modelId="{3F52DA07-731E-4F86-955A-1119B3155FFC}" type="presParOf" srcId="{7AD41201-AC9A-404B-ADDC-797FF08FCC5B}" destId="{9DD3B793-7251-483D-ADFC-9D374E3AF923}" srcOrd="3" destOrd="0" presId="urn:microsoft.com/office/officeart/2008/layout/HorizontalMultiLevelHierarchy"/>
    <dgm:cxn modelId="{DE943F98-6FE9-468E-B6CB-3850AF8122D5}" type="presParOf" srcId="{9DD3B793-7251-483D-ADFC-9D374E3AF923}" destId="{A9CF6CCB-C81B-4DBE-8AEC-A9C28F16E27A}" srcOrd="0" destOrd="0" presId="urn:microsoft.com/office/officeart/2008/layout/HorizontalMultiLevelHierarchy"/>
    <dgm:cxn modelId="{542C1DAF-C3A9-41A6-9F4D-4B92106AF7A7}" type="presParOf" srcId="{9DD3B793-7251-483D-ADFC-9D374E3AF923}" destId="{CDF041CC-CC87-464A-99CD-0F11B2EF4B94}" srcOrd="1" destOrd="0" presId="urn:microsoft.com/office/officeart/2008/layout/HorizontalMultiLevelHierarchy"/>
    <dgm:cxn modelId="{4CE508B2-8704-4FCE-97B9-370820B18478}" type="presParOf" srcId="{CDF041CC-CC87-464A-99CD-0F11B2EF4B94}" destId="{B8793FF6-DE9E-4C53-BAC7-5FED20603990}" srcOrd="0" destOrd="0" presId="urn:microsoft.com/office/officeart/2008/layout/HorizontalMultiLevelHierarchy"/>
    <dgm:cxn modelId="{6E3F03E9-2B2F-4FDD-BF59-ECC408FF8AA5}" type="presParOf" srcId="{B8793FF6-DE9E-4C53-BAC7-5FED20603990}" destId="{DC126529-8681-4EE0-949B-46E4916A7821}" srcOrd="0" destOrd="0" presId="urn:microsoft.com/office/officeart/2008/layout/HorizontalMultiLevelHierarchy"/>
    <dgm:cxn modelId="{33302FFA-EFEE-49CD-93DE-D929C812FACC}" type="presParOf" srcId="{CDF041CC-CC87-464A-99CD-0F11B2EF4B94}" destId="{C6E67599-23BF-4338-880D-3689A83C0B3A}" srcOrd="1" destOrd="0" presId="urn:microsoft.com/office/officeart/2008/layout/HorizontalMultiLevelHierarchy"/>
    <dgm:cxn modelId="{98291F9C-3C15-4D4B-BECC-73482551078F}" type="presParOf" srcId="{C6E67599-23BF-4338-880D-3689A83C0B3A}" destId="{F22ADF21-CC4C-4F27-BFD5-BFA4272C7C46}" srcOrd="0" destOrd="0" presId="urn:microsoft.com/office/officeart/2008/layout/HorizontalMultiLevelHierarchy"/>
    <dgm:cxn modelId="{AB62932B-674C-4262-B299-B62B7EDF3FF6}" type="presParOf" srcId="{C6E67599-23BF-4338-880D-3689A83C0B3A}" destId="{FA5F7040-FBA1-4BEA-B2D6-56A333467995}" srcOrd="1" destOrd="0" presId="urn:microsoft.com/office/officeart/2008/layout/HorizontalMultiLevelHierarchy"/>
    <dgm:cxn modelId="{B1ED9280-083D-4753-8CCC-179C89477D32}" type="presParOf" srcId="{CDF041CC-CC87-464A-99CD-0F11B2EF4B94}" destId="{C7978037-6E1D-4F10-8682-7F63A76E8485}" srcOrd="2" destOrd="0" presId="urn:microsoft.com/office/officeart/2008/layout/HorizontalMultiLevelHierarchy"/>
    <dgm:cxn modelId="{E652A8B9-BE55-4B12-85F2-09AAA2A4F237}" type="presParOf" srcId="{C7978037-6E1D-4F10-8682-7F63A76E8485}" destId="{8DE5CE56-CA55-47B0-A310-07EF314DEEE7}" srcOrd="0" destOrd="0" presId="urn:microsoft.com/office/officeart/2008/layout/HorizontalMultiLevelHierarchy"/>
    <dgm:cxn modelId="{69AF2235-0B79-4C7B-80D4-276C686FCFF6}" type="presParOf" srcId="{CDF041CC-CC87-464A-99CD-0F11B2EF4B94}" destId="{FE89ECEA-1DEA-4189-ADA2-9B286B6D66C0}" srcOrd="3" destOrd="0" presId="urn:microsoft.com/office/officeart/2008/layout/HorizontalMultiLevelHierarchy"/>
    <dgm:cxn modelId="{1D5D99C9-0F71-4BAF-B9E5-31DACD023066}" type="presParOf" srcId="{FE89ECEA-1DEA-4189-ADA2-9B286B6D66C0}" destId="{80158F62-0D77-4CFA-8D2B-25340D7854EF}" srcOrd="0" destOrd="0" presId="urn:microsoft.com/office/officeart/2008/layout/HorizontalMultiLevelHierarchy"/>
    <dgm:cxn modelId="{758DA8A8-5953-4324-BEE4-8248C9462228}" type="presParOf" srcId="{FE89ECEA-1DEA-4189-ADA2-9B286B6D66C0}" destId="{71E7D14E-CE25-44AC-92D0-FE2C8A59D15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78037-6E1D-4F10-8682-7F63A76E8485}">
      <dsp:nvSpPr>
        <dsp:cNvPr id="0" name=""/>
        <dsp:cNvSpPr/>
      </dsp:nvSpPr>
      <dsp:spPr>
        <a:xfrm>
          <a:off x="8056218" y="6060462"/>
          <a:ext cx="460330" cy="438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0165" y="0"/>
              </a:lnTo>
              <a:lnTo>
                <a:pt x="230165" y="438577"/>
              </a:lnTo>
              <a:lnTo>
                <a:pt x="460330" y="4385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270488" y="6263855"/>
        <a:ext cx="31790" cy="31790"/>
      </dsp:txXfrm>
    </dsp:sp>
    <dsp:sp modelId="{B8793FF6-DE9E-4C53-BAC7-5FED20603990}">
      <dsp:nvSpPr>
        <dsp:cNvPr id="0" name=""/>
        <dsp:cNvSpPr/>
      </dsp:nvSpPr>
      <dsp:spPr>
        <a:xfrm>
          <a:off x="8056218" y="5621885"/>
          <a:ext cx="460330" cy="438577"/>
        </a:xfrm>
        <a:custGeom>
          <a:avLst/>
          <a:gdLst/>
          <a:ahLst/>
          <a:cxnLst/>
          <a:rect l="0" t="0" r="0" b="0"/>
          <a:pathLst>
            <a:path>
              <a:moveTo>
                <a:pt x="0" y="438577"/>
              </a:moveTo>
              <a:lnTo>
                <a:pt x="230165" y="438577"/>
              </a:lnTo>
              <a:lnTo>
                <a:pt x="230165" y="0"/>
              </a:lnTo>
              <a:lnTo>
                <a:pt x="46033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270488" y="5825278"/>
        <a:ext cx="31790" cy="31790"/>
      </dsp:txXfrm>
    </dsp:sp>
    <dsp:sp modelId="{78825A9C-04D9-4C7A-97BE-D9663AA8DB62}">
      <dsp:nvSpPr>
        <dsp:cNvPr id="0" name=""/>
        <dsp:cNvSpPr/>
      </dsp:nvSpPr>
      <dsp:spPr>
        <a:xfrm>
          <a:off x="4274925" y="5213150"/>
          <a:ext cx="1479640" cy="847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9820" y="0"/>
              </a:lnTo>
              <a:lnTo>
                <a:pt x="739820" y="847311"/>
              </a:lnTo>
              <a:lnTo>
                <a:pt x="1479640" y="8473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972119" y="5594179"/>
        <a:ext cx="85253" cy="85253"/>
      </dsp:txXfrm>
    </dsp:sp>
    <dsp:sp modelId="{AD9E0D7D-20C3-498A-99D0-72649E226F24}">
      <dsp:nvSpPr>
        <dsp:cNvPr id="0" name=""/>
        <dsp:cNvSpPr/>
      </dsp:nvSpPr>
      <dsp:spPr>
        <a:xfrm>
          <a:off x="8056218" y="4306154"/>
          <a:ext cx="460330" cy="438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0165" y="0"/>
              </a:lnTo>
              <a:lnTo>
                <a:pt x="230165" y="438577"/>
              </a:lnTo>
              <a:lnTo>
                <a:pt x="460330" y="4385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270488" y="4509547"/>
        <a:ext cx="31790" cy="31790"/>
      </dsp:txXfrm>
    </dsp:sp>
    <dsp:sp modelId="{90AAEF8A-458D-4182-B1EC-4430D64E2E09}">
      <dsp:nvSpPr>
        <dsp:cNvPr id="0" name=""/>
        <dsp:cNvSpPr/>
      </dsp:nvSpPr>
      <dsp:spPr>
        <a:xfrm>
          <a:off x="8056218" y="3867577"/>
          <a:ext cx="460330" cy="438577"/>
        </a:xfrm>
        <a:custGeom>
          <a:avLst/>
          <a:gdLst/>
          <a:ahLst/>
          <a:cxnLst/>
          <a:rect l="0" t="0" r="0" b="0"/>
          <a:pathLst>
            <a:path>
              <a:moveTo>
                <a:pt x="0" y="438577"/>
              </a:moveTo>
              <a:lnTo>
                <a:pt x="230165" y="438577"/>
              </a:lnTo>
              <a:lnTo>
                <a:pt x="230165" y="0"/>
              </a:lnTo>
              <a:lnTo>
                <a:pt x="46033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270488" y="4070970"/>
        <a:ext cx="31790" cy="31790"/>
      </dsp:txXfrm>
    </dsp:sp>
    <dsp:sp modelId="{7D345898-0F1F-4813-829F-EB6BDE8B9C6F}">
      <dsp:nvSpPr>
        <dsp:cNvPr id="0" name=""/>
        <dsp:cNvSpPr/>
      </dsp:nvSpPr>
      <dsp:spPr>
        <a:xfrm>
          <a:off x="4274925" y="4306154"/>
          <a:ext cx="1479640" cy="906996"/>
        </a:xfrm>
        <a:custGeom>
          <a:avLst/>
          <a:gdLst/>
          <a:ahLst/>
          <a:cxnLst/>
          <a:rect l="0" t="0" r="0" b="0"/>
          <a:pathLst>
            <a:path>
              <a:moveTo>
                <a:pt x="0" y="906996"/>
              </a:moveTo>
              <a:lnTo>
                <a:pt x="739820" y="906996"/>
              </a:lnTo>
              <a:lnTo>
                <a:pt x="739820" y="0"/>
              </a:lnTo>
              <a:lnTo>
                <a:pt x="147964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971358" y="4716264"/>
        <a:ext cx="86775" cy="86775"/>
      </dsp:txXfrm>
    </dsp:sp>
    <dsp:sp modelId="{18FF634E-E7CA-416B-A35E-9469B714F811}">
      <dsp:nvSpPr>
        <dsp:cNvPr id="0" name=""/>
        <dsp:cNvSpPr/>
      </dsp:nvSpPr>
      <dsp:spPr>
        <a:xfrm>
          <a:off x="1601501" y="3429010"/>
          <a:ext cx="371772" cy="17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886" y="0"/>
              </a:lnTo>
              <a:lnTo>
                <a:pt x="185886" y="1784140"/>
              </a:lnTo>
              <a:lnTo>
                <a:pt x="371772" y="17841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741825" y="4275519"/>
        <a:ext cx="91123" cy="91123"/>
      </dsp:txXfrm>
    </dsp:sp>
    <dsp:sp modelId="{3080A0F0-D7EB-4393-A94A-42C2F364E44B}">
      <dsp:nvSpPr>
        <dsp:cNvPr id="0" name=""/>
        <dsp:cNvSpPr/>
      </dsp:nvSpPr>
      <dsp:spPr>
        <a:xfrm>
          <a:off x="6878048" y="2551845"/>
          <a:ext cx="1638500" cy="438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9250" y="0"/>
              </a:lnTo>
              <a:lnTo>
                <a:pt x="819250" y="438577"/>
              </a:lnTo>
              <a:lnTo>
                <a:pt x="1638500" y="4385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654894" y="2728729"/>
        <a:ext cx="84809" cy="84809"/>
      </dsp:txXfrm>
    </dsp:sp>
    <dsp:sp modelId="{70E7B391-9461-4430-8A40-1ED08044CD6D}">
      <dsp:nvSpPr>
        <dsp:cNvPr id="0" name=""/>
        <dsp:cNvSpPr/>
      </dsp:nvSpPr>
      <dsp:spPr>
        <a:xfrm>
          <a:off x="6878048" y="2113268"/>
          <a:ext cx="1638500" cy="438577"/>
        </a:xfrm>
        <a:custGeom>
          <a:avLst/>
          <a:gdLst/>
          <a:ahLst/>
          <a:cxnLst/>
          <a:rect l="0" t="0" r="0" b="0"/>
          <a:pathLst>
            <a:path>
              <a:moveTo>
                <a:pt x="0" y="438577"/>
              </a:moveTo>
              <a:lnTo>
                <a:pt x="819250" y="438577"/>
              </a:lnTo>
              <a:lnTo>
                <a:pt x="819250" y="0"/>
              </a:lnTo>
              <a:lnTo>
                <a:pt x="163850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654894" y="2290152"/>
        <a:ext cx="84809" cy="84809"/>
      </dsp:txXfrm>
    </dsp:sp>
    <dsp:sp modelId="{4052D0A5-C693-4902-882F-DE70CE361EB1}">
      <dsp:nvSpPr>
        <dsp:cNvPr id="0" name=""/>
        <dsp:cNvSpPr/>
      </dsp:nvSpPr>
      <dsp:spPr>
        <a:xfrm>
          <a:off x="4266823" y="1724394"/>
          <a:ext cx="309572" cy="827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4786" y="0"/>
              </a:lnTo>
              <a:lnTo>
                <a:pt x="154786" y="827451"/>
              </a:lnTo>
              <a:lnTo>
                <a:pt x="309572" y="8274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99523" y="2116033"/>
        <a:ext cx="44173" cy="44173"/>
      </dsp:txXfrm>
    </dsp:sp>
    <dsp:sp modelId="{ED2ACBE2-194E-4AAD-9D60-34F9A1D8CE6A}">
      <dsp:nvSpPr>
        <dsp:cNvPr id="0" name=""/>
        <dsp:cNvSpPr/>
      </dsp:nvSpPr>
      <dsp:spPr>
        <a:xfrm>
          <a:off x="6878071" y="797537"/>
          <a:ext cx="1638477" cy="438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9238" y="0"/>
              </a:lnTo>
              <a:lnTo>
                <a:pt x="819238" y="438577"/>
              </a:lnTo>
              <a:lnTo>
                <a:pt x="1638477" y="4385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654906" y="974422"/>
        <a:ext cx="84807" cy="84807"/>
      </dsp:txXfrm>
    </dsp:sp>
    <dsp:sp modelId="{B4972AEE-E612-431E-BCB2-1BFF31806416}">
      <dsp:nvSpPr>
        <dsp:cNvPr id="0" name=""/>
        <dsp:cNvSpPr/>
      </dsp:nvSpPr>
      <dsp:spPr>
        <a:xfrm>
          <a:off x="6878071" y="358960"/>
          <a:ext cx="1638477" cy="438577"/>
        </a:xfrm>
        <a:custGeom>
          <a:avLst/>
          <a:gdLst/>
          <a:ahLst/>
          <a:cxnLst/>
          <a:rect l="0" t="0" r="0" b="0"/>
          <a:pathLst>
            <a:path>
              <a:moveTo>
                <a:pt x="0" y="438577"/>
              </a:moveTo>
              <a:lnTo>
                <a:pt x="819238" y="438577"/>
              </a:lnTo>
              <a:lnTo>
                <a:pt x="819238" y="0"/>
              </a:lnTo>
              <a:lnTo>
                <a:pt x="163847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654906" y="535845"/>
        <a:ext cx="84807" cy="84807"/>
      </dsp:txXfrm>
    </dsp:sp>
    <dsp:sp modelId="{CF56E7AD-D354-4163-81A3-31DF6F52EA61}">
      <dsp:nvSpPr>
        <dsp:cNvPr id="0" name=""/>
        <dsp:cNvSpPr/>
      </dsp:nvSpPr>
      <dsp:spPr>
        <a:xfrm>
          <a:off x="4266823" y="797537"/>
          <a:ext cx="309595" cy="926857"/>
        </a:xfrm>
        <a:custGeom>
          <a:avLst/>
          <a:gdLst/>
          <a:ahLst/>
          <a:cxnLst/>
          <a:rect l="0" t="0" r="0" b="0"/>
          <a:pathLst>
            <a:path>
              <a:moveTo>
                <a:pt x="0" y="926857"/>
              </a:moveTo>
              <a:lnTo>
                <a:pt x="154797" y="926857"/>
              </a:lnTo>
              <a:lnTo>
                <a:pt x="154797" y="0"/>
              </a:lnTo>
              <a:lnTo>
                <a:pt x="30959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97191" y="1236536"/>
        <a:ext cx="48859" cy="48859"/>
      </dsp:txXfrm>
    </dsp:sp>
    <dsp:sp modelId="{B4EB44AC-B26C-4974-B46B-44E1F77C6849}">
      <dsp:nvSpPr>
        <dsp:cNvPr id="0" name=""/>
        <dsp:cNvSpPr/>
      </dsp:nvSpPr>
      <dsp:spPr>
        <a:xfrm>
          <a:off x="1601501" y="1724394"/>
          <a:ext cx="363670" cy="1704615"/>
        </a:xfrm>
        <a:custGeom>
          <a:avLst/>
          <a:gdLst/>
          <a:ahLst/>
          <a:cxnLst/>
          <a:rect l="0" t="0" r="0" b="0"/>
          <a:pathLst>
            <a:path>
              <a:moveTo>
                <a:pt x="0" y="1704615"/>
              </a:moveTo>
              <a:lnTo>
                <a:pt x="181835" y="1704615"/>
              </a:lnTo>
              <a:lnTo>
                <a:pt x="181835" y="0"/>
              </a:lnTo>
              <a:lnTo>
                <a:pt x="36367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739761" y="2533128"/>
        <a:ext cx="87148" cy="87148"/>
      </dsp:txXfrm>
    </dsp:sp>
    <dsp:sp modelId="{0623370F-B74B-43F6-9173-85BF7B6A58FB}">
      <dsp:nvSpPr>
        <dsp:cNvPr id="0" name=""/>
        <dsp:cNvSpPr/>
      </dsp:nvSpPr>
      <dsp:spPr>
        <a:xfrm>
          <a:off x="39473" y="2849783"/>
          <a:ext cx="1965600" cy="1158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You crashed</a:t>
          </a:r>
        </a:p>
      </dsp:txBody>
      <dsp:txXfrm>
        <a:off x="39473" y="2849783"/>
        <a:ext cx="1965600" cy="1158453"/>
      </dsp:txXfrm>
    </dsp:sp>
    <dsp:sp modelId="{02BD38CE-3399-47D3-958A-2B1A6E34DDE1}">
      <dsp:nvSpPr>
        <dsp:cNvPr id="0" name=""/>
        <dsp:cNvSpPr/>
      </dsp:nvSpPr>
      <dsp:spPr>
        <a:xfrm>
          <a:off x="1965171" y="1151907"/>
          <a:ext cx="2301652" cy="1144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Pick lighter</a:t>
          </a:r>
        </a:p>
      </dsp:txBody>
      <dsp:txXfrm>
        <a:off x="1965171" y="1151907"/>
        <a:ext cx="2301652" cy="1144973"/>
      </dsp:txXfrm>
    </dsp:sp>
    <dsp:sp modelId="{E5D37228-FE7A-4838-B56D-348BA1B7124F}">
      <dsp:nvSpPr>
        <dsp:cNvPr id="0" name=""/>
        <dsp:cNvSpPr/>
      </dsp:nvSpPr>
      <dsp:spPr>
        <a:xfrm>
          <a:off x="4576419" y="241657"/>
          <a:ext cx="2301652" cy="1111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create a shelter</a:t>
          </a:r>
        </a:p>
      </dsp:txBody>
      <dsp:txXfrm>
        <a:off x="4576419" y="241657"/>
        <a:ext cx="2301652" cy="1111761"/>
      </dsp:txXfrm>
    </dsp:sp>
    <dsp:sp modelId="{6553C63B-A8CE-4D11-858E-B33CE581F182}">
      <dsp:nvSpPr>
        <dsp:cNvPr id="0" name=""/>
        <dsp:cNvSpPr/>
      </dsp:nvSpPr>
      <dsp:spPr>
        <a:xfrm>
          <a:off x="8516548" y="8099"/>
          <a:ext cx="2301652" cy="701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Build it outside and Die of hypothermia</a:t>
          </a:r>
        </a:p>
      </dsp:txBody>
      <dsp:txXfrm>
        <a:off x="8516548" y="8099"/>
        <a:ext cx="2301652" cy="701723"/>
      </dsp:txXfrm>
    </dsp:sp>
    <dsp:sp modelId="{C5AF05F4-7FF9-422C-A8D9-88879477ACA1}">
      <dsp:nvSpPr>
        <dsp:cNvPr id="0" name=""/>
        <dsp:cNvSpPr/>
      </dsp:nvSpPr>
      <dsp:spPr>
        <a:xfrm>
          <a:off x="8516548" y="885253"/>
          <a:ext cx="2301652" cy="701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Build it inside a cave and survive</a:t>
          </a:r>
        </a:p>
      </dsp:txBody>
      <dsp:txXfrm>
        <a:off x="8516548" y="885253"/>
        <a:ext cx="2301652" cy="701723"/>
      </dsp:txXfrm>
    </dsp:sp>
    <dsp:sp modelId="{B1752D95-8FE3-4849-B3CD-092FAAC048F0}">
      <dsp:nvSpPr>
        <dsp:cNvPr id="0" name=""/>
        <dsp:cNvSpPr/>
      </dsp:nvSpPr>
      <dsp:spPr>
        <a:xfrm>
          <a:off x="4576396" y="1896559"/>
          <a:ext cx="2301652" cy="13105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Go hunting</a:t>
          </a:r>
        </a:p>
      </dsp:txBody>
      <dsp:txXfrm>
        <a:off x="4576396" y="1896559"/>
        <a:ext cx="2301652" cy="1310573"/>
      </dsp:txXfrm>
    </dsp:sp>
    <dsp:sp modelId="{3338F25F-2EC2-4A1A-9D14-7936610783A5}">
      <dsp:nvSpPr>
        <dsp:cNvPr id="0" name=""/>
        <dsp:cNvSpPr/>
      </dsp:nvSpPr>
      <dsp:spPr>
        <a:xfrm>
          <a:off x="8516548" y="1762407"/>
          <a:ext cx="2301652" cy="701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make a bow and kill a deer and survive</a:t>
          </a:r>
        </a:p>
      </dsp:txBody>
      <dsp:txXfrm>
        <a:off x="8516548" y="1762407"/>
        <a:ext cx="2301652" cy="701723"/>
      </dsp:txXfrm>
    </dsp:sp>
    <dsp:sp modelId="{7C19D86D-953D-404E-952F-F4326DFCD339}">
      <dsp:nvSpPr>
        <dsp:cNvPr id="0" name=""/>
        <dsp:cNvSpPr/>
      </dsp:nvSpPr>
      <dsp:spPr>
        <a:xfrm>
          <a:off x="8516548" y="2639561"/>
          <a:ext cx="2301652" cy="701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Find berries that kill you and are poisonous</a:t>
          </a:r>
        </a:p>
      </dsp:txBody>
      <dsp:txXfrm>
        <a:off x="8516548" y="2639561"/>
        <a:ext cx="2301652" cy="701723"/>
      </dsp:txXfrm>
    </dsp:sp>
    <dsp:sp modelId="{DB49AF51-5FA5-4970-AB5A-04FDB203471E}">
      <dsp:nvSpPr>
        <dsp:cNvPr id="0" name=""/>
        <dsp:cNvSpPr/>
      </dsp:nvSpPr>
      <dsp:spPr>
        <a:xfrm>
          <a:off x="1973273" y="4561007"/>
          <a:ext cx="2301652" cy="13042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pick water bottle</a:t>
          </a:r>
        </a:p>
      </dsp:txBody>
      <dsp:txXfrm>
        <a:off x="1973273" y="4561007"/>
        <a:ext cx="2301652" cy="1304286"/>
      </dsp:txXfrm>
    </dsp:sp>
    <dsp:sp modelId="{A5C28BE4-0B23-4EF2-A57F-2EE80CB06F53}">
      <dsp:nvSpPr>
        <dsp:cNvPr id="0" name=""/>
        <dsp:cNvSpPr/>
      </dsp:nvSpPr>
      <dsp:spPr>
        <a:xfrm>
          <a:off x="5754566" y="3723572"/>
          <a:ext cx="2301652" cy="1165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 go upstream</a:t>
          </a:r>
        </a:p>
      </dsp:txBody>
      <dsp:txXfrm>
        <a:off x="5754566" y="3723572"/>
        <a:ext cx="2301652" cy="1165162"/>
      </dsp:txXfrm>
    </dsp:sp>
    <dsp:sp modelId="{CEAB8695-B642-4ACC-8CBC-6D76F2D8EA4C}">
      <dsp:nvSpPr>
        <dsp:cNvPr id="0" name=""/>
        <dsp:cNvSpPr/>
      </dsp:nvSpPr>
      <dsp:spPr>
        <a:xfrm>
          <a:off x="8516548" y="3516715"/>
          <a:ext cx="2301652" cy="701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walk to the source of the river and get help and survive</a:t>
          </a:r>
        </a:p>
      </dsp:txBody>
      <dsp:txXfrm>
        <a:off x="8516548" y="3516715"/>
        <a:ext cx="2301652" cy="701723"/>
      </dsp:txXfrm>
    </dsp:sp>
    <dsp:sp modelId="{6589EF05-0EC0-4706-BCAA-0961F07CC82C}">
      <dsp:nvSpPr>
        <dsp:cNvPr id="0" name=""/>
        <dsp:cNvSpPr/>
      </dsp:nvSpPr>
      <dsp:spPr>
        <a:xfrm>
          <a:off x="8516548" y="4393869"/>
          <a:ext cx="2301652" cy="701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Stay and starve to death waiting for help</a:t>
          </a:r>
        </a:p>
      </dsp:txBody>
      <dsp:txXfrm>
        <a:off x="8516548" y="4393869"/>
        <a:ext cx="2301652" cy="701723"/>
      </dsp:txXfrm>
    </dsp:sp>
    <dsp:sp modelId="{A9CF6CCB-C81B-4DBE-8AEC-A9C28F16E27A}">
      <dsp:nvSpPr>
        <dsp:cNvPr id="0" name=""/>
        <dsp:cNvSpPr/>
      </dsp:nvSpPr>
      <dsp:spPr>
        <a:xfrm>
          <a:off x="5754566" y="5418196"/>
          <a:ext cx="2301652" cy="1284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go down stream</a:t>
          </a:r>
        </a:p>
      </dsp:txBody>
      <dsp:txXfrm>
        <a:off x="5754566" y="5418196"/>
        <a:ext cx="2301652" cy="1284532"/>
      </dsp:txXfrm>
    </dsp:sp>
    <dsp:sp modelId="{F22ADF21-CC4C-4F27-BFD5-BFA4272C7C46}">
      <dsp:nvSpPr>
        <dsp:cNvPr id="0" name=""/>
        <dsp:cNvSpPr/>
      </dsp:nvSpPr>
      <dsp:spPr>
        <a:xfrm>
          <a:off x="8516548" y="5271023"/>
          <a:ext cx="2301652" cy="701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 catch too many fish (just incase) then get mauled by a bear</a:t>
          </a:r>
        </a:p>
      </dsp:txBody>
      <dsp:txXfrm>
        <a:off x="8516548" y="5271023"/>
        <a:ext cx="2301652" cy="701723"/>
      </dsp:txXfrm>
    </dsp:sp>
    <dsp:sp modelId="{80158F62-0D77-4CFA-8D2B-25340D7854EF}">
      <dsp:nvSpPr>
        <dsp:cNvPr id="0" name=""/>
        <dsp:cNvSpPr/>
      </dsp:nvSpPr>
      <dsp:spPr>
        <a:xfrm>
          <a:off x="8516548" y="6148177"/>
          <a:ext cx="2301652" cy="701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Catch just enough to survive</a:t>
          </a:r>
        </a:p>
      </dsp:txBody>
      <dsp:txXfrm>
        <a:off x="8516548" y="6148177"/>
        <a:ext cx="2301652" cy="701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4A1F4-1299-426D-9E20-29D3EEC9379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1D8F2-2544-4092-8464-4808DE78F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8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1D8F2-2544-4092-8464-4808DE78F4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BD36-708B-4732-A708-256E1E9B3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E8A4E-6FF9-4F1B-938B-135694CE2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1D924-5188-43F8-A1EA-093C2D53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289C-0755-41D8-88C8-FD56F290DB9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04E01-4ED7-4E6C-8254-4DCD2DAD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D4F29-C8B2-4E63-ADA0-E538DC31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3E0D-A8A1-46A2-AAAE-DE529DB58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A3D0-2A7A-4A8C-A86A-5DB417C8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E3EA-0B39-47AF-9848-8621A43C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2B460-DF0A-4492-9DB9-0B361DBA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289C-0755-41D8-88C8-FD56F290DB9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C404B-CFEE-4012-B5F4-AA8DF733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67D24-A5C7-4159-8251-D07CEE7D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3E0D-A8A1-46A2-AAAE-DE529DB58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7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488B1-F737-4521-83AF-63334007F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941E1-4C75-4441-91D1-E1F439BE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15758-6DC0-4B9E-821A-C8A1B2EC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289C-0755-41D8-88C8-FD56F290DB9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36388-766D-4F54-BA4B-BA2C7D02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C36B5-3896-4E6A-A294-44898F10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3E0D-A8A1-46A2-AAAE-DE529DB58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B4D8-A02B-46C5-B1DE-194E9CC1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D5FD-52E1-4A36-9567-0AE128BE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545F6-4437-4A8C-BF55-7E57B361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289C-0755-41D8-88C8-FD56F290DB9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E463C-CF18-41AA-9A69-9D7BC50C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CAE1E-6079-435A-9E44-E3B3EB68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3E0D-A8A1-46A2-AAAE-DE529DB58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0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53FB-9A0A-49D1-9F8C-CA6AB638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17E05-7C1C-4EE5-9ED8-A9CCDD4FE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F50B5-5648-4F8C-AA5A-570F0456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289C-0755-41D8-88C8-FD56F290DB9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9EFF3-691D-4802-BF15-D3117C48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70128-E9E5-4FF8-AF6C-4382F7A7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3E0D-A8A1-46A2-AAAE-DE529DB58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2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E5D7-52EE-4D00-B70C-19067BC6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67766-8CEF-4A69-80BF-51C6BE47B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918AE-74AA-4672-BA81-9D1ED197A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4B-B4BF-4DCB-805C-B5F13D42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289C-0755-41D8-88C8-FD56F290DB9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00E55-1ECC-41E5-8EF1-1D066B381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08F22-620B-4058-B0C3-18595D84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3E0D-A8A1-46A2-AAAE-DE529DB58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7CBF-43C5-4E59-8027-4A8085F5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F1171-C42A-43F9-A6B3-243441F9A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5D8EF-5699-439E-95DE-EAC192572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357AB-C9A8-4101-8533-DDA529E4F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A5B7F-DB7E-412B-AA28-CAC36D0FF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5709A-7D70-440D-A6AC-5DB1E7C4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289C-0755-41D8-88C8-FD56F290DB9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D7E90-C3AD-402B-B5D9-8CED2E23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31A22-55FB-4DAC-81A1-68C674A4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3E0D-A8A1-46A2-AAAE-DE529DB58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C11C-4FB5-4CC4-B2E7-CD3239D0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61A16-22B1-488B-BB4F-309B773E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289C-0755-41D8-88C8-FD56F290DB9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A25F9-D210-4AA7-A551-F37E1155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7FB4F-A506-4F2C-8F08-9334A9D0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3E0D-A8A1-46A2-AAAE-DE529DB58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7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E38A7-E8A8-41A5-B5CA-C62ABF48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289C-0755-41D8-88C8-FD56F290DB9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A97AE-9801-44E4-9DFE-5E766B27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B7218-AAF1-49F9-BCBB-F9534E5A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3E0D-A8A1-46A2-AAAE-DE529DB58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6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DB23-CD5E-4171-BAB0-324A2A1A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99E5-857B-42BC-BD12-C37C2F5F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CAF5D-8793-4381-8D9A-9347966B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2BAA7-6D84-4CC9-BFBA-4C38787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289C-0755-41D8-88C8-FD56F290DB9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9999E-B551-4100-AFFE-F0A6A446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CF9AF-B7D4-4B21-997B-E46945DF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3E0D-A8A1-46A2-AAAE-DE529DB58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2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057F-93C0-4665-B8FC-794CB036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B449B-C5A0-41A0-A7DD-2785466C7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B9741-D40B-4692-9C35-A9D4B5257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36338-9C84-453C-83DB-289A7EF1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289C-0755-41D8-88C8-FD56F290DB9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7C8C0-5A30-4137-BA82-581F94A1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5DD45-0456-4AEC-A771-BADB9451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3E0D-A8A1-46A2-AAAE-DE529DB58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0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D4133-EF3D-4369-8CAA-7891C6DA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68641-9460-4E95-BCCD-B7BE98A6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5F3D5-4A4B-4774-843A-0C00D71AC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6289C-0755-41D8-88C8-FD56F290DB9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7549-4E2B-4B85-A62A-9FEAD9E57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2E4A4-ED9A-4879-8D12-82BE601B5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D3E0D-A8A1-46A2-AAAE-DE529DB58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4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2.wdp"/><Relationship Id="rId5" Type="http://schemas.openxmlformats.org/officeDocument/2006/relationships/image" Target="../media/image14.png"/><Relationship Id="rId4" Type="http://schemas.microsoft.com/office/2007/relationships/hdphoto" Target="../media/hdphoto9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5.wdp"/><Relationship Id="rId5" Type="http://schemas.openxmlformats.org/officeDocument/2006/relationships/image" Target="../media/image19.png"/><Relationship Id="rId4" Type="http://schemas.microsoft.com/office/2007/relationships/hdphoto" Target="../media/hdphoto1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6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8.wdp"/><Relationship Id="rId5" Type="http://schemas.openxmlformats.org/officeDocument/2006/relationships/image" Target="../media/image23.png"/><Relationship Id="rId4" Type="http://schemas.microsoft.com/office/2007/relationships/hdphoto" Target="../media/hdphoto17.wdp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0.wdp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7.wdp"/><Relationship Id="rId5" Type="http://schemas.openxmlformats.org/officeDocument/2006/relationships/image" Target="../media/image22.png"/><Relationship Id="rId4" Type="http://schemas.microsoft.com/office/2007/relationships/hdphoto" Target="../media/hdphoto19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microsoft.com/office/2007/relationships/hdphoto" Target="../media/hdphoto14.wdp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Relationship Id="rId4" Type="http://schemas.microsoft.com/office/2007/relationships/hdphoto" Target="../media/hdphoto15.wdp"/><Relationship Id="rId9" Type="http://schemas.microsoft.com/office/2007/relationships/hdphoto" Target="../media/hdphoto17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microsoft.com/office/2007/relationships/hdphoto" Target="../media/hdphoto8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7.wdp"/><Relationship Id="rId4" Type="http://schemas.microsoft.com/office/2007/relationships/hdphoto" Target="../media/hdphoto5.wdp"/><Relationship Id="rId9" Type="http://schemas.openxmlformats.org/officeDocument/2006/relationships/image" Target="../media/image8.png"/><Relationship Id="rId14" Type="http://schemas.microsoft.com/office/2007/relationships/hdphoto" Target="../media/hdphoto9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8.png"/><Relationship Id="rId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11.png"/><Relationship Id="rId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8.wdp"/><Relationship Id="rId5" Type="http://schemas.openxmlformats.org/officeDocument/2006/relationships/image" Target="../media/image9.png"/><Relationship Id="rId4" Type="http://schemas.microsoft.com/office/2007/relationships/hdphoto" Target="../media/hdphoto9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1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07/relationships/hdphoto" Target="../media/hdphoto8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7F829450-CC9D-6D1F-16C1-04558DFBFBCF}"/>
              </a:ext>
            </a:extLst>
          </p:cNvPr>
          <p:cNvSpPr/>
          <p:nvPr/>
        </p:nvSpPr>
        <p:spPr>
          <a:xfrm>
            <a:off x="9652501" y="81329"/>
            <a:ext cx="724680" cy="7246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022D8C-EF04-F00D-D675-7C41BEFBBED4}"/>
              </a:ext>
            </a:extLst>
          </p:cNvPr>
          <p:cNvSpPr/>
          <p:nvPr/>
        </p:nvSpPr>
        <p:spPr>
          <a:xfrm>
            <a:off x="9652501" y="930016"/>
            <a:ext cx="724680" cy="7246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52BABB6-3394-FF2E-A1A7-38BC12C07130}"/>
              </a:ext>
            </a:extLst>
          </p:cNvPr>
          <p:cNvSpPr/>
          <p:nvPr/>
        </p:nvSpPr>
        <p:spPr>
          <a:xfrm>
            <a:off x="9652501" y="1778703"/>
            <a:ext cx="724680" cy="7246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5C42785-5407-B103-EC58-B06F47DEECB3}"/>
              </a:ext>
            </a:extLst>
          </p:cNvPr>
          <p:cNvSpPr/>
          <p:nvPr/>
        </p:nvSpPr>
        <p:spPr>
          <a:xfrm>
            <a:off x="9652501" y="2627390"/>
            <a:ext cx="724680" cy="7246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E83BDF4-BE26-6470-DB79-51151DA7D5A1}"/>
              </a:ext>
            </a:extLst>
          </p:cNvPr>
          <p:cNvSpPr/>
          <p:nvPr/>
        </p:nvSpPr>
        <p:spPr>
          <a:xfrm>
            <a:off x="9652501" y="3476077"/>
            <a:ext cx="724680" cy="7246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B37DD39-3B58-4B0D-47FD-76C9CE396210}"/>
              </a:ext>
            </a:extLst>
          </p:cNvPr>
          <p:cNvSpPr/>
          <p:nvPr/>
        </p:nvSpPr>
        <p:spPr>
          <a:xfrm>
            <a:off x="9652501" y="4324764"/>
            <a:ext cx="724680" cy="7246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3E9A6AF-A027-162C-3C6C-0D2A53240C7E}"/>
              </a:ext>
            </a:extLst>
          </p:cNvPr>
          <p:cNvSpPr/>
          <p:nvPr/>
        </p:nvSpPr>
        <p:spPr>
          <a:xfrm>
            <a:off x="9652501" y="5173451"/>
            <a:ext cx="724680" cy="7246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C09ECC0-FA6F-5A6F-016A-73AD2097901D}"/>
              </a:ext>
            </a:extLst>
          </p:cNvPr>
          <p:cNvSpPr/>
          <p:nvPr/>
        </p:nvSpPr>
        <p:spPr>
          <a:xfrm>
            <a:off x="9652501" y="6024262"/>
            <a:ext cx="724680" cy="7246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0FCA4A3-D9A3-BD88-106C-0A55F9CB84D9}"/>
              </a:ext>
            </a:extLst>
          </p:cNvPr>
          <p:cNvSpPr/>
          <p:nvPr/>
        </p:nvSpPr>
        <p:spPr>
          <a:xfrm>
            <a:off x="6489368" y="562654"/>
            <a:ext cx="724680" cy="7246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4168542-58EC-EF15-5AE5-54DBB53B8A93}"/>
              </a:ext>
            </a:extLst>
          </p:cNvPr>
          <p:cNvSpPr/>
          <p:nvPr/>
        </p:nvSpPr>
        <p:spPr>
          <a:xfrm>
            <a:off x="6489368" y="2082460"/>
            <a:ext cx="724680" cy="7246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5C648DA-EF62-C2F7-4383-0F395CDAC1D2}"/>
              </a:ext>
            </a:extLst>
          </p:cNvPr>
          <p:cNvSpPr/>
          <p:nvPr/>
        </p:nvSpPr>
        <p:spPr>
          <a:xfrm>
            <a:off x="6489368" y="3779858"/>
            <a:ext cx="724680" cy="7246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A2D1F5D-856D-BCF0-0DFB-1EB48D14AA31}"/>
              </a:ext>
            </a:extLst>
          </p:cNvPr>
          <p:cNvSpPr/>
          <p:nvPr/>
        </p:nvSpPr>
        <p:spPr>
          <a:xfrm>
            <a:off x="6489368" y="5477256"/>
            <a:ext cx="724680" cy="7246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43E1CE9-B33A-8B65-5660-90D4AA9D33A6}"/>
              </a:ext>
            </a:extLst>
          </p:cNvPr>
          <p:cNvSpPr/>
          <p:nvPr/>
        </p:nvSpPr>
        <p:spPr>
          <a:xfrm>
            <a:off x="3804408" y="2082460"/>
            <a:ext cx="724680" cy="7246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EFC0936-AE18-0B2A-2E10-301BAB30F5E4}"/>
              </a:ext>
            </a:extLst>
          </p:cNvPr>
          <p:cNvSpPr/>
          <p:nvPr/>
        </p:nvSpPr>
        <p:spPr>
          <a:xfrm>
            <a:off x="3804408" y="3779858"/>
            <a:ext cx="724680" cy="7246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0C9FF3B-E0C0-2680-DE1A-ADD4F56B6231}"/>
              </a:ext>
            </a:extLst>
          </p:cNvPr>
          <p:cNvSpPr/>
          <p:nvPr/>
        </p:nvSpPr>
        <p:spPr>
          <a:xfrm>
            <a:off x="1483508" y="2985674"/>
            <a:ext cx="724680" cy="7246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6CE067-9922-1C64-2C59-0C048B174D5A}"/>
              </a:ext>
            </a:extLst>
          </p:cNvPr>
          <p:cNvSpPr txBox="1"/>
          <p:nvPr/>
        </p:nvSpPr>
        <p:spPr>
          <a:xfrm>
            <a:off x="1668011" y="3167404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A3C839-E145-BCD2-C064-47FFB2EA5A7C}"/>
              </a:ext>
            </a:extLst>
          </p:cNvPr>
          <p:cNvSpPr txBox="1"/>
          <p:nvPr/>
        </p:nvSpPr>
        <p:spPr>
          <a:xfrm>
            <a:off x="4019940" y="2260134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B814FC7-89E7-665A-B7DE-09BDBF7245DB}"/>
              </a:ext>
            </a:extLst>
          </p:cNvPr>
          <p:cNvSpPr txBox="1"/>
          <p:nvPr/>
        </p:nvSpPr>
        <p:spPr>
          <a:xfrm>
            <a:off x="4019939" y="3957532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89FA52-05BC-FF92-3447-30C8E9FAEE94}"/>
              </a:ext>
            </a:extLst>
          </p:cNvPr>
          <p:cNvSpPr txBox="1"/>
          <p:nvPr/>
        </p:nvSpPr>
        <p:spPr>
          <a:xfrm>
            <a:off x="6704900" y="744948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1457CD-BA3F-9E48-D836-DCECB90D135B}"/>
              </a:ext>
            </a:extLst>
          </p:cNvPr>
          <p:cNvSpPr txBox="1"/>
          <p:nvPr/>
        </p:nvSpPr>
        <p:spPr>
          <a:xfrm>
            <a:off x="6697909" y="2260134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DE61F7-66E8-ABC4-CE54-C8B11774DF0D}"/>
              </a:ext>
            </a:extLst>
          </p:cNvPr>
          <p:cNvSpPr txBox="1"/>
          <p:nvPr/>
        </p:nvSpPr>
        <p:spPr>
          <a:xfrm>
            <a:off x="6697908" y="3957532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07A77A-A773-5961-AB6C-FF163955F9F6}"/>
              </a:ext>
            </a:extLst>
          </p:cNvPr>
          <p:cNvSpPr txBox="1"/>
          <p:nvPr/>
        </p:nvSpPr>
        <p:spPr>
          <a:xfrm>
            <a:off x="6697907" y="5654930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086C18-7BBD-C506-FA12-3DA150E76524}"/>
              </a:ext>
            </a:extLst>
          </p:cNvPr>
          <p:cNvSpPr txBox="1"/>
          <p:nvPr/>
        </p:nvSpPr>
        <p:spPr>
          <a:xfrm>
            <a:off x="9868033" y="259003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274E9C-7AC9-4D53-FB47-14FD263A0A4E}"/>
              </a:ext>
            </a:extLst>
          </p:cNvPr>
          <p:cNvSpPr txBox="1"/>
          <p:nvPr/>
        </p:nvSpPr>
        <p:spPr>
          <a:xfrm>
            <a:off x="9868032" y="1107690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B43560-CE22-C635-774E-AF3FD4B7EB48}"/>
              </a:ext>
            </a:extLst>
          </p:cNvPr>
          <p:cNvSpPr txBox="1"/>
          <p:nvPr/>
        </p:nvSpPr>
        <p:spPr>
          <a:xfrm>
            <a:off x="9868031" y="1956377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CFBF6E8-8AC3-C262-A104-20D4686483B0}"/>
              </a:ext>
            </a:extLst>
          </p:cNvPr>
          <p:cNvSpPr txBox="1"/>
          <p:nvPr/>
        </p:nvSpPr>
        <p:spPr>
          <a:xfrm>
            <a:off x="9868030" y="2811338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65244C-105A-9E66-AACD-49C0EAE6254F}"/>
              </a:ext>
            </a:extLst>
          </p:cNvPr>
          <p:cNvSpPr txBox="1"/>
          <p:nvPr/>
        </p:nvSpPr>
        <p:spPr>
          <a:xfrm>
            <a:off x="9868029" y="3653751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20E32C-B04F-B6AF-94B4-7C2515BD22CD}"/>
              </a:ext>
            </a:extLst>
          </p:cNvPr>
          <p:cNvSpPr txBox="1"/>
          <p:nvPr/>
        </p:nvSpPr>
        <p:spPr>
          <a:xfrm>
            <a:off x="9868028" y="4502438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7C7E4B-0D11-FD41-9A50-78BE2AA7323A}"/>
              </a:ext>
            </a:extLst>
          </p:cNvPr>
          <p:cNvSpPr txBox="1"/>
          <p:nvPr/>
        </p:nvSpPr>
        <p:spPr>
          <a:xfrm>
            <a:off x="9868027" y="5351125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5C6C880-462D-0FE3-4BA6-CEFA9EF50F86}"/>
              </a:ext>
            </a:extLst>
          </p:cNvPr>
          <p:cNvSpPr txBox="1"/>
          <p:nvPr/>
        </p:nvSpPr>
        <p:spPr>
          <a:xfrm>
            <a:off x="9868026" y="6201936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A2E819D-56D0-CD74-D4BD-D1F10D6CDBF5}"/>
              </a:ext>
            </a:extLst>
          </p:cNvPr>
          <p:cNvCxnSpPr>
            <a:stCxn id="64" idx="7"/>
            <a:endCxn id="62" idx="2"/>
          </p:cNvCxnSpPr>
          <p:nvPr/>
        </p:nvCxnSpPr>
        <p:spPr>
          <a:xfrm flipV="1">
            <a:off x="2102061" y="2444800"/>
            <a:ext cx="1702347" cy="6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19D98F8-4BBC-FF76-9933-40C212B43BBF}"/>
              </a:ext>
            </a:extLst>
          </p:cNvPr>
          <p:cNvCxnSpPr>
            <a:stCxn id="64" idx="5"/>
            <a:endCxn id="63" idx="2"/>
          </p:cNvCxnSpPr>
          <p:nvPr/>
        </p:nvCxnSpPr>
        <p:spPr>
          <a:xfrm>
            <a:off x="2102061" y="3604227"/>
            <a:ext cx="1702347" cy="53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61B2498-BF75-2DD0-3B32-3A322A64A625}"/>
              </a:ext>
            </a:extLst>
          </p:cNvPr>
          <p:cNvCxnSpPr>
            <a:stCxn id="63" idx="5"/>
            <a:endCxn id="58" idx="1"/>
          </p:cNvCxnSpPr>
          <p:nvPr/>
        </p:nvCxnSpPr>
        <p:spPr>
          <a:xfrm>
            <a:off x="4422961" y="4398411"/>
            <a:ext cx="2172534" cy="118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E2866FA-FD75-C1AF-97C2-D523524981D6}"/>
              </a:ext>
            </a:extLst>
          </p:cNvPr>
          <p:cNvCxnSpPr>
            <a:stCxn id="63" idx="6"/>
            <a:endCxn id="57" idx="2"/>
          </p:cNvCxnSpPr>
          <p:nvPr/>
        </p:nvCxnSpPr>
        <p:spPr>
          <a:xfrm>
            <a:off x="4529088" y="4142198"/>
            <a:ext cx="196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50E2B53-80DF-8A83-3E9B-FED61DA680E8}"/>
              </a:ext>
            </a:extLst>
          </p:cNvPr>
          <p:cNvCxnSpPr>
            <a:stCxn id="62" idx="6"/>
            <a:endCxn id="56" idx="2"/>
          </p:cNvCxnSpPr>
          <p:nvPr/>
        </p:nvCxnSpPr>
        <p:spPr>
          <a:xfrm>
            <a:off x="4529088" y="2444800"/>
            <a:ext cx="196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C25BD49-1845-CE5F-C321-04100B718536}"/>
              </a:ext>
            </a:extLst>
          </p:cNvPr>
          <p:cNvCxnSpPr>
            <a:stCxn id="62" idx="7"/>
            <a:endCxn id="55" idx="3"/>
          </p:cNvCxnSpPr>
          <p:nvPr/>
        </p:nvCxnSpPr>
        <p:spPr>
          <a:xfrm flipV="1">
            <a:off x="4422961" y="1181207"/>
            <a:ext cx="2172534" cy="100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58EB830-1D0B-C86D-13E8-8254F28C39BE}"/>
              </a:ext>
            </a:extLst>
          </p:cNvPr>
          <p:cNvCxnSpPr>
            <a:stCxn id="55" idx="7"/>
            <a:endCxn id="47" idx="2"/>
          </p:cNvCxnSpPr>
          <p:nvPr/>
        </p:nvCxnSpPr>
        <p:spPr>
          <a:xfrm flipV="1">
            <a:off x="7107921" y="443669"/>
            <a:ext cx="2544580" cy="22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49F5212-1E5F-C3F8-1244-1B2D8FC5F480}"/>
              </a:ext>
            </a:extLst>
          </p:cNvPr>
          <p:cNvCxnSpPr>
            <a:stCxn id="55" idx="6"/>
            <a:endCxn id="48" idx="2"/>
          </p:cNvCxnSpPr>
          <p:nvPr/>
        </p:nvCxnSpPr>
        <p:spPr>
          <a:xfrm>
            <a:off x="7214048" y="924994"/>
            <a:ext cx="2438453" cy="36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CA19663-EEB0-8B24-1BFE-553E20B80C31}"/>
              </a:ext>
            </a:extLst>
          </p:cNvPr>
          <p:cNvCxnSpPr>
            <a:stCxn id="56" idx="7"/>
            <a:endCxn id="49" idx="2"/>
          </p:cNvCxnSpPr>
          <p:nvPr/>
        </p:nvCxnSpPr>
        <p:spPr>
          <a:xfrm flipV="1">
            <a:off x="7107921" y="2141043"/>
            <a:ext cx="2544580" cy="4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A0823BA-CB8F-CDC1-8E37-7A05C3A089A6}"/>
              </a:ext>
            </a:extLst>
          </p:cNvPr>
          <p:cNvCxnSpPr>
            <a:stCxn id="56" idx="6"/>
            <a:endCxn id="50" idx="2"/>
          </p:cNvCxnSpPr>
          <p:nvPr/>
        </p:nvCxnSpPr>
        <p:spPr>
          <a:xfrm>
            <a:off x="7214048" y="2444800"/>
            <a:ext cx="2438453" cy="54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9D1FD35-E822-FB85-EBE8-BA8339965AFF}"/>
              </a:ext>
            </a:extLst>
          </p:cNvPr>
          <p:cNvCxnSpPr>
            <a:stCxn id="58" idx="5"/>
            <a:endCxn id="54" idx="2"/>
          </p:cNvCxnSpPr>
          <p:nvPr/>
        </p:nvCxnSpPr>
        <p:spPr>
          <a:xfrm>
            <a:off x="7107921" y="6095809"/>
            <a:ext cx="2544580" cy="29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793A86-12D0-40AC-DEC6-F0F8DB444978}"/>
              </a:ext>
            </a:extLst>
          </p:cNvPr>
          <p:cNvCxnSpPr>
            <a:stCxn id="58" idx="6"/>
            <a:endCxn id="53" idx="2"/>
          </p:cNvCxnSpPr>
          <p:nvPr/>
        </p:nvCxnSpPr>
        <p:spPr>
          <a:xfrm flipV="1">
            <a:off x="7214048" y="5535791"/>
            <a:ext cx="2438453" cy="303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C9173F-2B14-D528-9750-B6598D886F6A}"/>
              </a:ext>
            </a:extLst>
          </p:cNvPr>
          <p:cNvCxnSpPr>
            <a:stCxn id="57" idx="6"/>
            <a:endCxn id="51" idx="2"/>
          </p:cNvCxnSpPr>
          <p:nvPr/>
        </p:nvCxnSpPr>
        <p:spPr>
          <a:xfrm flipV="1">
            <a:off x="7214048" y="3838417"/>
            <a:ext cx="2438453" cy="30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95BAAD-4FB6-0BEC-E6EA-9F2A65648146}"/>
              </a:ext>
            </a:extLst>
          </p:cNvPr>
          <p:cNvCxnSpPr>
            <a:stCxn id="57" idx="5"/>
            <a:endCxn id="52" idx="2"/>
          </p:cNvCxnSpPr>
          <p:nvPr/>
        </p:nvCxnSpPr>
        <p:spPr>
          <a:xfrm>
            <a:off x="7107921" y="4398411"/>
            <a:ext cx="2544580" cy="288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C72C7C3-1138-57FF-2ECE-989BA04DA4D4}"/>
              </a:ext>
            </a:extLst>
          </p:cNvPr>
          <p:cNvSpPr txBox="1"/>
          <p:nvPr/>
        </p:nvSpPr>
        <p:spPr>
          <a:xfrm>
            <a:off x="268448" y="259003"/>
            <a:ext cx="3095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Decisions, Decisions</a:t>
            </a:r>
          </a:p>
        </p:txBody>
      </p:sp>
    </p:spTree>
    <p:extLst>
      <p:ext uri="{BB962C8B-B14F-4D97-AF65-F5344CB8AC3E}">
        <p14:creationId xmlns:p14="http://schemas.microsoft.com/office/powerpoint/2010/main" val="1094606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amless Horizontal Summer Forest Pine Fir Stock Vector (Royalty Free)  785761060 | Shutterstock">
            <a:extLst>
              <a:ext uri="{FF2B5EF4-FFF2-40B4-BE49-F238E27FC236}">
                <a16:creationId xmlns:a16="http://schemas.microsoft.com/office/drawing/2014/main" id="{9467142A-5FA1-4F40-8233-E4DA8B48B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8"/>
          <a:stretch/>
        </p:blipFill>
        <p:spPr bwMode="auto">
          <a:xfrm>
            <a:off x="0" y="17056"/>
            <a:ext cx="12192000" cy="684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B54F1-F7DE-466C-AD1C-8E6D8220887A}"/>
              </a:ext>
            </a:extLst>
          </p:cNvPr>
          <p:cNvSpPr txBox="1"/>
          <p:nvPr/>
        </p:nvSpPr>
        <p:spPr>
          <a:xfrm>
            <a:off x="0" y="0"/>
            <a:ext cx="3485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S1B6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9EBC3-4E61-41C7-B053-C519612431C1}"/>
              </a:ext>
            </a:extLst>
          </p:cNvPr>
          <p:cNvSpPr txBox="1"/>
          <p:nvPr/>
        </p:nvSpPr>
        <p:spPr>
          <a:xfrm>
            <a:off x="0" y="2967335"/>
            <a:ext cx="12192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berries you ate were poisonous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You died</a:t>
            </a:r>
          </a:p>
        </p:txBody>
      </p:sp>
      <p:pic>
        <p:nvPicPr>
          <p:cNvPr id="6" name="Picture 2" descr="Free Berry Clipart Black And White, Download Free Berry Clipart Black And  White png images, Free ClipArts on Clipart Library">
            <a:extLst>
              <a:ext uri="{FF2B5EF4-FFF2-40B4-BE49-F238E27FC236}">
                <a16:creationId xmlns:a16="http://schemas.microsoft.com/office/drawing/2014/main" id="{F41BE3B6-C654-4C7E-AEA5-7AF950F85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8" b="99197" l="3941" r="98030">
                        <a14:foregroundMark x1="58621" y1="85944" x2="43842" y2="76707"/>
                        <a14:foregroundMark x1="17241" y1="75502" x2="21675" y2="82329"/>
                        <a14:foregroundMark x1="27586" y1="83133" x2="14286" y2="87149"/>
                        <a14:foregroundMark x1="57143" y1="10442" x2="57143" y2="10442"/>
                        <a14:foregroundMark x1="58621" y1="23695" x2="58621" y2="23695"/>
                        <a14:foregroundMark x1="44828" y1="37751" x2="41379" y2="36546"/>
                        <a14:foregroundMark x1="41728" y1="65060" x2="45813" y2="80321"/>
                        <a14:foregroundMark x1="41083" y1="62651" x2="41728" y2="65060"/>
                        <a14:foregroundMark x1="39901" y1="58233" x2="41083" y2="62651"/>
                        <a14:foregroundMark x1="45813" y1="80321" x2="54680" y2="88353"/>
                        <a14:foregroundMark x1="51724" y1="75904" x2="62562" y2="95181"/>
                        <a14:foregroundMark x1="62562" y1="95181" x2="64039" y2="95984"/>
                        <a14:foregroundMark x1="52217" y1="93976" x2="54680" y2="99598"/>
                        <a14:foregroundMark x1="93103" y1="59438" x2="82266" y2="61044"/>
                        <a14:foregroundMark x1="8867" y1="52209" x2="4433" y2="64257"/>
                        <a14:foregroundMark x1="58128" y1="8032" x2="66995" y2="4819"/>
                        <a14:foregroundMark x1="90640" y1="12450" x2="90148" y2="12450"/>
                        <a14:foregroundMark x1="98030" y1="12048" x2="98030" y2="12048"/>
                        <a14:foregroundMark x1="85222" y1="57028" x2="80788" y2="59036"/>
                        <a14:backgroundMark x1="3448" y1="71486" x2="3448" y2="71486"/>
                        <a14:backgroundMark x1="35468" y1="48193" x2="35468" y2="48193"/>
                        <a14:backgroundMark x1="48276" y1="65060" x2="48276" y2="65060"/>
                        <a14:backgroundMark x1="48768" y1="62651" x2="48768" y2="626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5873" y="4188469"/>
            <a:ext cx="19335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ee Berry Clipart Black And White, Download Free Berry Clipart Black And  White png images, Free ClipArts on Clipart Library">
            <a:extLst>
              <a:ext uri="{FF2B5EF4-FFF2-40B4-BE49-F238E27FC236}">
                <a16:creationId xmlns:a16="http://schemas.microsoft.com/office/drawing/2014/main" id="{CDC5FD51-95C4-4B7A-803C-CB84FFF66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8" b="99197" l="3941" r="98030">
                        <a14:foregroundMark x1="58621" y1="85944" x2="43842" y2="76707"/>
                        <a14:foregroundMark x1="17241" y1="75502" x2="21675" y2="82329"/>
                        <a14:foregroundMark x1="27586" y1="83133" x2="14286" y2="87149"/>
                        <a14:foregroundMark x1="57143" y1="10442" x2="57143" y2="10442"/>
                        <a14:foregroundMark x1="58621" y1="23695" x2="58621" y2="23695"/>
                        <a14:foregroundMark x1="44828" y1="37751" x2="41379" y2="36546"/>
                        <a14:foregroundMark x1="41728" y1="65060" x2="45813" y2="80321"/>
                        <a14:foregroundMark x1="41083" y1="62651" x2="41728" y2="65060"/>
                        <a14:foregroundMark x1="39901" y1="58233" x2="41083" y2="62651"/>
                        <a14:foregroundMark x1="45813" y1="80321" x2="54680" y2="88353"/>
                        <a14:foregroundMark x1="51724" y1="75904" x2="62562" y2="95181"/>
                        <a14:foregroundMark x1="62562" y1="95181" x2="64039" y2="95984"/>
                        <a14:foregroundMark x1="52217" y1="93976" x2="54680" y2="99598"/>
                        <a14:foregroundMark x1="93103" y1="59438" x2="82266" y2="61044"/>
                        <a14:foregroundMark x1="8867" y1="52209" x2="4433" y2="64257"/>
                        <a14:foregroundMark x1="58128" y1="8032" x2="66995" y2="4819"/>
                        <a14:foregroundMark x1="90640" y1="12450" x2="90148" y2="12450"/>
                        <a14:foregroundMark x1="98030" y1="12048" x2="98030" y2="12048"/>
                        <a14:foregroundMark x1="85222" y1="57028" x2="80788" y2="59036"/>
                        <a14:backgroundMark x1="3448" y1="71486" x2="3448" y2="71486"/>
                        <a14:backgroundMark x1="35468" y1="48193" x2="35468" y2="48193"/>
                        <a14:backgroundMark x1="48276" y1="65060" x2="48276" y2="65060"/>
                        <a14:backgroundMark x1="48768" y1="62651" x2="48768" y2="626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065" y="4418756"/>
            <a:ext cx="19335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135 Dead Stick Man Illustrations &amp; Clip Art - iStock">
            <a:extLst>
              <a:ext uri="{FF2B5EF4-FFF2-40B4-BE49-F238E27FC236}">
                <a16:creationId xmlns:a16="http://schemas.microsoft.com/office/drawing/2014/main" id="{1A2B7E2A-C10B-43A7-A1CC-C9CBC7639F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3170" b="90196" l="3268" r="30392">
                        <a14:foregroundMark x1="8987" y1="89869" x2="8987" y2="89869"/>
                        <a14:foregroundMark x1="14379" y1="89706" x2="14379" y2="89706"/>
                        <a14:foregroundMark x1="28105" y1="87255" x2="28105" y2="87255"/>
                        <a14:foregroundMark x1="30065" y1="87582" x2="30065" y2="87582"/>
                        <a14:foregroundMark x1="30392" y1="88235" x2="30392" y2="88235"/>
                        <a14:foregroundMark x1="15359" y1="83170" x2="15359" y2="83170"/>
                        <a14:foregroundMark x1="14216" y1="83824" x2="14216" y2="83824"/>
                        <a14:foregroundMark x1="14869" y1="84641" x2="14869" y2="84641"/>
                        <a14:foregroundMark x1="8987" y1="88235" x2="8824" y2="88725"/>
                        <a14:foregroundMark x1="7843" y1="88072" x2="7843" y2="88072"/>
                        <a14:foregroundMark x1="8660" y1="89216" x2="7516" y2="88889"/>
                        <a14:foregroundMark x1="8497" y1="88072" x2="8497" y2="880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2306" r="66830" b="8730"/>
          <a:stretch/>
        </p:blipFill>
        <p:spPr bwMode="auto">
          <a:xfrm>
            <a:off x="2414440" y="5576307"/>
            <a:ext cx="4191907" cy="113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87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Mountain River Sketch Images – Browse 5,985 Stock Photos, Vectors, and  Video | Adobe Stock">
            <a:extLst>
              <a:ext uri="{FF2B5EF4-FFF2-40B4-BE49-F238E27FC236}">
                <a16:creationId xmlns:a16="http://schemas.microsoft.com/office/drawing/2014/main" id="{97350DA0-D3FF-4CF5-B817-68FF1366C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6595" y1="28611" x2="32290" y2="31667"/>
                        <a14:foregroundMark x1="32290" y1="31667" x2="20157" y2="63611"/>
                        <a14:foregroundMark x1="20157" y1="63611" x2="19765" y2="65000"/>
                        <a14:foregroundMark x1="26419" y1="27500" x2="17417" y2="36111"/>
                        <a14:foregroundMark x1="69667" y1="38333" x2="77104" y2="48333"/>
                        <a14:foregroundMark x1="77104" y1="48333" x2="77104" y2="48333"/>
                        <a14:foregroundMark x1="81018" y1="37222" x2="84149" y2="46389"/>
                        <a14:foregroundMark x1="82779" y1="76667" x2="40509" y2="85278"/>
                        <a14:foregroundMark x1="40509" y1="85278" x2="40117" y2="85278"/>
                        <a14:foregroundMark x1="72798" y1="80278" x2="64775" y2="85833"/>
                        <a14:foregroundMark x1="64775" y1="85833" x2="53816" y2="88333"/>
                        <a14:foregroundMark x1="53816" y1="88333" x2="51076" y2="88056"/>
                        <a14:foregroundMark x1="77691" y1="85833" x2="57730" y2="86944"/>
                        <a14:foregroundMark x1="79648" y1="84722" x2="61644" y2="88889"/>
                        <a14:foregroundMark x1="63601" y1="89167" x2="41292" y2="86944"/>
                        <a14:foregroundMark x1="88650" y1="73889" x2="86888" y2="73889"/>
                        <a14:foregroundMark x1="88454" y1="72500" x2="88454" y2="7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078" b="1007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B54F1-F7DE-466C-AD1C-8E6D8220887A}"/>
              </a:ext>
            </a:extLst>
          </p:cNvPr>
          <p:cNvSpPr txBox="1"/>
          <p:nvPr/>
        </p:nvSpPr>
        <p:spPr>
          <a:xfrm>
            <a:off x="0" y="0"/>
            <a:ext cx="3485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S2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FF3E0D-0E69-41EF-A052-C0EFFD9836DE}"/>
              </a:ext>
            </a:extLst>
          </p:cNvPr>
          <p:cNvSpPr txBox="1"/>
          <p:nvPr/>
        </p:nvSpPr>
        <p:spPr>
          <a:xfrm>
            <a:off x="0" y="2967335"/>
            <a:ext cx="12192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Look around and find a river.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Collect some water</a:t>
            </a:r>
          </a:p>
        </p:txBody>
      </p:sp>
    </p:spTree>
    <p:extLst>
      <p:ext uri="{BB962C8B-B14F-4D97-AF65-F5344CB8AC3E}">
        <p14:creationId xmlns:p14="http://schemas.microsoft.com/office/powerpoint/2010/main" val="388079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River Boat Graphic Black White Landscape Sketch Illustration Vector Stock  Vector - Illustration of peak, flat: 184049666">
            <a:extLst>
              <a:ext uri="{FF2B5EF4-FFF2-40B4-BE49-F238E27FC236}">
                <a16:creationId xmlns:a16="http://schemas.microsoft.com/office/drawing/2014/main" id="{6B1C1003-0D70-47B7-ADCA-4A90013F2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31" b="10420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B54F1-F7DE-466C-AD1C-8E6D8220887A}"/>
              </a:ext>
            </a:extLst>
          </p:cNvPr>
          <p:cNvSpPr txBox="1"/>
          <p:nvPr/>
        </p:nvSpPr>
        <p:spPr>
          <a:xfrm>
            <a:off x="0" y="0"/>
            <a:ext cx="3485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S2C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D48A1-D984-42A0-A748-157769654FD6}"/>
              </a:ext>
            </a:extLst>
          </p:cNvPr>
          <p:cNvSpPr txBox="1"/>
          <p:nvPr/>
        </p:nvSpPr>
        <p:spPr>
          <a:xfrm>
            <a:off x="0" y="2967335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You found clean water!</a:t>
            </a:r>
          </a:p>
        </p:txBody>
      </p:sp>
    </p:spTree>
    <p:extLst>
      <p:ext uri="{BB962C8B-B14F-4D97-AF65-F5344CB8AC3E}">
        <p14:creationId xmlns:p14="http://schemas.microsoft.com/office/powerpoint/2010/main" val="1239275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Sea coast graphic beach black white landscape sketch illustration vector  Stock Vector Image &amp; Art - Alamy">
            <a:extLst>
              <a:ext uri="{FF2B5EF4-FFF2-40B4-BE49-F238E27FC236}">
                <a16:creationId xmlns:a16="http://schemas.microsoft.com/office/drawing/2014/main" id="{FCA2F074-42E7-45D8-B904-09203CDCE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3" b="788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B54F1-F7DE-466C-AD1C-8E6D8220887A}"/>
              </a:ext>
            </a:extLst>
          </p:cNvPr>
          <p:cNvSpPr txBox="1"/>
          <p:nvPr/>
        </p:nvSpPr>
        <p:spPr>
          <a:xfrm>
            <a:off x="0" y="0"/>
            <a:ext cx="3485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S2C7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E4499-7FD8-4794-8A78-FA927FDDD551}"/>
              </a:ext>
            </a:extLst>
          </p:cNvPr>
          <p:cNvSpPr txBox="1"/>
          <p:nvPr/>
        </p:nvSpPr>
        <p:spPr>
          <a:xfrm>
            <a:off x="4945174" y="3078138"/>
            <a:ext cx="2301652" cy="701723"/>
          </a:xfrm>
          <a:prstGeom prst="rect">
            <a:avLst/>
          </a:prstGeom>
          <a:solidFill>
            <a:schemeClr val="tx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>
                <a:solidFill>
                  <a:schemeClr val="bg1"/>
                </a:solidFill>
              </a:rPr>
              <a:t> walk to the source of the river and get help and survive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5F051-2CB9-4E13-8D14-656B9C5F4C55}"/>
              </a:ext>
            </a:extLst>
          </p:cNvPr>
          <p:cNvSpPr txBox="1"/>
          <p:nvPr/>
        </p:nvSpPr>
        <p:spPr>
          <a:xfrm rot="10563574">
            <a:off x="8434651" y="5276267"/>
            <a:ext cx="367921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SOS</a:t>
            </a:r>
          </a:p>
        </p:txBody>
      </p:sp>
      <p:pic>
        <p:nvPicPr>
          <p:cNvPr id="1026" name="Picture 2" descr="Black And White Helicopter Clipart | Free Images at Clker.com - vector clip  art online, royalty free &amp; public domain">
            <a:extLst>
              <a:ext uri="{FF2B5EF4-FFF2-40B4-BE49-F238E27FC236}">
                <a16:creationId xmlns:a16="http://schemas.microsoft.com/office/drawing/2014/main" id="{94B84C5D-6F08-446E-80B0-7F1313CE5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333" r="95000">
                        <a14:foregroundMark x1="68667" y1="85667" x2="64000" y2="86000"/>
                        <a14:foregroundMark x1="95000" y1="44667" x2="91000" y2="44000"/>
                        <a14:foregroundMark x1="93667" y1="27333" x2="87667" y2="26667"/>
                        <a14:foregroundMark x1="8333" y1="24667" x2="11000" y2="25333"/>
                        <a14:foregroundMark x1="3333" y1="25000" x2="3333" y2="25000"/>
                        <a14:foregroundMark x1="63333" y1="87000" x2="63333" y2="87000"/>
                        <a14:backgroundMark x1="44667" y1="78333" x2="44667" y2="78333"/>
                        <a14:backgroundMark x1="69667" y1="79667" x2="69667" y2="79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572" y="81856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530 Stick Figure Waving Illustrations &amp; Clip Art - iStock">
            <a:extLst>
              <a:ext uri="{FF2B5EF4-FFF2-40B4-BE49-F238E27FC236}">
                <a16:creationId xmlns:a16="http://schemas.microsoft.com/office/drawing/2014/main" id="{B324BD31-9CC6-4354-AD85-106C340A1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365" b="31971" l="40144" r="57452">
                        <a14:foregroundMark x1="40144" y1="8654" x2="40144" y2="8654"/>
                        <a14:foregroundMark x1="47837" y1="9375" x2="47837" y2="9375"/>
                        <a14:backgroundMark x1="48317" y1="30769" x2="48317" y2="30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68" r="40387" b="64377"/>
          <a:stretch/>
        </p:blipFill>
        <p:spPr bwMode="auto">
          <a:xfrm>
            <a:off x="2797061" y="3414241"/>
            <a:ext cx="2148112" cy="360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78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iver Boat Graphic Black White Landscape Sketch Illustration Vector Stock  Vector - Illustration of peak, flat: 184049666">
            <a:extLst>
              <a:ext uri="{FF2B5EF4-FFF2-40B4-BE49-F238E27FC236}">
                <a16:creationId xmlns:a16="http://schemas.microsoft.com/office/drawing/2014/main" id="{BE961FC6-838F-415A-A927-322FDE502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31" b="10420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B54F1-F7DE-466C-AD1C-8E6D8220887A}"/>
              </a:ext>
            </a:extLst>
          </p:cNvPr>
          <p:cNvSpPr txBox="1"/>
          <p:nvPr/>
        </p:nvSpPr>
        <p:spPr>
          <a:xfrm>
            <a:off x="0" y="0"/>
            <a:ext cx="3485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S2C8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694FE-4F82-4D18-B8D0-513ADC6C19C9}"/>
              </a:ext>
            </a:extLst>
          </p:cNvPr>
          <p:cNvSpPr txBox="1"/>
          <p:nvPr/>
        </p:nvSpPr>
        <p:spPr>
          <a:xfrm>
            <a:off x="4945174" y="3078138"/>
            <a:ext cx="2301652" cy="701723"/>
          </a:xfrm>
          <a:prstGeom prst="rect">
            <a:avLst/>
          </a:prstGeom>
          <a:solidFill>
            <a:schemeClr val="tx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>
                <a:solidFill>
                  <a:schemeClr val="bg1"/>
                </a:solidFill>
              </a:rPr>
              <a:t>Stay and starve to death waiting for help</a:t>
            </a:r>
          </a:p>
        </p:txBody>
      </p:sp>
      <p:pic>
        <p:nvPicPr>
          <p:cNvPr id="2050" name="Picture 2" descr="Stomach Pain Png, Transparent Png , Transparent Png Image - PNGitem">
            <a:extLst>
              <a:ext uri="{FF2B5EF4-FFF2-40B4-BE49-F238E27FC236}">
                <a16:creationId xmlns:a16="http://schemas.microsoft.com/office/drawing/2014/main" id="{742D29C7-4DBE-46EA-B7E8-40D464A54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5698" y1="18035" x2="40814" y2="16862"/>
                        <a14:foregroundMark x1="47674" y1="61730" x2="48605" y2="72581"/>
                        <a14:foregroundMark x1="50814" y1="32258" x2="50814" y2="32258"/>
                        <a14:backgroundMark x1="40698" y1="48387" x2="40698" y2="483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834" y="3179298"/>
            <a:ext cx="4638834" cy="367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808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Waterfall graphic black white landscape sketch illustration vector Stock  Vector Image &amp; Art - Alamy">
            <a:extLst>
              <a:ext uri="{FF2B5EF4-FFF2-40B4-BE49-F238E27FC236}">
                <a16:creationId xmlns:a16="http://schemas.microsoft.com/office/drawing/2014/main" id="{67296400-1621-4C30-8AAE-FBF310049E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1" b="1751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B54F1-F7DE-466C-AD1C-8E6D8220887A}"/>
              </a:ext>
            </a:extLst>
          </p:cNvPr>
          <p:cNvSpPr txBox="1"/>
          <p:nvPr/>
        </p:nvSpPr>
        <p:spPr>
          <a:xfrm>
            <a:off x="0" y="0"/>
            <a:ext cx="3485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S2D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5C89E-B996-445C-96F1-E2D966981086}"/>
              </a:ext>
            </a:extLst>
          </p:cNvPr>
          <p:cNvSpPr txBox="1"/>
          <p:nvPr/>
        </p:nvSpPr>
        <p:spPr>
          <a:xfrm>
            <a:off x="0" y="1894673"/>
            <a:ext cx="12192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You found food!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Collect the fish.</a:t>
            </a:r>
          </a:p>
        </p:txBody>
      </p:sp>
      <p:pic>
        <p:nvPicPr>
          <p:cNvPr id="11268" name="Picture 4" descr="Free Salmon Cliparts, Download Free Salmon Cliparts png images, Free  ClipArts on Clipart Library">
            <a:extLst>
              <a:ext uri="{FF2B5EF4-FFF2-40B4-BE49-F238E27FC236}">
                <a16:creationId xmlns:a16="http://schemas.microsoft.com/office/drawing/2014/main" id="{4E8085BA-4B12-48DA-8ACC-7AD8D4491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41" b="97449" l="3502" r="96498">
                        <a14:foregroundMark x1="81323" y1="42347" x2="34630" y2="31633"/>
                        <a14:foregroundMark x1="21401" y1="27041" x2="49416" y2="19898"/>
                        <a14:foregroundMark x1="75486" y1="9184" x2="42802" y2="34694"/>
                        <a14:foregroundMark x1="74319" y1="10714" x2="59533" y2="18367"/>
                        <a14:foregroundMark x1="74319" y1="7653" x2="80156" y2="26020"/>
                        <a14:foregroundMark x1="73541" y1="8673" x2="60311" y2="12245"/>
                        <a14:foregroundMark x1="73152" y1="2551" x2="66926" y2="5612"/>
                        <a14:foregroundMark x1="86770" y1="33163" x2="89494" y2="61735"/>
                        <a14:foregroundMark x1="89494" y1="61735" x2="87549" y2="77551"/>
                        <a14:foregroundMark x1="93385" y1="89286" x2="86770" y2="42347"/>
                        <a14:foregroundMark x1="93774" y1="44388" x2="92607" y2="67857"/>
                        <a14:foregroundMark x1="97665" y1="69388" x2="81323" y2="60204"/>
                        <a14:foregroundMark x1="74708" y1="52041" x2="68482" y2="52041"/>
                        <a14:foregroundMark x1="58755" y1="23469" x2="40467" y2="12755"/>
                        <a14:foregroundMark x1="40467" y1="12755" x2="21012" y2="24490"/>
                        <a14:foregroundMark x1="21012" y1="24490" x2="20233" y2="26531"/>
                        <a14:foregroundMark x1="14008" y1="26020" x2="4280" y2="30102"/>
                        <a14:foregroundMark x1="12062" y1="34184" x2="7782" y2="34184"/>
                        <a14:foregroundMark x1="95720" y1="91837" x2="95720" y2="91837"/>
                        <a14:foregroundMark x1="96109" y1="97449" x2="96109" y2="97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34240" y="5947047"/>
            <a:ext cx="1166958" cy="88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itting Man Fishing Vector - Fishing Icon Black And White - Free  Transparent PNG Clipart Images Download">
            <a:extLst>
              <a:ext uri="{FF2B5EF4-FFF2-40B4-BE49-F238E27FC236}">
                <a16:creationId xmlns:a16="http://schemas.microsoft.com/office/drawing/2014/main" id="{0934A210-4F4B-42BD-A4DA-8E4D4212C7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167" b="90000" l="10000" r="90000">
                        <a14:foregroundMark x1="67024" y1="23958" x2="67024" y2="23958"/>
                        <a14:foregroundMark x1="67024" y1="80625" x2="67024" y2="80625"/>
                        <a14:foregroundMark x1="39524" y1="9167" x2="39524" y2="9167"/>
                        <a14:backgroundMark x1="62619" y1="90000" x2="62619" y2="90000"/>
                        <a14:backgroundMark x1="63333" y1="87292" x2="63333" y2="87292"/>
                        <a14:backgroundMark x1="60476" y1="87292" x2="63810" y2="88333"/>
                        <a14:backgroundMark x1="64881" y1="88333" x2="70000" y2="885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769"/>
          <a:stretch/>
        </p:blipFill>
        <p:spPr bwMode="auto">
          <a:xfrm flipH="1">
            <a:off x="-1543562" y="2541004"/>
            <a:ext cx="8001000" cy="38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ree Salmon Cliparts, Download Free Salmon Cliparts png images, Free  ClipArts on Clipart Library">
            <a:extLst>
              <a:ext uri="{FF2B5EF4-FFF2-40B4-BE49-F238E27FC236}">
                <a16:creationId xmlns:a16="http://schemas.microsoft.com/office/drawing/2014/main" id="{F7E682DE-C926-410E-9BB4-183881977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41" b="97449" l="3502" r="96498">
                        <a14:foregroundMark x1="81323" y1="42347" x2="34630" y2="31633"/>
                        <a14:foregroundMark x1="21401" y1="27041" x2="49416" y2="19898"/>
                        <a14:foregroundMark x1="75486" y1="9184" x2="42802" y2="34694"/>
                        <a14:foregroundMark x1="74319" y1="10714" x2="59533" y2="18367"/>
                        <a14:foregroundMark x1="74319" y1="7653" x2="80156" y2="26020"/>
                        <a14:foregroundMark x1="73541" y1="8673" x2="60311" y2="12245"/>
                        <a14:foregroundMark x1="73152" y1="2551" x2="66926" y2="5612"/>
                        <a14:foregroundMark x1="86770" y1="33163" x2="89494" y2="61735"/>
                        <a14:foregroundMark x1="89494" y1="61735" x2="87549" y2="77551"/>
                        <a14:foregroundMark x1="93385" y1="89286" x2="86770" y2="42347"/>
                        <a14:foregroundMark x1="93774" y1="44388" x2="92607" y2="67857"/>
                        <a14:foregroundMark x1="97665" y1="69388" x2="81323" y2="60204"/>
                        <a14:foregroundMark x1="74708" y1="52041" x2="68482" y2="52041"/>
                        <a14:foregroundMark x1="58755" y1="23469" x2="40467" y2="12755"/>
                        <a14:foregroundMark x1="40467" y1="12755" x2="21012" y2="24490"/>
                        <a14:foregroundMark x1="21012" y1="24490" x2="20233" y2="26531"/>
                        <a14:foregroundMark x1="14008" y1="26020" x2="4280" y2="30102"/>
                        <a14:foregroundMark x1="12062" y1="34184" x2="7782" y2="34184"/>
                        <a14:foregroundMark x1="95720" y1="91837" x2="95720" y2="91837"/>
                        <a14:foregroundMark x1="96109" y1="97449" x2="96109" y2="97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17521" y="5947047"/>
            <a:ext cx="1166958" cy="88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ree Salmon Cliparts, Download Free Salmon Cliparts png images, Free  ClipArts on Clipart Library">
            <a:extLst>
              <a:ext uri="{FF2B5EF4-FFF2-40B4-BE49-F238E27FC236}">
                <a16:creationId xmlns:a16="http://schemas.microsoft.com/office/drawing/2014/main" id="{951845BC-E0C2-444D-9BE5-AC5752FC5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41" b="97449" l="3502" r="96498">
                        <a14:foregroundMark x1="81323" y1="42347" x2="34630" y2="31633"/>
                        <a14:foregroundMark x1="21401" y1="27041" x2="49416" y2="19898"/>
                        <a14:foregroundMark x1="75486" y1="9184" x2="42802" y2="34694"/>
                        <a14:foregroundMark x1="74319" y1="10714" x2="59533" y2="18367"/>
                        <a14:foregroundMark x1="74319" y1="7653" x2="80156" y2="26020"/>
                        <a14:foregroundMark x1="73541" y1="8673" x2="60311" y2="12245"/>
                        <a14:foregroundMark x1="73152" y1="2551" x2="66926" y2="5612"/>
                        <a14:foregroundMark x1="86770" y1="33163" x2="89494" y2="61735"/>
                        <a14:foregroundMark x1="89494" y1="61735" x2="87549" y2="77551"/>
                        <a14:foregroundMark x1="93385" y1="89286" x2="86770" y2="42347"/>
                        <a14:foregroundMark x1="93774" y1="44388" x2="92607" y2="67857"/>
                        <a14:foregroundMark x1="97665" y1="69388" x2="81323" y2="60204"/>
                        <a14:foregroundMark x1="74708" y1="52041" x2="68482" y2="52041"/>
                        <a14:foregroundMark x1="58755" y1="23469" x2="40467" y2="12755"/>
                        <a14:foregroundMark x1="40467" y1="12755" x2="21012" y2="24490"/>
                        <a14:foregroundMark x1="21012" y1="24490" x2="20233" y2="26531"/>
                        <a14:foregroundMark x1="14008" y1="26020" x2="4280" y2="30102"/>
                        <a14:foregroundMark x1="12062" y1="34184" x2="7782" y2="34184"/>
                        <a14:foregroundMark x1="95720" y1="91837" x2="95720" y2="91837"/>
                        <a14:foregroundMark x1="96109" y1="97449" x2="96109" y2="97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21281" y="5664018"/>
            <a:ext cx="1166958" cy="88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ree Salmon Cliparts, Download Free Salmon Cliparts png images, Free  ClipArts on Clipart Library">
            <a:extLst>
              <a:ext uri="{FF2B5EF4-FFF2-40B4-BE49-F238E27FC236}">
                <a16:creationId xmlns:a16="http://schemas.microsoft.com/office/drawing/2014/main" id="{11308956-B9B9-4A68-B93D-D9CF9386D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41" b="97449" l="3502" r="96498">
                        <a14:foregroundMark x1="81323" y1="42347" x2="34630" y2="31633"/>
                        <a14:foregroundMark x1="21401" y1="27041" x2="49416" y2="19898"/>
                        <a14:foregroundMark x1="75486" y1="9184" x2="42802" y2="34694"/>
                        <a14:foregroundMark x1="74319" y1="10714" x2="59533" y2="18367"/>
                        <a14:foregroundMark x1="74319" y1="7653" x2="80156" y2="26020"/>
                        <a14:foregroundMark x1="73541" y1="8673" x2="60311" y2="12245"/>
                        <a14:foregroundMark x1="73152" y1="2551" x2="66926" y2="5612"/>
                        <a14:foregroundMark x1="86770" y1="33163" x2="89494" y2="61735"/>
                        <a14:foregroundMark x1="89494" y1="61735" x2="87549" y2="77551"/>
                        <a14:foregroundMark x1="93385" y1="89286" x2="86770" y2="42347"/>
                        <a14:foregroundMark x1="93774" y1="44388" x2="92607" y2="67857"/>
                        <a14:foregroundMark x1="97665" y1="69388" x2="81323" y2="60204"/>
                        <a14:foregroundMark x1="74708" y1="52041" x2="68482" y2="52041"/>
                        <a14:foregroundMark x1="58755" y1="23469" x2="40467" y2="12755"/>
                        <a14:foregroundMark x1="40467" y1="12755" x2="21012" y2="24490"/>
                        <a14:foregroundMark x1="21012" y1="24490" x2="20233" y2="26531"/>
                        <a14:foregroundMark x1="14008" y1="26020" x2="4280" y2="30102"/>
                        <a14:foregroundMark x1="12062" y1="34184" x2="7782" y2="34184"/>
                        <a14:foregroundMark x1="95720" y1="91837" x2="95720" y2="91837"/>
                        <a14:foregroundMark x1="96109" y1="97449" x2="96109" y2="97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76440" y="5813187"/>
            <a:ext cx="1166958" cy="88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ree Salmon Cliparts, Download Free Salmon Cliparts png images, Free  ClipArts on Clipart Library">
            <a:extLst>
              <a:ext uri="{FF2B5EF4-FFF2-40B4-BE49-F238E27FC236}">
                <a16:creationId xmlns:a16="http://schemas.microsoft.com/office/drawing/2014/main" id="{C2304F18-0CDC-4DD0-AD29-B77297D95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41" b="97449" l="3502" r="96498">
                        <a14:foregroundMark x1="81323" y1="42347" x2="34630" y2="31633"/>
                        <a14:foregroundMark x1="21401" y1="27041" x2="49416" y2="19898"/>
                        <a14:foregroundMark x1="75486" y1="9184" x2="42802" y2="34694"/>
                        <a14:foregroundMark x1="74319" y1="10714" x2="59533" y2="18367"/>
                        <a14:foregroundMark x1="74319" y1="7653" x2="80156" y2="26020"/>
                        <a14:foregroundMark x1="73541" y1="8673" x2="60311" y2="12245"/>
                        <a14:foregroundMark x1="73152" y1="2551" x2="66926" y2="5612"/>
                        <a14:foregroundMark x1="86770" y1="33163" x2="89494" y2="61735"/>
                        <a14:foregroundMark x1="89494" y1="61735" x2="87549" y2="77551"/>
                        <a14:foregroundMark x1="93385" y1="89286" x2="86770" y2="42347"/>
                        <a14:foregroundMark x1="93774" y1="44388" x2="92607" y2="67857"/>
                        <a14:foregroundMark x1="97665" y1="69388" x2="81323" y2="60204"/>
                        <a14:foregroundMark x1="74708" y1="52041" x2="68482" y2="52041"/>
                        <a14:foregroundMark x1="58755" y1="23469" x2="40467" y2="12755"/>
                        <a14:foregroundMark x1="40467" y1="12755" x2="21012" y2="24490"/>
                        <a14:foregroundMark x1="21012" y1="24490" x2="20233" y2="26531"/>
                        <a14:foregroundMark x1="14008" y1="26020" x2="4280" y2="30102"/>
                        <a14:foregroundMark x1="12062" y1="34184" x2="7782" y2="34184"/>
                        <a14:foregroundMark x1="95720" y1="91837" x2="95720" y2="91837"/>
                        <a14:foregroundMark x1="96109" y1="97449" x2="96109" y2="97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35980" y="5368199"/>
            <a:ext cx="1166958" cy="88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Free Salmon Cliparts, Download Free Salmon Cliparts png images, Free  ClipArts on Clipart Library">
            <a:extLst>
              <a:ext uri="{FF2B5EF4-FFF2-40B4-BE49-F238E27FC236}">
                <a16:creationId xmlns:a16="http://schemas.microsoft.com/office/drawing/2014/main" id="{396956E6-4483-47A2-B690-9BF621A74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41" b="97449" l="3502" r="96498">
                        <a14:foregroundMark x1="81323" y1="42347" x2="34630" y2="31633"/>
                        <a14:foregroundMark x1="21401" y1="27041" x2="49416" y2="19898"/>
                        <a14:foregroundMark x1="75486" y1="9184" x2="42802" y2="34694"/>
                        <a14:foregroundMark x1="74319" y1="10714" x2="59533" y2="18367"/>
                        <a14:foregroundMark x1="74319" y1="7653" x2="80156" y2="26020"/>
                        <a14:foregroundMark x1="73541" y1="8673" x2="60311" y2="12245"/>
                        <a14:foregroundMark x1="73152" y1="2551" x2="66926" y2="5612"/>
                        <a14:foregroundMark x1="86770" y1="33163" x2="89494" y2="61735"/>
                        <a14:foregroundMark x1="89494" y1="61735" x2="87549" y2="77551"/>
                        <a14:foregroundMark x1="93385" y1="89286" x2="86770" y2="42347"/>
                        <a14:foregroundMark x1="93774" y1="44388" x2="92607" y2="67857"/>
                        <a14:foregroundMark x1="97665" y1="69388" x2="81323" y2="60204"/>
                        <a14:foregroundMark x1="74708" y1="52041" x2="68482" y2="52041"/>
                        <a14:foregroundMark x1="58755" y1="23469" x2="40467" y2="12755"/>
                        <a14:foregroundMark x1="40467" y1="12755" x2="21012" y2="24490"/>
                        <a14:foregroundMark x1="21012" y1="24490" x2="20233" y2="26531"/>
                        <a14:foregroundMark x1="14008" y1="26020" x2="4280" y2="30102"/>
                        <a14:foregroundMark x1="12062" y1="34184" x2="7782" y2="34184"/>
                        <a14:foregroundMark x1="95720" y1="91837" x2="95720" y2="91837"/>
                        <a14:foregroundMark x1="96109" y1="97449" x2="96109" y2="97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5813187"/>
            <a:ext cx="1166958" cy="88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Free Salmon Cliparts, Download Free Salmon Cliparts png images, Free  ClipArts on Clipart Library">
            <a:extLst>
              <a:ext uri="{FF2B5EF4-FFF2-40B4-BE49-F238E27FC236}">
                <a16:creationId xmlns:a16="http://schemas.microsoft.com/office/drawing/2014/main" id="{197823CE-9E8F-4AE4-A452-7C435F4A3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41" b="97449" l="3502" r="96498">
                        <a14:foregroundMark x1="81323" y1="42347" x2="34630" y2="31633"/>
                        <a14:foregroundMark x1="21401" y1="27041" x2="49416" y2="19898"/>
                        <a14:foregroundMark x1="75486" y1="9184" x2="42802" y2="34694"/>
                        <a14:foregroundMark x1="74319" y1="10714" x2="59533" y2="18367"/>
                        <a14:foregroundMark x1="74319" y1="7653" x2="80156" y2="26020"/>
                        <a14:foregroundMark x1="73541" y1="8673" x2="60311" y2="12245"/>
                        <a14:foregroundMark x1="73152" y1="2551" x2="66926" y2="5612"/>
                        <a14:foregroundMark x1="86770" y1="33163" x2="89494" y2="61735"/>
                        <a14:foregroundMark x1="89494" y1="61735" x2="87549" y2="77551"/>
                        <a14:foregroundMark x1="93385" y1="89286" x2="86770" y2="42347"/>
                        <a14:foregroundMark x1="93774" y1="44388" x2="92607" y2="67857"/>
                        <a14:foregroundMark x1="97665" y1="69388" x2="81323" y2="60204"/>
                        <a14:foregroundMark x1="74708" y1="52041" x2="68482" y2="52041"/>
                        <a14:foregroundMark x1="58755" y1="23469" x2="40467" y2="12755"/>
                        <a14:foregroundMark x1="40467" y1="12755" x2="21012" y2="24490"/>
                        <a14:foregroundMark x1="21012" y1="24490" x2="20233" y2="26531"/>
                        <a14:foregroundMark x1="14008" y1="26020" x2="4280" y2="30102"/>
                        <a14:foregroundMark x1="12062" y1="34184" x2="7782" y2="34184"/>
                        <a14:foregroundMark x1="95720" y1="91837" x2="95720" y2="91837"/>
                        <a14:foregroundMark x1="96109" y1="97449" x2="96109" y2="97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220" flipV="1">
            <a:off x="65122" y="5623004"/>
            <a:ext cx="1166958" cy="88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110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aterfall graphic black white landscape sketch illustration vector Stock  Vector Image &amp; Art - Alamy">
            <a:extLst>
              <a:ext uri="{FF2B5EF4-FFF2-40B4-BE49-F238E27FC236}">
                <a16:creationId xmlns:a16="http://schemas.microsoft.com/office/drawing/2014/main" id="{3DBA3F8B-0732-4040-AA20-13574C4F8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1" b="1751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B54F1-F7DE-466C-AD1C-8E6D8220887A}"/>
              </a:ext>
            </a:extLst>
          </p:cNvPr>
          <p:cNvSpPr txBox="1"/>
          <p:nvPr/>
        </p:nvSpPr>
        <p:spPr>
          <a:xfrm>
            <a:off x="0" y="0"/>
            <a:ext cx="3485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S2D9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0BBDB-C506-425B-93FB-336C04DA6DBF}"/>
              </a:ext>
            </a:extLst>
          </p:cNvPr>
          <p:cNvSpPr txBox="1"/>
          <p:nvPr/>
        </p:nvSpPr>
        <p:spPr>
          <a:xfrm>
            <a:off x="0" y="3244334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You got mauled by a bear</a:t>
            </a:r>
          </a:p>
        </p:txBody>
      </p:sp>
      <p:pic>
        <p:nvPicPr>
          <p:cNvPr id="12292" name="Picture 4" descr="Polar Bear Stock Illustration - Download Image Now - Polar Bear,  Aggression, Anger - iStock">
            <a:extLst>
              <a:ext uri="{FF2B5EF4-FFF2-40B4-BE49-F238E27FC236}">
                <a16:creationId xmlns:a16="http://schemas.microsoft.com/office/drawing/2014/main" id="{75C7ADB6-89EC-47E8-9EA1-3CFF77A20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74" b="95690" l="1423" r="96951">
                        <a14:foregroundMark x1="41260" y1="31609" x2="62195" y2="27011"/>
                        <a14:foregroundMark x1="62195" y1="27011" x2="54472" y2="25862"/>
                        <a14:foregroundMark x1="79065" y1="25287" x2="70732" y2="43966"/>
                        <a14:foregroundMark x1="70732" y1="43966" x2="67480" y2="58333"/>
                        <a14:foregroundMark x1="67480" y1="58333" x2="84553" y2="46552"/>
                        <a14:foregroundMark x1="84959" y1="37069" x2="81504" y2="84195"/>
                        <a14:foregroundMark x1="87195" y1="42241" x2="59146" y2="29885"/>
                        <a14:foregroundMark x1="59146" y1="29885" x2="43902" y2="31034"/>
                        <a14:foregroundMark x1="43902" y1="31034" x2="33943" y2="39655"/>
                        <a14:foregroundMark x1="33943" y1="39655" x2="33333" y2="41379"/>
                        <a14:foregroundMark x1="51626" y1="18966" x2="9959" y2="28736"/>
                        <a14:foregroundMark x1="9959" y1="28736" x2="9553" y2="29023"/>
                        <a14:foregroundMark x1="46545" y1="23563" x2="16463" y2="34195"/>
                        <a14:foregroundMark x1="23374" y1="35057" x2="5691" y2="38506"/>
                        <a14:foregroundMark x1="19106" y1="19828" x2="62195" y2="12931"/>
                        <a14:foregroundMark x1="62195" y1="12931" x2="78862" y2="13793"/>
                        <a14:foregroundMark x1="73171" y1="6609" x2="86789" y2="28448"/>
                        <a14:foregroundMark x1="86789" y1="28448" x2="90041" y2="41379"/>
                        <a14:foregroundMark x1="92886" y1="27586" x2="91260" y2="41954"/>
                        <a14:foregroundMark x1="91260" y1="41954" x2="80285" y2="56609"/>
                        <a14:foregroundMark x1="51626" y1="42816" x2="47358" y2="57471"/>
                        <a14:foregroundMark x1="47358" y1="57471" x2="47561" y2="59195"/>
                        <a14:foregroundMark x1="48780" y1="80172" x2="41870" y2="84770"/>
                        <a14:foregroundMark x1="49390" y1="83046" x2="52236" y2="52299"/>
                        <a14:foregroundMark x1="52236" y1="52299" x2="51626" y2="43966"/>
                        <a14:foregroundMark x1="64837" y1="47414" x2="78252" y2="35057"/>
                        <a14:foregroundMark x1="59959" y1="38793" x2="69309" y2="45977"/>
                        <a14:foregroundMark x1="69309" y1="45977" x2="69919" y2="45690"/>
                        <a14:foregroundMark x1="66870" y1="12069" x2="78455" y2="12356"/>
                        <a14:foregroundMark x1="78455" y1="12356" x2="87398" y2="25287"/>
                        <a14:foregroundMark x1="87398" y1="25287" x2="88415" y2="25862"/>
                        <a14:foregroundMark x1="72764" y1="4885" x2="61382" y2="4023"/>
                        <a14:foregroundMark x1="59553" y1="4023" x2="55081" y2="5747"/>
                        <a14:foregroundMark x1="27236" y1="14655" x2="20325" y2="15230"/>
                        <a14:foregroundMark x1="18902" y1="19253" x2="6504" y2="23563"/>
                        <a14:foregroundMark x1="5285" y1="25287" x2="1423" y2="28161"/>
                        <a14:foregroundMark x1="75000" y1="95690" x2="85163" y2="87931"/>
                        <a14:foregroundMark x1="85163" y1="87931" x2="88971" y2="81567"/>
                        <a14:foregroundMark x1="43496" y1="91667" x2="46138" y2="87356"/>
                        <a14:foregroundMark x1="96951" y1="33046" x2="90041" y2="50287"/>
                        <a14:foregroundMark x1="90854" y1="60920" x2="90854" y2="60920"/>
                        <a14:foregroundMark x1="27236" y1="46839" x2="27236" y2="46839"/>
                        <a14:foregroundMark x1="88415" y1="55747" x2="87195" y2="59770"/>
                        <a14:foregroundMark x1="32114" y1="38793" x2="29878" y2="37931"/>
                        <a14:foregroundMark x1="97154" y1="37644" x2="95122" y2="38506"/>
                        <a14:foregroundMark x1="96545" y1="40230" x2="96545" y2="40230"/>
                        <a14:foregroundMark x1="75813" y1="2874" x2="75813" y2="2874"/>
                        <a14:foregroundMark x1="87602" y1="87644" x2="87602" y2="87644"/>
                        <a14:foregroundMark x1="56301" y1="77874" x2="55488" y2="79598"/>
                        <a14:foregroundMark x1="51016" y1="88218" x2="50407" y2="91667"/>
                        <a14:foregroundMark x1="47967" y1="91954" x2="45935" y2="91954"/>
                        <a14:foregroundMark x1="45528" y1="93103" x2="45528" y2="93103"/>
                        <a14:foregroundMark x1="46545" y1="93678" x2="46545" y2="93678"/>
                        <a14:foregroundMark x1="58130" y1="68103" x2="58130" y2="68103"/>
                        <a14:foregroundMark x1="57520" y1="77011" x2="57520" y2="77011"/>
                        <a14:foregroundMark x1="58130" y1="76149" x2="58130" y2="76149"/>
                        <a14:foregroundMark x1="79268" y1="5172" x2="79268" y2="5172"/>
                        <a14:foregroundMark x1="82724" y1="7184" x2="82724" y2="7184"/>
                        <a14:foregroundMark x1="89837" y1="14943" x2="89837" y2="14943"/>
                        <a14:foregroundMark x1="93293" y1="19253" x2="93293" y2="19253"/>
                        <a14:backgroundMark x1="33333" y1="68966" x2="27846" y2="81322"/>
                        <a14:backgroundMark x1="27846" y1="81322" x2="27846" y2="81897"/>
                        <a14:backgroundMark x1="92276" y1="79310" x2="89431" y2="821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68" y="4003219"/>
            <a:ext cx="3485322" cy="246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ree Salmon Cliparts, Download Free Salmon Cliparts png images, Free  ClipArts on Clipart Library">
            <a:extLst>
              <a:ext uri="{FF2B5EF4-FFF2-40B4-BE49-F238E27FC236}">
                <a16:creationId xmlns:a16="http://schemas.microsoft.com/office/drawing/2014/main" id="{F74AA031-94CA-4E03-AC34-7CC11B5E6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41" b="97449" l="3502" r="96498">
                        <a14:foregroundMark x1="81323" y1="42347" x2="34630" y2="31633"/>
                        <a14:foregroundMark x1="21401" y1="27041" x2="49416" y2="19898"/>
                        <a14:foregroundMark x1="75486" y1="9184" x2="42802" y2="34694"/>
                        <a14:foregroundMark x1="74319" y1="10714" x2="59533" y2="18367"/>
                        <a14:foregroundMark x1="74319" y1="7653" x2="80156" y2="26020"/>
                        <a14:foregroundMark x1="73541" y1="8673" x2="60311" y2="12245"/>
                        <a14:foregroundMark x1="73152" y1="2551" x2="66926" y2="5612"/>
                        <a14:foregroundMark x1="86770" y1="33163" x2="89494" y2="61735"/>
                        <a14:foregroundMark x1="89494" y1="61735" x2="87549" y2="77551"/>
                        <a14:foregroundMark x1="93385" y1="89286" x2="86770" y2="42347"/>
                        <a14:foregroundMark x1="93774" y1="44388" x2="92607" y2="67857"/>
                        <a14:foregroundMark x1="97665" y1="69388" x2="81323" y2="60204"/>
                        <a14:foregroundMark x1="74708" y1="52041" x2="68482" y2="52041"/>
                        <a14:foregroundMark x1="58755" y1="23469" x2="40467" y2="12755"/>
                        <a14:foregroundMark x1="40467" y1="12755" x2="21012" y2="24490"/>
                        <a14:foregroundMark x1="21012" y1="24490" x2="20233" y2="26531"/>
                        <a14:foregroundMark x1="14008" y1="26020" x2="4280" y2="30102"/>
                        <a14:foregroundMark x1="12062" y1="34184" x2="7782" y2="34184"/>
                        <a14:foregroundMark x1="95720" y1="91837" x2="95720" y2="91837"/>
                        <a14:foregroundMark x1="96109" y1="97449" x2="96109" y2="97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01337" y="5889378"/>
            <a:ext cx="1166958" cy="88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tick Figure Running Clip Art, PNG, 862x980px, Stick Figure, Area, Artwork,  Black And White, Finger Download">
            <a:extLst>
              <a:ext uri="{FF2B5EF4-FFF2-40B4-BE49-F238E27FC236}">
                <a16:creationId xmlns:a16="http://schemas.microsoft.com/office/drawing/2014/main" id="{6E4FA52D-2758-4877-9B0A-A866DEF2D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395" b="96567" l="1220" r="98415">
                        <a14:foregroundMark x1="81220" y1="9871" x2="76463" y2="11481"/>
                        <a14:foregroundMark x1="94878" y1="34442" x2="86951" y2="40236"/>
                        <a14:foregroundMark x1="80000" y1="12124" x2="77195" y2="5043"/>
                        <a14:foregroundMark x1="77195" y1="5043" x2="77195" y2="4936"/>
                        <a14:foregroundMark x1="98415" y1="33798" x2="98415" y2="33798"/>
                        <a14:foregroundMark x1="79512" y1="1395" x2="79512" y2="1395"/>
                        <a14:foregroundMark x1="55488" y1="91524" x2="55488" y2="91524"/>
                        <a14:foregroundMark x1="5854" y1="81009" x2="5854" y2="81009"/>
                        <a14:foregroundMark x1="1220" y1="82618" x2="1220" y2="82618"/>
                        <a14:foregroundMark x1="52317" y1="96567" x2="52317" y2="965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9030" y="3688249"/>
            <a:ext cx="2056545" cy="233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ree Salmon Cliparts, Download Free Salmon Cliparts png images, Free  ClipArts on Clipart Library">
            <a:extLst>
              <a:ext uri="{FF2B5EF4-FFF2-40B4-BE49-F238E27FC236}">
                <a16:creationId xmlns:a16="http://schemas.microsoft.com/office/drawing/2014/main" id="{96A26091-4383-4130-AA85-05EBDBA2F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41" b="97449" l="3502" r="96498">
                        <a14:foregroundMark x1="81323" y1="42347" x2="34630" y2="31633"/>
                        <a14:foregroundMark x1="21401" y1="27041" x2="49416" y2="19898"/>
                        <a14:foregroundMark x1="75486" y1="9184" x2="42802" y2="34694"/>
                        <a14:foregroundMark x1="74319" y1="10714" x2="59533" y2="18367"/>
                        <a14:foregroundMark x1="74319" y1="7653" x2="80156" y2="26020"/>
                        <a14:foregroundMark x1="73541" y1="8673" x2="60311" y2="12245"/>
                        <a14:foregroundMark x1="73152" y1="2551" x2="66926" y2="5612"/>
                        <a14:foregroundMark x1="86770" y1="33163" x2="89494" y2="61735"/>
                        <a14:foregroundMark x1="89494" y1="61735" x2="87549" y2="77551"/>
                        <a14:foregroundMark x1="93385" y1="89286" x2="86770" y2="42347"/>
                        <a14:foregroundMark x1="93774" y1="44388" x2="92607" y2="67857"/>
                        <a14:foregroundMark x1="97665" y1="69388" x2="81323" y2="60204"/>
                        <a14:foregroundMark x1="74708" y1="52041" x2="68482" y2="52041"/>
                        <a14:foregroundMark x1="58755" y1="23469" x2="40467" y2="12755"/>
                        <a14:foregroundMark x1="40467" y1="12755" x2="21012" y2="24490"/>
                        <a14:foregroundMark x1="21012" y1="24490" x2="20233" y2="26531"/>
                        <a14:foregroundMark x1="14008" y1="26020" x2="4280" y2="30102"/>
                        <a14:foregroundMark x1="12062" y1="34184" x2="7782" y2="34184"/>
                        <a14:foregroundMark x1="95720" y1="91837" x2="95720" y2="91837"/>
                        <a14:foregroundMark x1="96109" y1="97449" x2="96109" y2="97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58084" y="5881831"/>
            <a:ext cx="1166958" cy="88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ree Salmon Cliparts, Download Free Salmon Cliparts png images, Free  ClipArts on Clipart Library">
            <a:extLst>
              <a:ext uri="{FF2B5EF4-FFF2-40B4-BE49-F238E27FC236}">
                <a16:creationId xmlns:a16="http://schemas.microsoft.com/office/drawing/2014/main" id="{5A271790-CADC-41F7-9F7E-3B2373BDB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41" b="97449" l="3502" r="96498">
                        <a14:foregroundMark x1="81323" y1="42347" x2="34630" y2="31633"/>
                        <a14:foregroundMark x1="21401" y1="27041" x2="49416" y2="19898"/>
                        <a14:foregroundMark x1="75486" y1="9184" x2="42802" y2="34694"/>
                        <a14:foregroundMark x1="74319" y1="10714" x2="59533" y2="18367"/>
                        <a14:foregroundMark x1="74319" y1="7653" x2="80156" y2="26020"/>
                        <a14:foregroundMark x1="73541" y1="8673" x2="60311" y2="12245"/>
                        <a14:foregroundMark x1="73152" y1="2551" x2="66926" y2="5612"/>
                        <a14:foregroundMark x1="86770" y1="33163" x2="89494" y2="61735"/>
                        <a14:foregroundMark x1="89494" y1="61735" x2="87549" y2="77551"/>
                        <a14:foregroundMark x1="93385" y1="89286" x2="86770" y2="42347"/>
                        <a14:foregroundMark x1="93774" y1="44388" x2="92607" y2="67857"/>
                        <a14:foregroundMark x1="97665" y1="69388" x2="81323" y2="60204"/>
                        <a14:foregroundMark x1="74708" y1="52041" x2="68482" y2="52041"/>
                        <a14:foregroundMark x1="58755" y1="23469" x2="40467" y2="12755"/>
                        <a14:foregroundMark x1="40467" y1="12755" x2="21012" y2="24490"/>
                        <a14:foregroundMark x1="21012" y1="24490" x2="20233" y2="26531"/>
                        <a14:foregroundMark x1="14008" y1="26020" x2="4280" y2="30102"/>
                        <a14:foregroundMark x1="12062" y1="34184" x2="7782" y2="34184"/>
                        <a14:foregroundMark x1="95720" y1="91837" x2="95720" y2="91837"/>
                        <a14:foregroundMark x1="96109" y1="97449" x2="96109" y2="97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6632" y="5393014"/>
            <a:ext cx="1166958" cy="88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Free Salmon Cliparts, Download Free Salmon Cliparts png images, Free  ClipArts on Clipart Library">
            <a:extLst>
              <a:ext uri="{FF2B5EF4-FFF2-40B4-BE49-F238E27FC236}">
                <a16:creationId xmlns:a16="http://schemas.microsoft.com/office/drawing/2014/main" id="{9B2350D5-0ADC-464E-8F58-A4A85858F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41" b="97449" l="3502" r="96498">
                        <a14:foregroundMark x1="81323" y1="42347" x2="34630" y2="31633"/>
                        <a14:foregroundMark x1="21401" y1="27041" x2="49416" y2="19898"/>
                        <a14:foregroundMark x1="75486" y1="9184" x2="42802" y2="34694"/>
                        <a14:foregroundMark x1="74319" y1="10714" x2="59533" y2="18367"/>
                        <a14:foregroundMark x1="74319" y1="7653" x2="80156" y2="26020"/>
                        <a14:foregroundMark x1="73541" y1="8673" x2="60311" y2="12245"/>
                        <a14:foregroundMark x1="73152" y1="2551" x2="66926" y2="5612"/>
                        <a14:foregroundMark x1="86770" y1="33163" x2="89494" y2="61735"/>
                        <a14:foregroundMark x1="89494" y1="61735" x2="87549" y2="77551"/>
                        <a14:foregroundMark x1="93385" y1="89286" x2="86770" y2="42347"/>
                        <a14:foregroundMark x1="93774" y1="44388" x2="92607" y2="67857"/>
                        <a14:foregroundMark x1="97665" y1="69388" x2="81323" y2="60204"/>
                        <a14:foregroundMark x1="74708" y1="52041" x2="68482" y2="52041"/>
                        <a14:foregroundMark x1="58755" y1="23469" x2="40467" y2="12755"/>
                        <a14:foregroundMark x1="40467" y1="12755" x2="21012" y2="24490"/>
                        <a14:foregroundMark x1="21012" y1="24490" x2="20233" y2="26531"/>
                        <a14:foregroundMark x1="14008" y1="26020" x2="4280" y2="30102"/>
                        <a14:foregroundMark x1="12062" y1="34184" x2="7782" y2="34184"/>
                        <a14:foregroundMark x1="95720" y1="91837" x2="95720" y2="91837"/>
                        <a14:foregroundMark x1="96109" y1="97449" x2="96109" y2="97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45926" y="5579333"/>
            <a:ext cx="1166958" cy="88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Free Salmon Cliparts, Download Free Salmon Cliparts png images, Free  ClipArts on Clipart Library">
            <a:extLst>
              <a:ext uri="{FF2B5EF4-FFF2-40B4-BE49-F238E27FC236}">
                <a16:creationId xmlns:a16="http://schemas.microsoft.com/office/drawing/2014/main" id="{429BDD0A-EAE3-4EA1-A779-B11A8D993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41" b="97449" l="3502" r="96498">
                        <a14:foregroundMark x1="81323" y1="42347" x2="34630" y2="31633"/>
                        <a14:foregroundMark x1="21401" y1="27041" x2="49416" y2="19898"/>
                        <a14:foregroundMark x1="75486" y1="9184" x2="42802" y2="34694"/>
                        <a14:foregroundMark x1="74319" y1="10714" x2="59533" y2="18367"/>
                        <a14:foregroundMark x1="74319" y1="7653" x2="80156" y2="26020"/>
                        <a14:foregroundMark x1="73541" y1="8673" x2="60311" y2="12245"/>
                        <a14:foregroundMark x1="73152" y1="2551" x2="66926" y2="5612"/>
                        <a14:foregroundMark x1="86770" y1="33163" x2="89494" y2="61735"/>
                        <a14:foregroundMark x1="89494" y1="61735" x2="87549" y2="77551"/>
                        <a14:foregroundMark x1="93385" y1="89286" x2="86770" y2="42347"/>
                        <a14:foregroundMark x1="93774" y1="44388" x2="92607" y2="67857"/>
                        <a14:foregroundMark x1="97665" y1="69388" x2="81323" y2="60204"/>
                        <a14:foregroundMark x1="74708" y1="52041" x2="68482" y2="52041"/>
                        <a14:foregroundMark x1="58755" y1="23469" x2="40467" y2="12755"/>
                        <a14:foregroundMark x1="40467" y1="12755" x2="21012" y2="24490"/>
                        <a14:foregroundMark x1="21012" y1="24490" x2="20233" y2="26531"/>
                        <a14:foregroundMark x1="14008" y1="26020" x2="4280" y2="30102"/>
                        <a14:foregroundMark x1="12062" y1="34184" x2="7782" y2="34184"/>
                        <a14:foregroundMark x1="95720" y1="91837" x2="95720" y2="91837"/>
                        <a14:foregroundMark x1="96109" y1="97449" x2="96109" y2="97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4948504"/>
            <a:ext cx="1166958" cy="88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Free Salmon Cliparts, Download Free Salmon Cliparts png images, Free  ClipArts on Clipart Library">
            <a:extLst>
              <a:ext uri="{FF2B5EF4-FFF2-40B4-BE49-F238E27FC236}">
                <a16:creationId xmlns:a16="http://schemas.microsoft.com/office/drawing/2014/main" id="{A5A3561E-96B4-4032-BA07-1047262B1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41" b="97449" l="3502" r="96498">
                        <a14:foregroundMark x1="81323" y1="42347" x2="34630" y2="31633"/>
                        <a14:foregroundMark x1="21401" y1="27041" x2="49416" y2="19898"/>
                        <a14:foregroundMark x1="75486" y1="9184" x2="42802" y2="34694"/>
                        <a14:foregroundMark x1="74319" y1="10714" x2="59533" y2="18367"/>
                        <a14:foregroundMark x1="74319" y1="7653" x2="80156" y2="26020"/>
                        <a14:foregroundMark x1="73541" y1="8673" x2="60311" y2="12245"/>
                        <a14:foregroundMark x1="73152" y1="2551" x2="66926" y2="5612"/>
                        <a14:foregroundMark x1="86770" y1="33163" x2="89494" y2="61735"/>
                        <a14:foregroundMark x1="89494" y1="61735" x2="87549" y2="77551"/>
                        <a14:foregroundMark x1="93385" y1="89286" x2="86770" y2="42347"/>
                        <a14:foregroundMark x1="93774" y1="44388" x2="92607" y2="67857"/>
                        <a14:foregroundMark x1="97665" y1="69388" x2="81323" y2="60204"/>
                        <a14:foregroundMark x1="74708" y1="52041" x2="68482" y2="52041"/>
                        <a14:foregroundMark x1="58755" y1="23469" x2="40467" y2="12755"/>
                        <a14:foregroundMark x1="40467" y1="12755" x2="21012" y2="24490"/>
                        <a14:foregroundMark x1="21012" y1="24490" x2="20233" y2="26531"/>
                        <a14:foregroundMark x1="14008" y1="26020" x2="4280" y2="30102"/>
                        <a14:foregroundMark x1="12062" y1="34184" x2="7782" y2="34184"/>
                        <a14:foregroundMark x1="95720" y1="91837" x2="95720" y2="91837"/>
                        <a14:foregroundMark x1="96109" y1="97449" x2="96109" y2="97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5150" y="5774959"/>
            <a:ext cx="1166958" cy="88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462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aterfall graphic black white landscape sketch illustration vector Stock  Vector Image &amp; Art - Alamy">
            <a:extLst>
              <a:ext uri="{FF2B5EF4-FFF2-40B4-BE49-F238E27FC236}">
                <a16:creationId xmlns:a16="http://schemas.microsoft.com/office/drawing/2014/main" id="{BF746C95-572C-4C6D-880F-F8716F931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1" b="1751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B54F1-F7DE-466C-AD1C-8E6D8220887A}"/>
              </a:ext>
            </a:extLst>
          </p:cNvPr>
          <p:cNvSpPr txBox="1"/>
          <p:nvPr/>
        </p:nvSpPr>
        <p:spPr>
          <a:xfrm>
            <a:off x="0" y="0"/>
            <a:ext cx="3485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S2D0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424BA-5291-4D37-B5A8-E65FD165849C}"/>
              </a:ext>
            </a:extLst>
          </p:cNvPr>
          <p:cNvSpPr txBox="1"/>
          <p:nvPr/>
        </p:nvSpPr>
        <p:spPr>
          <a:xfrm>
            <a:off x="0" y="2967335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 survived long enough to get rescued</a:t>
            </a:r>
          </a:p>
        </p:txBody>
      </p:sp>
      <p:pic>
        <p:nvPicPr>
          <p:cNvPr id="5122" name="Picture 2" descr="530 Stick Figure Waving Illustrations &amp; Clip Art - iStock">
            <a:extLst>
              <a:ext uri="{FF2B5EF4-FFF2-40B4-BE49-F238E27FC236}">
                <a16:creationId xmlns:a16="http://schemas.microsoft.com/office/drawing/2014/main" id="{7FB95568-675A-4099-8571-CADB1FDF1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65" b="31971" l="40144" r="57452">
                        <a14:foregroundMark x1="40144" y1="8654" x2="40144" y2="8654"/>
                        <a14:foregroundMark x1="47837" y1="9375" x2="47837" y2="9375"/>
                        <a14:backgroundMark x1="48317" y1="30769" x2="48317" y2="30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68" r="40387" b="64377"/>
          <a:stretch/>
        </p:blipFill>
        <p:spPr bwMode="auto">
          <a:xfrm>
            <a:off x="0" y="2874810"/>
            <a:ext cx="2148112" cy="360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OS - Official The Forest Wiki">
            <a:extLst>
              <a:ext uri="{FF2B5EF4-FFF2-40B4-BE49-F238E27FC236}">
                <a16:creationId xmlns:a16="http://schemas.microsoft.com/office/drawing/2014/main" id="{CD00280D-FB3C-40EE-BC08-0966E7C74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0875">
            <a:off x="4795328" y="3648816"/>
            <a:ext cx="2053771" cy="20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lack And White Helicopter Clipart | Free Images at Clker.com - vector clip  art online, royalty free &amp; public domain">
            <a:extLst>
              <a:ext uri="{FF2B5EF4-FFF2-40B4-BE49-F238E27FC236}">
                <a16:creationId xmlns:a16="http://schemas.microsoft.com/office/drawing/2014/main" id="{ED2DABBB-F483-4435-B203-001BBF803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3333" r="95000">
                        <a14:foregroundMark x1="68667" y1="85667" x2="64000" y2="86000"/>
                        <a14:foregroundMark x1="95000" y1="44667" x2="91000" y2="44000"/>
                        <a14:foregroundMark x1="93667" y1="27333" x2="87667" y2="26667"/>
                        <a14:foregroundMark x1="8333" y1="24667" x2="11000" y2="25333"/>
                        <a14:foregroundMark x1="3333" y1="25000" x2="3333" y2="25000"/>
                        <a14:foregroundMark x1="63333" y1="87000" x2="63333" y2="87000"/>
                        <a14:backgroundMark x1="44667" y1="78333" x2="44667" y2="78333"/>
                        <a14:backgroundMark x1="69667" y1="79667" x2="69667" y2="79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34743" y="-17259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ree Salmon Cliparts, Download Free Salmon Cliparts png images, Free  ClipArts on Clipart Library">
            <a:extLst>
              <a:ext uri="{FF2B5EF4-FFF2-40B4-BE49-F238E27FC236}">
                <a16:creationId xmlns:a16="http://schemas.microsoft.com/office/drawing/2014/main" id="{41563E07-3E28-48F5-904C-E7E8FCA4D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041" b="97449" l="3502" r="96498">
                        <a14:foregroundMark x1="81323" y1="42347" x2="34630" y2="31633"/>
                        <a14:foregroundMark x1="21401" y1="27041" x2="49416" y2="19898"/>
                        <a14:foregroundMark x1="75486" y1="9184" x2="42802" y2="34694"/>
                        <a14:foregroundMark x1="74319" y1="10714" x2="59533" y2="18367"/>
                        <a14:foregroundMark x1="74319" y1="7653" x2="80156" y2="26020"/>
                        <a14:foregroundMark x1="73541" y1="8673" x2="60311" y2="12245"/>
                        <a14:foregroundMark x1="73152" y1="2551" x2="66926" y2="5612"/>
                        <a14:foregroundMark x1="86770" y1="33163" x2="89494" y2="61735"/>
                        <a14:foregroundMark x1="89494" y1="61735" x2="87549" y2="77551"/>
                        <a14:foregroundMark x1="93385" y1="89286" x2="86770" y2="42347"/>
                        <a14:foregroundMark x1="93774" y1="44388" x2="92607" y2="67857"/>
                        <a14:foregroundMark x1="97665" y1="69388" x2="81323" y2="60204"/>
                        <a14:foregroundMark x1="74708" y1="52041" x2="68482" y2="52041"/>
                        <a14:foregroundMark x1="58755" y1="23469" x2="40467" y2="12755"/>
                        <a14:foregroundMark x1="40467" y1="12755" x2="21012" y2="24490"/>
                        <a14:foregroundMark x1="21012" y1="24490" x2="20233" y2="26531"/>
                        <a14:foregroundMark x1="14008" y1="26020" x2="4280" y2="30102"/>
                        <a14:foregroundMark x1="12062" y1="34184" x2="7782" y2="34184"/>
                        <a14:foregroundMark x1="95720" y1="91837" x2="95720" y2="91837"/>
                        <a14:foregroundMark x1="96109" y1="97449" x2="96109" y2="97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3898" y="5654872"/>
            <a:ext cx="1166958" cy="88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Free Salmon Cliparts, Download Free Salmon Cliparts png images, Free  ClipArts on Clipart Library">
            <a:extLst>
              <a:ext uri="{FF2B5EF4-FFF2-40B4-BE49-F238E27FC236}">
                <a16:creationId xmlns:a16="http://schemas.microsoft.com/office/drawing/2014/main" id="{4021EC54-2373-4066-8A08-56D79E722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041" b="97449" l="3502" r="96498">
                        <a14:foregroundMark x1="81323" y1="42347" x2="34630" y2="31633"/>
                        <a14:foregroundMark x1="21401" y1="27041" x2="49416" y2="19898"/>
                        <a14:foregroundMark x1="75486" y1="9184" x2="42802" y2="34694"/>
                        <a14:foregroundMark x1="74319" y1="10714" x2="59533" y2="18367"/>
                        <a14:foregroundMark x1="74319" y1="7653" x2="80156" y2="26020"/>
                        <a14:foregroundMark x1="73541" y1="8673" x2="60311" y2="12245"/>
                        <a14:foregroundMark x1="73152" y1="2551" x2="66926" y2="5612"/>
                        <a14:foregroundMark x1="86770" y1="33163" x2="89494" y2="61735"/>
                        <a14:foregroundMark x1="89494" y1="61735" x2="87549" y2="77551"/>
                        <a14:foregroundMark x1="93385" y1="89286" x2="86770" y2="42347"/>
                        <a14:foregroundMark x1="93774" y1="44388" x2="92607" y2="67857"/>
                        <a14:foregroundMark x1="97665" y1="69388" x2="81323" y2="60204"/>
                        <a14:foregroundMark x1="74708" y1="52041" x2="68482" y2="52041"/>
                        <a14:foregroundMark x1="58755" y1="23469" x2="40467" y2="12755"/>
                        <a14:foregroundMark x1="40467" y1="12755" x2="21012" y2="24490"/>
                        <a14:foregroundMark x1="21012" y1="24490" x2="20233" y2="26531"/>
                        <a14:foregroundMark x1="14008" y1="26020" x2="4280" y2="30102"/>
                        <a14:foregroundMark x1="12062" y1="34184" x2="7782" y2="34184"/>
                        <a14:foregroundMark x1="95720" y1="91837" x2="95720" y2="91837"/>
                        <a14:foregroundMark x1="96109" y1="97449" x2="96109" y2="97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78764" y="6002151"/>
            <a:ext cx="1166958" cy="88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ree Salmon Cliparts, Download Free Salmon Cliparts png images, Free  ClipArts on Clipart Library">
            <a:extLst>
              <a:ext uri="{FF2B5EF4-FFF2-40B4-BE49-F238E27FC236}">
                <a16:creationId xmlns:a16="http://schemas.microsoft.com/office/drawing/2014/main" id="{CFDE7500-84F4-43DF-8828-85D2DFC59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041" b="97449" l="3502" r="96498">
                        <a14:foregroundMark x1="81323" y1="42347" x2="34630" y2="31633"/>
                        <a14:foregroundMark x1="21401" y1="27041" x2="49416" y2="19898"/>
                        <a14:foregroundMark x1="75486" y1="9184" x2="42802" y2="34694"/>
                        <a14:foregroundMark x1="74319" y1="10714" x2="59533" y2="18367"/>
                        <a14:foregroundMark x1="74319" y1="7653" x2="80156" y2="26020"/>
                        <a14:foregroundMark x1="73541" y1="8673" x2="60311" y2="12245"/>
                        <a14:foregroundMark x1="73152" y1="2551" x2="66926" y2="5612"/>
                        <a14:foregroundMark x1="86770" y1="33163" x2="89494" y2="61735"/>
                        <a14:foregroundMark x1="89494" y1="61735" x2="87549" y2="77551"/>
                        <a14:foregroundMark x1="93385" y1="89286" x2="86770" y2="42347"/>
                        <a14:foregroundMark x1="93774" y1="44388" x2="92607" y2="67857"/>
                        <a14:foregroundMark x1="97665" y1="69388" x2="81323" y2="60204"/>
                        <a14:foregroundMark x1="74708" y1="52041" x2="68482" y2="52041"/>
                        <a14:foregroundMark x1="58755" y1="23469" x2="40467" y2="12755"/>
                        <a14:foregroundMark x1="40467" y1="12755" x2="21012" y2="24490"/>
                        <a14:foregroundMark x1="21012" y1="24490" x2="20233" y2="26531"/>
                        <a14:foregroundMark x1="14008" y1="26020" x2="4280" y2="30102"/>
                        <a14:foregroundMark x1="12062" y1="34184" x2="7782" y2="34184"/>
                        <a14:foregroundMark x1="95720" y1="91837" x2="95720" y2="91837"/>
                        <a14:foregroundMark x1="96109" y1="97449" x2="96109" y2="97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192" y="5759212"/>
            <a:ext cx="1166958" cy="88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9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E7555F8-3C17-41AF-8BB1-9CB13EBDD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34073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831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eamless Horizontal Summer Forest Pine Fir Stock Vector (Royalty Free)  785761060 | Shutterstock">
            <a:extLst>
              <a:ext uri="{FF2B5EF4-FFF2-40B4-BE49-F238E27FC236}">
                <a16:creationId xmlns:a16="http://schemas.microsoft.com/office/drawing/2014/main" id="{4E9DD081-0A1B-4BBA-A582-1DA78A70F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8"/>
          <a:stretch/>
        </p:blipFill>
        <p:spPr bwMode="auto">
          <a:xfrm>
            <a:off x="0" y="17056"/>
            <a:ext cx="12192000" cy="684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B54F1-F7DE-466C-AD1C-8E6D8220887A}"/>
              </a:ext>
            </a:extLst>
          </p:cNvPr>
          <p:cNvSpPr txBox="1"/>
          <p:nvPr/>
        </p:nvSpPr>
        <p:spPr>
          <a:xfrm>
            <a:off x="0" y="0"/>
            <a:ext cx="3485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1603F-807C-4E35-A607-72F393A381AA}"/>
              </a:ext>
            </a:extLst>
          </p:cNvPr>
          <p:cNvSpPr txBox="1"/>
          <p:nvPr/>
        </p:nvSpPr>
        <p:spPr>
          <a:xfrm>
            <a:off x="0" y="1167783"/>
            <a:ext cx="121920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It’s the year 2020, and you just crashed into a forest being the only one to survive. No one is around to help you. Now its your job to survive. 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Collect an Item to carry around for the rest of the game.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EAAFB1-185C-4289-98C0-A65CABC7E775}"/>
              </a:ext>
            </a:extLst>
          </p:cNvPr>
          <p:cNvGrpSpPr/>
          <p:nvPr/>
        </p:nvGrpSpPr>
        <p:grpSpPr>
          <a:xfrm>
            <a:off x="4046917" y="3183344"/>
            <a:ext cx="3657600" cy="3657600"/>
            <a:chOff x="4375557" y="3751233"/>
            <a:chExt cx="3000320" cy="2954637"/>
          </a:xfrm>
        </p:grpSpPr>
        <p:pic>
          <p:nvPicPr>
            <p:cNvPr id="1030" name="Picture 6" descr="Open suitcase icon outline style Royalty Free Vector Image">
              <a:extLst>
                <a:ext uri="{FF2B5EF4-FFF2-40B4-BE49-F238E27FC236}">
                  <a16:creationId xmlns:a16="http://schemas.microsoft.com/office/drawing/2014/main" id="{78D9AF80-8FB2-41FE-8BEC-129D706243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667" b="87593" l="8300" r="91500">
                          <a14:foregroundMark x1="13200" y1="6759" x2="70900" y2="11852"/>
                          <a14:foregroundMark x1="70900" y1="11852" x2="79600" y2="11481"/>
                          <a14:foregroundMark x1="79600" y1="11481" x2="82500" y2="10278"/>
                          <a14:foregroundMark x1="56400" y1="79630" x2="53500" y2="16389"/>
                          <a14:foregroundMark x1="20700" y1="9259" x2="31800" y2="10278"/>
                          <a14:foregroundMark x1="91600" y1="20741" x2="73400" y2="19259"/>
                          <a14:foregroundMark x1="8300" y1="14167" x2="11400" y2="29907"/>
                          <a14:foregroundMark x1="14700" y1="11296" x2="56300" y2="20185"/>
                          <a14:foregroundMark x1="56300" y1="20185" x2="64900" y2="19815"/>
                          <a14:foregroundMark x1="64900" y1="19815" x2="67200" y2="18241"/>
                          <a14:foregroundMark x1="78700" y1="10093" x2="67600" y2="9630"/>
                          <a14:foregroundMark x1="67600" y1="9630" x2="61400" y2="11296"/>
                          <a14:foregroundMark x1="87600" y1="13704" x2="70400" y2="16389"/>
                          <a14:foregroundMark x1="70400" y1="16389" x2="70800" y2="16852"/>
                          <a14:foregroundMark x1="84300" y1="40370" x2="82700" y2="47222"/>
                          <a14:foregroundMark x1="85600" y1="37500" x2="78600" y2="34352"/>
                          <a14:foregroundMark x1="78600" y1="34352" x2="69600" y2="33056"/>
                          <a14:foregroundMark x1="69600" y1="33056" x2="55200" y2="34444"/>
                          <a14:foregroundMark x1="54100" y1="32222" x2="47000" y2="38519"/>
                          <a14:foregroundMark x1="47000" y1="38519" x2="38900" y2="33704"/>
                          <a14:foregroundMark x1="38900" y1="33704" x2="31400" y2="32407"/>
                          <a14:foregroundMark x1="31400" y1="32407" x2="27800" y2="34074"/>
                          <a14:foregroundMark x1="26400" y1="34074" x2="25300" y2="47778"/>
                          <a14:foregroundMark x1="20200" y1="37500" x2="15600" y2="44907"/>
                          <a14:foregroundMark x1="18200" y1="35926" x2="13400" y2="57222"/>
                          <a14:foregroundMark x1="30200" y1="82870" x2="28900" y2="80833"/>
                          <a14:foregroundMark x1="46400" y1="86389" x2="53900" y2="875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17"/>
            <a:stretch/>
          </p:blipFill>
          <p:spPr bwMode="auto">
            <a:xfrm>
              <a:off x="4375557" y="3751233"/>
              <a:ext cx="3000320" cy="2954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Water bottle object ,isolated black and white flat icon design Stock Vector  | Adobe Stock">
              <a:extLst>
                <a:ext uri="{FF2B5EF4-FFF2-40B4-BE49-F238E27FC236}">
                  <a16:creationId xmlns:a16="http://schemas.microsoft.com/office/drawing/2014/main" id="{01F3FBD3-809D-459F-9A60-7401D5085C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800" b="93100" l="27600" r="71700">
                          <a14:foregroundMark x1="49100" y1="6800" x2="46300" y2="13400"/>
                          <a14:foregroundMark x1="46300" y1="13400" x2="47700" y2="43000"/>
                          <a14:foregroundMark x1="47700" y1="43000" x2="50500" y2="51400"/>
                          <a14:foregroundMark x1="50500" y1="51400" x2="50300" y2="60500"/>
                          <a14:foregroundMark x1="50300" y1="60500" x2="50100" y2="60500"/>
                          <a14:foregroundMark x1="52000" y1="20500" x2="47100" y2="72200"/>
                          <a14:foregroundMark x1="42800" y1="35300" x2="34300" y2="74100"/>
                          <a14:foregroundMark x1="34300" y1="74100" x2="34400" y2="83700"/>
                          <a14:foregroundMark x1="34400" y1="83700" x2="36600" y2="85700"/>
                          <a14:foregroundMark x1="52200" y1="93100" x2="46200" y2="91500"/>
                          <a14:foregroundMark x1="62900" y1="16400" x2="56100" y2="16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23" r="22760"/>
            <a:stretch/>
          </p:blipFill>
          <p:spPr bwMode="auto">
            <a:xfrm>
              <a:off x="5187158" y="5073753"/>
              <a:ext cx="592469" cy="1076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Lighter vector icon.Outline vector icon isolated on white background lighter  . Stock Vector | Adobe Stock">
              <a:extLst>
                <a:ext uri="{FF2B5EF4-FFF2-40B4-BE49-F238E27FC236}">
                  <a16:creationId xmlns:a16="http://schemas.microsoft.com/office/drawing/2014/main" id="{D8195D65-075C-4B24-B764-FDC15BB4CE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600" b="90000" l="30300" r="73500">
                          <a14:foregroundMark x1="52400" y1="16000" x2="45400" y2="45300"/>
                          <a14:foregroundMark x1="45400" y1="45300" x2="46000" y2="63400"/>
                          <a14:foregroundMark x1="46000" y1="63400" x2="49400" y2="71900"/>
                          <a14:foregroundMark x1="49400" y1="71900" x2="56200" y2="73700"/>
                          <a14:foregroundMark x1="56200" y1="73700" x2="56900" y2="72400"/>
                          <a14:foregroundMark x1="59200" y1="10900" x2="54000" y2="9600"/>
                          <a14:foregroundMark x1="62400" y1="20700" x2="57500" y2="21700"/>
                          <a14:foregroundMark x1="62400" y1="19300" x2="59200" y2="24600"/>
                          <a14:foregroundMark x1="59800" y1="33600" x2="52400" y2="59900"/>
                          <a14:foregroundMark x1="44200" y1="30400" x2="41300" y2="37400"/>
                          <a14:foregroundMark x1="41300" y1="37400" x2="41500" y2="43700"/>
                          <a14:foregroundMark x1="46000" y1="29700" x2="40900" y2="679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13" r="21047"/>
            <a:stretch/>
          </p:blipFill>
          <p:spPr bwMode="auto">
            <a:xfrm>
              <a:off x="6096000" y="5384800"/>
              <a:ext cx="414530" cy="767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Airplane Flying Vector Icon 550659 Vector Art at Vecteezy">
            <a:extLst>
              <a:ext uri="{FF2B5EF4-FFF2-40B4-BE49-F238E27FC236}">
                <a16:creationId xmlns:a16="http://schemas.microsoft.com/office/drawing/2014/main" id="{15716CEB-2227-4E48-B8C6-4672109D6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8163" r="92449">
                        <a14:foregroundMark x1="8367" y1="40612" x2="14898" y2="41633"/>
                        <a14:foregroundMark x1="92449" y1="39796" x2="87959" y2="39796"/>
                        <a14:foregroundMark x1="76122" y1="37551" x2="85306" y2="42245"/>
                        <a14:foregroundMark x1="85306" y1="42245" x2="85510" y2="42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38851">
            <a:off x="-528764" y="1182350"/>
            <a:ext cx="46672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25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eamless Horizontal Summer Forest Pine Fir Stock Vector (Royalty Free)  785761060 | Shutterstock">
            <a:extLst>
              <a:ext uri="{FF2B5EF4-FFF2-40B4-BE49-F238E27FC236}">
                <a16:creationId xmlns:a16="http://schemas.microsoft.com/office/drawing/2014/main" id="{CB2B7BF4-6C79-490A-8FCC-BDBBDD5659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8"/>
          <a:stretch/>
        </p:blipFill>
        <p:spPr bwMode="auto">
          <a:xfrm>
            <a:off x="0" y="17056"/>
            <a:ext cx="12192000" cy="684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B54F1-F7DE-466C-AD1C-8E6D8220887A}"/>
              </a:ext>
            </a:extLst>
          </p:cNvPr>
          <p:cNvSpPr txBox="1"/>
          <p:nvPr/>
        </p:nvSpPr>
        <p:spPr>
          <a:xfrm>
            <a:off x="0" y="0"/>
            <a:ext cx="3485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BA24D-02BD-4FA8-80A5-5A23653E2AF2}"/>
              </a:ext>
            </a:extLst>
          </p:cNvPr>
          <p:cNvSpPr txBox="1"/>
          <p:nvPr/>
        </p:nvSpPr>
        <p:spPr>
          <a:xfrm>
            <a:off x="0" y="2967335"/>
            <a:ext cx="12192000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Go gather some wood to start a fire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Should we create a shelter or go hunting.</a:t>
            </a:r>
          </a:p>
        </p:txBody>
      </p:sp>
      <p:pic>
        <p:nvPicPr>
          <p:cNvPr id="2050" name="Picture 2" descr="Black and white icon of bonfire with firewood Vector Image">
            <a:extLst>
              <a:ext uri="{FF2B5EF4-FFF2-40B4-BE49-F238E27FC236}">
                <a16:creationId xmlns:a16="http://schemas.microsoft.com/office/drawing/2014/main" id="{9AE91F6C-DD0F-4059-B68C-461267131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926" b="73796" l="31600" r="72900">
                        <a14:foregroundMark x1="48800" y1="38426" x2="48800" y2="38426"/>
                        <a14:foregroundMark x1="50100" y1="54537" x2="50100" y2="54537"/>
                        <a14:foregroundMark x1="39600" y1="61759" x2="39600" y2="61759"/>
                        <a14:foregroundMark x1="62700" y1="67037" x2="62700" y2="67037"/>
                        <a14:foregroundMark x1="49900" y1="45000" x2="49900" y2="45000"/>
                        <a14:foregroundMark x1="48500" y1="43426" x2="48500" y2="43426"/>
                        <a14:foregroundMark x1="55800" y1="33611" x2="55800" y2="33611"/>
                        <a14:foregroundMark x1="44000" y1="30741" x2="44000" y2="30741"/>
                        <a14:foregroundMark x1="42500" y1="34907" x2="42500" y2="34907"/>
                        <a14:foregroundMark x1="46600" y1="20926" x2="46600" y2="20926"/>
                        <a14:foregroundMark x1="48500" y1="23611" x2="48500" y2="23611"/>
                        <a14:foregroundMark x1="49200" y1="27685" x2="49200" y2="27685"/>
                        <a14:foregroundMark x1="45500" y1="25926" x2="45500" y2="25926"/>
                        <a14:foregroundMark x1="32600" y1="69352" x2="32600" y2="69352"/>
                        <a14:foregroundMark x1="34800" y1="70185" x2="34800" y2="70185"/>
                        <a14:foregroundMark x1="34600" y1="69352" x2="34600" y2="69352"/>
                        <a14:foregroundMark x1="36300" y1="63056" x2="36300" y2="63056"/>
                        <a14:foregroundMark x1="36200" y1="64444" x2="32700" y2="67315"/>
                        <a14:foregroundMark x1="63000" y1="65093" x2="66300" y2="662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43" t="14810" r="21938" b="19591"/>
          <a:stretch/>
        </p:blipFill>
        <p:spPr bwMode="auto">
          <a:xfrm>
            <a:off x="4758021" y="4619190"/>
            <a:ext cx="1721898" cy="23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Lighter vector icon.Outline vector icon isolated on white background lighter  . Stock Vector | Adobe Stock">
            <a:extLst>
              <a:ext uri="{FF2B5EF4-FFF2-40B4-BE49-F238E27FC236}">
                <a16:creationId xmlns:a16="http://schemas.microsoft.com/office/drawing/2014/main" id="{7C6EC2A5-CC8F-449A-90E7-DAE6152DF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00" b="90000" l="30300" r="73500">
                        <a14:foregroundMark x1="52400" y1="16000" x2="45400" y2="45300"/>
                        <a14:foregroundMark x1="45400" y1="45300" x2="46000" y2="63400"/>
                        <a14:foregroundMark x1="46000" y1="63400" x2="49400" y2="71900"/>
                        <a14:foregroundMark x1="49400" y1="71900" x2="56200" y2="73700"/>
                        <a14:foregroundMark x1="56200" y1="73700" x2="56900" y2="72400"/>
                        <a14:foregroundMark x1="59200" y1="10900" x2="54000" y2="9600"/>
                        <a14:foregroundMark x1="62400" y1="20700" x2="57500" y2="21700"/>
                        <a14:foregroundMark x1="62400" y1="19300" x2="59200" y2="24600"/>
                        <a14:foregroundMark x1="59800" y1="33600" x2="52400" y2="59900"/>
                        <a14:foregroundMark x1="44200" y1="30400" x2="41300" y2="37400"/>
                        <a14:foregroundMark x1="41300" y1="37400" x2="41500" y2="43700"/>
                        <a14:foregroundMark x1="46000" y1="29700" x2="40900" y2="67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913" r="21047"/>
          <a:stretch/>
        </p:blipFill>
        <p:spPr bwMode="auto">
          <a:xfrm rot="17794220">
            <a:off x="5893807" y="5671542"/>
            <a:ext cx="588970" cy="108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ave Royalty-free Clip Art - Clipart Cave Black And White, HD Png Download  - kindpng">
            <a:extLst>
              <a:ext uri="{FF2B5EF4-FFF2-40B4-BE49-F238E27FC236}">
                <a16:creationId xmlns:a16="http://schemas.microsoft.com/office/drawing/2014/main" id="{7B3292C3-7625-4E2B-86B9-6050F15B3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4070" r="95233">
                        <a14:foregroundMark x1="11047" y1="87170" x2="19186" y2="70000"/>
                        <a14:foregroundMark x1="19186" y1="70000" x2="34884" y2="56792"/>
                        <a14:foregroundMark x1="34884" y1="56792" x2="61628" y2="51887"/>
                        <a14:foregroundMark x1="61628" y1="51887" x2="81977" y2="55472"/>
                        <a14:foregroundMark x1="81977" y1="55472" x2="90581" y2="62075"/>
                        <a14:foregroundMark x1="57326" y1="85283" x2="43023" y2="79623"/>
                        <a14:foregroundMark x1="94419" y1="80755" x2="92326" y2="80566"/>
                        <a14:foregroundMark x1="50465" y1="15660" x2="44070" y2="13019"/>
                        <a14:foregroundMark x1="44070" y1="13019" x2="37442" y2="17170"/>
                        <a14:foregroundMark x1="37442" y1="17170" x2="13721" y2="60755"/>
                        <a14:foregroundMark x1="13721" y1="60755" x2="11744" y2="71132"/>
                        <a14:foregroundMark x1="6860" y1="76981" x2="4186" y2="78868"/>
                        <a14:foregroundMark x1="28837" y1="68302" x2="34535" y2="72642"/>
                        <a14:foregroundMark x1="34535" y1="72642" x2="84186" y2="77736"/>
                        <a14:foregroundMark x1="84186" y1="77736" x2="95233" y2="737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418597" y="5475719"/>
            <a:ext cx="2403987" cy="14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Premium Vector | Linear black white tent icon. tent for hiking and  traveling. outline tent for wild life in nature.">
            <a:extLst>
              <a:ext uri="{FF2B5EF4-FFF2-40B4-BE49-F238E27FC236}">
                <a16:creationId xmlns:a16="http://schemas.microsoft.com/office/drawing/2014/main" id="{3642687F-FAA3-44E4-BFF0-D6EC3D7CD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5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0100" y1="49000" x2="61000" y2="53600"/>
                        <a14:foregroundMark x1="75100" y1="55650" x2="75100" y2="55650"/>
                        <a14:foregroundMark x1="72950" y1="55000" x2="41000" y2="48150"/>
                        <a14:foregroundMark x1="55850" y1="32950" x2="31550" y2="38350"/>
                        <a14:foregroundMark x1="42300" y1="36200" x2="32200" y2="52400"/>
                        <a14:foregroundMark x1="30200" y1="55000" x2="37900" y2="59950"/>
                        <a14:foregroundMark x1="37900" y1="59950" x2="46900" y2="60550"/>
                        <a14:foregroundMark x1="46900" y1="60550" x2="63250" y2="57850"/>
                        <a14:foregroundMark x1="72800" y1="54450" x2="65200" y2="49300"/>
                        <a14:foregroundMark x1="65200" y1="49300" x2="62550" y2="42500"/>
                        <a14:foregroundMark x1="62550" y1="42500" x2="62150" y2="41950"/>
                        <a14:foregroundMark x1="60950" y1="39250" x2="56400" y2="35300"/>
                        <a14:foregroundMark x1="30550" y1="58450" x2="36000" y2="59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37447" y="5133269"/>
            <a:ext cx="2565468" cy="256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3,579 Black And White Deer Stock Photos, Pictures &amp; Royalty-Free Images -  iStock">
            <a:extLst>
              <a:ext uri="{FF2B5EF4-FFF2-40B4-BE49-F238E27FC236}">
                <a16:creationId xmlns:a16="http://schemas.microsoft.com/office/drawing/2014/main" id="{DF880DF2-87CB-4316-9C62-2C9262DFD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1" b="89607" l="9641" r="91013">
                        <a14:foregroundMark x1="86601" y1="31640" x2="83660" y2="49423"/>
                        <a14:foregroundMark x1="74673" y1="46420" x2="57516" y2="48268"/>
                        <a14:foregroundMark x1="57516" y1="48268" x2="49510" y2="45727"/>
                        <a14:foregroundMark x1="21569" y1="42725" x2="38725" y2="47344"/>
                        <a14:foregroundMark x1="38725" y1="47344" x2="27288" y2="56582"/>
                        <a14:foregroundMark x1="27288" y1="56582" x2="26471" y2="49885"/>
                        <a14:foregroundMark x1="25817" y1="59584" x2="39542" y2="50808"/>
                        <a14:foregroundMark x1="39542" y1="50808" x2="66340" y2="47575"/>
                        <a14:foregroundMark x1="66340" y1="47575" x2="79248" y2="40878"/>
                        <a14:foregroundMark x1="79248" y1="40878" x2="79739" y2="41339"/>
                        <a14:foregroundMark x1="83987" y1="54042" x2="71895" y2="57044"/>
                        <a14:foregroundMark x1="71895" y1="57044" x2="41013" y2="54273"/>
                        <a14:foregroundMark x1="41013" y1="54273" x2="30065" y2="59584"/>
                        <a14:foregroundMark x1="31209" y1="42725" x2="32353" y2="42725"/>
                        <a14:foregroundMark x1="44444" y1="45266" x2="41993" y2="43880"/>
                        <a14:foregroundMark x1="41340" y1="43880" x2="41667" y2="43187"/>
                        <a14:foregroundMark x1="56699" y1="30023" x2="63235" y2="31178"/>
                        <a14:foregroundMark x1="91176" y1="26097" x2="89052" y2="29099"/>
                        <a14:foregroundMark x1="9641" y1="84296" x2="9641" y2="84296"/>
                        <a14:foregroundMark x1="34477" y1="80831" x2="32680" y2="854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75546" y="4336394"/>
            <a:ext cx="3916136" cy="277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ree Berry Clipart Black And White, Download Free Berry Clipart Black And  White png images, Free ClipArts on Clipart Library">
            <a:extLst>
              <a:ext uri="{FF2B5EF4-FFF2-40B4-BE49-F238E27FC236}">
                <a16:creationId xmlns:a16="http://schemas.microsoft.com/office/drawing/2014/main" id="{D647C072-499C-4D84-B0DF-5B647A3A4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418" b="99197" l="3941" r="98030">
                        <a14:foregroundMark x1="58621" y1="85944" x2="43842" y2="76707"/>
                        <a14:foregroundMark x1="17241" y1="75502" x2="21675" y2="82329"/>
                        <a14:foregroundMark x1="27586" y1="83133" x2="14286" y2="87149"/>
                        <a14:foregroundMark x1="57143" y1="10442" x2="57143" y2="10442"/>
                        <a14:foregroundMark x1="58621" y1="23695" x2="58621" y2="23695"/>
                        <a14:foregroundMark x1="44828" y1="37751" x2="41379" y2="36546"/>
                        <a14:foregroundMark x1="41728" y1="65060" x2="45813" y2="80321"/>
                        <a14:foregroundMark x1="41083" y1="62651" x2="41728" y2="65060"/>
                        <a14:foregroundMark x1="39901" y1="58233" x2="41083" y2="62651"/>
                        <a14:foregroundMark x1="45813" y1="80321" x2="54680" y2="88353"/>
                        <a14:foregroundMark x1="51724" y1="75904" x2="62562" y2="95181"/>
                        <a14:foregroundMark x1="62562" y1="95181" x2="64039" y2="95984"/>
                        <a14:foregroundMark x1="52217" y1="93976" x2="54680" y2="99598"/>
                        <a14:foregroundMark x1="93103" y1="59438" x2="82266" y2="61044"/>
                        <a14:foregroundMark x1="8867" y1="52209" x2="4433" y2="64257"/>
                        <a14:foregroundMark x1="58128" y1="8032" x2="66995" y2="4819"/>
                        <a14:foregroundMark x1="90640" y1="12450" x2="90148" y2="12450"/>
                        <a14:foregroundMark x1="98030" y1="12048" x2="98030" y2="12048"/>
                        <a14:foregroundMark x1="85222" y1="57028" x2="80788" y2="59036"/>
                        <a14:backgroundMark x1="3448" y1="71486" x2="3448" y2="71486"/>
                        <a14:backgroundMark x1="35468" y1="48193" x2="35468" y2="48193"/>
                        <a14:backgroundMark x1="48276" y1="65060" x2="48276" y2="65060"/>
                        <a14:backgroundMark x1="48768" y1="62651" x2="48768" y2="626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13070" y="4535897"/>
            <a:ext cx="19335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ree Berry Clipart Black And White, Download Free Berry Clipart Black And  White png images, Free ClipArts on Clipart Library">
            <a:extLst>
              <a:ext uri="{FF2B5EF4-FFF2-40B4-BE49-F238E27FC236}">
                <a16:creationId xmlns:a16="http://schemas.microsoft.com/office/drawing/2014/main" id="{D3F99BAA-542A-4682-B90B-6E54FC1D2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418" b="99197" l="3941" r="98030">
                        <a14:foregroundMark x1="58621" y1="85944" x2="43842" y2="76707"/>
                        <a14:foregroundMark x1="17241" y1="75502" x2="21675" y2="82329"/>
                        <a14:foregroundMark x1="27586" y1="83133" x2="14286" y2="87149"/>
                        <a14:foregroundMark x1="57143" y1="10442" x2="57143" y2="10442"/>
                        <a14:foregroundMark x1="58621" y1="23695" x2="58621" y2="23695"/>
                        <a14:foregroundMark x1="44828" y1="37751" x2="41379" y2="36546"/>
                        <a14:foregroundMark x1="41728" y1="65060" x2="45813" y2="80321"/>
                        <a14:foregroundMark x1="41083" y1="62651" x2="41728" y2="65060"/>
                        <a14:foregroundMark x1="39901" y1="58233" x2="41083" y2="62651"/>
                        <a14:foregroundMark x1="45813" y1="80321" x2="54680" y2="88353"/>
                        <a14:foregroundMark x1="51724" y1="75904" x2="62562" y2="95181"/>
                        <a14:foregroundMark x1="62562" y1="95181" x2="64039" y2="95984"/>
                        <a14:foregroundMark x1="52217" y1="93976" x2="54680" y2="99598"/>
                        <a14:foregroundMark x1="93103" y1="59438" x2="82266" y2="61044"/>
                        <a14:foregroundMark x1="8867" y1="52209" x2="4433" y2="64257"/>
                        <a14:foregroundMark x1="58128" y1="8032" x2="66995" y2="4819"/>
                        <a14:foregroundMark x1="90640" y1="12450" x2="90148" y2="12450"/>
                        <a14:foregroundMark x1="98030" y1="12048" x2="98030" y2="12048"/>
                        <a14:foregroundMark x1="85222" y1="57028" x2="80788" y2="59036"/>
                        <a14:backgroundMark x1="3448" y1="71486" x2="3448" y2="71486"/>
                        <a14:backgroundMark x1="35468" y1="48193" x2="35468" y2="48193"/>
                        <a14:backgroundMark x1="48276" y1="65060" x2="48276" y2="65060"/>
                        <a14:backgroundMark x1="48768" y1="62651" x2="48768" y2="626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572" y="4520803"/>
            <a:ext cx="19335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58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amless Horizontal Summer Forest Pine Fir Stock Vector (Royalty Free)  785761060 | Shutterstock">
            <a:extLst>
              <a:ext uri="{FF2B5EF4-FFF2-40B4-BE49-F238E27FC236}">
                <a16:creationId xmlns:a16="http://schemas.microsoft.com/office/drawing/2014/main" id="{5E341A12-6B4D-4223-B603-31C78E245F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8"/>
          <a:stretch/>
        </p:blipFill>
        <p:spPr bwMode="auto">
          <a:xfrm>
            <a:off x="0" y="17056"/>
            <a:ext cx="12192000" cy="684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B54F1-F7DE-466C-AD1C-8E6D8220887A}"/>
              </a:ext>
            </a:extLst>
          </p:cNvPr>
          <p:cNvSpPr txBox="1"/>
          <p:nvPr/>
        </p:nvSpPr>
        <p:spPr>
          <a:xfrm>
            <a:off x="0" y="0"/>
            <a:ext cx="3485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S1A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7A123-EC6E-4F13-BAF7-9186B0320D33}"/>
              </a:ext>
            </a:extLst>
          </p:cNvPr>
          <p:cNvSpPr txBox="1"/>
          <p:nvPr/>
        </p:nvSpPr>
        <p:spPr>
          <a:xfrm>
            <a:off x="0" y="3001579"/>
            <a:ext cx="121920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Its starting to get dark.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Let's create a shelter.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Should you build it inside or outside?</a:t>
            </a:r>
          </a:p>
        </p:txBody>
      </p:sp>
      <p:pic>
        <p:nvPicPr>
          <p:cNvPr id="3080" name="Picture 8" descr="Cave Royalty-free Clip Art - Clipart Cave Black And White, HD Png Download  - kindpng">
            <a:extLst>
              <a:ext uri="{FF2B5EF4-FFF2-40B4-BE49-F238E27FC236}">
                <a16:creationId xmlns:a16="http://schemas.microsoft.com/office/drawing/2014/main" id="{370D8BBC-4C0B-4A56-9967-C8BDD26EF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070" r="95233">
                        <a14:foregroundMark x1="11047" y1="87170" x2="19186" y2="70000"/>
                        <a14:foregroundMark x1="19186" y1="70000" x2="34884" y2="56792"/>
                        <a14:foregroundMark x1="34884" y1="56792" x2="61628" y2="51887"/>
                        <a14:foregroundMark x1="61628" y1="51887" x2="81977" y2="55472"/>
                        <a14:foregroundMark x1="81977" y1="55472" x2="90581" y2="62075"/>
                        <a14:foregroundMark x1="57326" y1="85283" x2="43023" y2="79623"/>
                        <a14:foregroundMark x1="94419" y1="80755" x2="92326" y2="80566"/>
                        <a14:foregroundMark x1="50465" y1="15660" x2="44070" y2="13019"/>
                        <a14:foregroundMark x1="44070" y1="13019" x2="37442" y2="17170"/>
                        <a14:foregroundMark x1="37442" y1="17170" x2="13721" y2="60755"/>
                        <a14:foregroundMark x1="13721" y1="60755" x2="11744" y2="71132"/>
                        <a14:foregroundMark x1="6860" y1="76981" x2="4186" y2="78868"/>
                        <a14:foregroundMark x1="28837" y1="68302" x2="34535" y2="72642"/>
                        <a14:foregroundMark x1="34535" y1="72642" x2="84186" y2="77736"/>
                        <a14:foregroundMark x1="84186" y1="77736" x2="95233" y2="737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286" y="3593403"/>
            <a:ext cx="5269595" cy="324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remium Vector | Linear black white tent icon. tent for hiking and  traveling. outline tent for wild life in nature.">
            <a:extLst>
              <a:ext uri="{FF2B5EF4-FFF2-40B4-BE49-F238E27FC236}">
                <a16:creationId xmlns:a16="http://schemas.microsoft.com/office/drawing/2014/main" id="{AE88B610-DAD9-4962-B10A-430EB56AB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100" y1="49000" x2="61000" y2="53600"/>
                        <a14:foregroundMark x1="75100" y1="55650" x2="75100" y2="55650"/>
                        <a14:foregroundMark x1="72950" y1="55000" x2="41000" y2="48150"/>
                        <a14:foregroundMark x1="55850" y1="32950" x2="31550" y2="38350"/>
                        <a14:foregroundMark x1="42300" y1="36200" x2="32200" y2="52400"/>
                        <a14:foregroundMark x1="30200" y1="55000" x2="37900" y2="59950"/>
                        <a14:foregroundMark x1="37900" y1="59950" x2="46900" y2="60550"/>
                        <a14:foregroundMark x1="46900" y1="60550" x2="63250" y2="57850"/>
                        <a14:foregroundMark x1="72800" y1="54450" x2="65200" y2="49300"/>
                        <a14:foregroundMark x1="65200" y1="49300" x2="62550" y2="42500"/>
                        <a14:foregroundMark x1="62550" y1="42500" x2="62150" y2="41950"/>
                        <a14:foregroundMark x1="60950" y1="39250" x2="56400" y2="35300"/>
                        <a14:foregroundMark x1="30550" y1="58450" x2="36000" y2="59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8114" y="200297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94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amless Horizontal Summer Forest Pine Fir Stock Vector (Royalty Free)  785761060 | Shutterstock">
            <a:extLst>
              <a:ext uri="{FF2B5EF4-FFF2-40B4-BE49-F238E27FC236}">
                <a16:creationId xmlns:a16="http://schemas.microsoft.com/office/drawing/2014/main" id="{49EDFAD9-CAC8-425C-B230-6D56DF54D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8"/>
          <a:stretch/>
        </p:blipFill>
        <p:spPr bwMode="auto">
          <a:xfrm>
            <a:off x="0" y="17056"/>
            <a:ext cx="12192000" cy="684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B54F1-F7DE-466C-AD1C-8E6D8220887A}"/>
              </a:ext>
            </a:extLst>
          </p:cNvPr>
          <p:cNvSpPr txBox="1"/>
          <p:nvPr/>
        </p:nvSpPr>
        <p:spPr>
          <a:xfrm>
            <a:off x="0" y="0"/>
            <a:ext cx="3485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S1A3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2C47E-EDBE-4CD0-93AC-83D8E29A66DB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This seems nice.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12hrs later you died of hypothermia.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I guess it wasn’t so nice.</a:t>
            </a:r>
          </a:p>
        </p:txBody>
      </p:sp>
      <p:pic>
        <p:nvPicPr>
          <p:cNvPr id="6" name="Picture 10" descr="Premium Vector | Linear black white tent icon. tent for hiking and  traveling. outline tent for wild life in nature.">
            <a:extLst>
              <a:ext uri="{FF2B5EF4-FFF2-40B4-BE49-F238E27FC236}">
                <a16:creationId xmlns:a16="http://schemas.microsoft.com/office/drawing/2014/main" id="{9AE303A6-3945-48F4-98EE-5748FD1F2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100" y1="49000" x2="61000" y2="53600"/>
                        <a14:foregroundMark x1="75100" y1="55650" x2="75100" y2="55650"/>
                        <a14:foregroundMark x1="72950" y1="55000" x2="41000" y2="48150"/>
                        <a14:foregroundMark x1="55850" y1="32950" x2="31550" y2="38350"/>
                        <a14:foregroundMark x1="42300" y1="36200" x2="32200" y2="52400"/>
                        <a14:foregroundMark x1="30200" y1="55000" x2="37900" y2="59950"/>
                        <a14:foregroundMark x1="37900" y1="59950" x2="46900" y2="60550"/>
                        <a14:foregroundMark x1="46900" y1="60550" x2="63250" y2="57850"/>
                        <a14:foregroundMark x1="72800" y1="54450" x2="65200" y2="49300"/>
                        <a14:foregroundMark x1="65200" y1="49300" x2="62550" y2="42500"/>
                        <a14:foregroundMark x1="62550" y1="42500" x2="62150" y2="41950"/>
                        <a14:foregroundMark x1="60950" y1="39250" x2="56400" y2="35300"/>
                        <a14:foregroundMark x1="30550" y1="58450" x2="36000" y2="59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197774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113 Shivering black person Stock Illustrations, Images &amp; Vectors |  Shutterstock">
            <a:extLst>
              <a:ext uri="{FF2B5EF4-FFF2-40B4-BE49-F238E27FC236}">
                <a16:creationId xmlns:a16="http://schemas.microsoft.com/office/drawing/2014/main" id="{D36A78A3-9063-4AFC-8FF5-610C9944A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923" y1="41786" x2="43462" y2="35714"/>
                        <a14:foregroundMark x1="50000" y1="26429" x2="49231" y2="27143"/>
                        <a14:foregroundMark x1="54615" y1="44286" x2="54615" y2="44643"/>
                        <a14:foregroundMark x1="32692" y1="39643" x2="32692" y2="39643"/>
                        <a14:foregroundMark x1="67308" y1="34286" x2="67308" y2="34286"/>
                        <a14:foregroundMark x1="61923" y1="52143" x2="61923" y2="52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656" y="3429000"/>
            <a:ext cx="4048477" cy="435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39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ave Lake Graphic Black White Sketch Illustration Vector Stock Vector -  Illustration of line, doodle: 179834932">
            <a:extLst>
              <a:ext uri="{FF2B5EF4-FFF2-40B4-BE49-F238E27FC236}">
                <a16:creationId xmlns:a16="http://schemas.microsoft.com/office/drawing/2014/main" id="{41582634-B7DF-4D83-97C2-56A532A914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2" b="1563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B54F1-F7DE-466C-AD1C-8E6D8220887A}"/>
              </a:ext>
            </a:extLst>
          </p:cNvPr>
          <p:cNvSpPr txBox="1"/>
          <p:nvPr/>
        </p:nvSpPr>
        <p:spPr>
          <a:xfrm>
            <a:off x="0" y="0"/>
            <a:ext cx="3485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S1A4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F510B-D0BE-4B26-A411-FF0CFDEAC841}"/>
              </a:ext>
            </a:extLst>
          </p:cNvPr>
          <p:cNvSpPr txBox="1"/>
          <p:nvPr/>
        </p:nvSpPr>
        <p:spPr>
          <a:xfrm>
            <a:off x="0" y="2009392"/>
            <a:ext cx="12192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This echo is cool.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12hr later the plane was discovered, and a rescue team found you.</a:t>
            </a:r>
          </a:p>
        </p:txBody>
      </p:sp>
      <p:pic>
        <p:nvPicPr>
          <p:cNvPr id="5" name="Picture 2" descr="Black and white icon of bonfire with firewood Vector Image">
            <a:extLst>
              <a:ext uri="{FF2B5EF4-FFF2-40B4-BE49-F238E27FC236}">
                <a16:creationId xmlns:a16="http://schemas.microsoft.com/office/drawing/2014/main" id="{9895D288-FB12-4EED-8A46-B357DCC08B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926" b="73796" l="31600" r="72900">
                        <a14:foregroundMark x1="48800" y1="38426" x2="48800" y2="38426"/>
                        <a14:foregroundMark x1="50100" y1="54537" x2="50100" y2="54537"/>
                        <a14:foregroundMark x1="39600" y1="61759" x2="39600" y2="61759"/>
                        <a14:foregroundMark x1="62700" y1="67037" x2="62700" y2="67037"/>
                        <a14:foregroundMark x1="49900" y1="45000" x2="49900" y2="45000"/>
                        <a14:foregroundMark x1="48500" y1="43426" x2="48500" y2="43426"/>
                        <a14:foregroundMark x1="55800" y1="33611" x2="55800" y2="33611"/>
                        <a14:foregroundMark x1="44000" y1="30741" x2="44000" y2="30741"/>
                        <a14:foregroundMark x1="42500" y1="34907" x2="42500" y2="34907"/>
                        <a14:foregroundMark x1="46600" y1="20926" x2="46600" y2="20926"/>
                        <a14:foregroundMark x1="48500" y1="23611" x2="48500" y2="23611"/>
                        <a14:foregroundMark x1="49200" y1="27685" x2="49200" y2="27685"/>
                        <a14:foregroundMark x1="45500" y1="25926" x2="45500" y2="25926"/>
                        <a14:foregroundMark x1="32600" y1="69352" x2="32600" y2="69352"/>
                        <a14:foregroundMark x1="34800" y1="70185" x2="34800" y2="70185"/>
                        <a14:foregroundMark x1="34600" y1="69352" x2="34600" y2="69352"/>
                        <a14:foregroundMark x1="36300" y1="63056" x2="36300" y2="63056"/>
                        <a14:foregroundMark x1="36200" y1="64444" x2="32700" y2="67315"/>
                        <a14:foregroundMark x1="63000" y1="65093" x2="66300" y2="662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43" t="14810" r="21938" b="19591"/>
          <a:stretch/>
        </p:blipFill>
        <p:spPr bwMode="auto">
          <a:xfrm>
            <a:off x="6096000" y="3020592"/>
            <a:ext cx="1721898" cy="23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13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eamless Horizontal Summer Forest Pine Fir Stock Vector (Royalty Free)  785761060 | Shutterstock">
            <a:extLst>
              <a:ext uri="{FF2B5EF4-FFF2-40B4-BE49-F238E27FC236}">
                <a16:creationId xmlns:a16="http://schemas.microsoft.com/office/drawing/2014/main" id="{2B2AD60A-0046-4480-849F-FC66BF83F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8"/>
          <a:stretch/>
        </p:blipFill>
        <p:spPr bwMode="auto">
          <a:xfrm>
            <a:off x="0" y="17056"/>
            <a:ext cx="12192000" cy="684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B54F1-F7DE-466C-AD1C-8E6D8220887A}"/>
              </a:ext>
            </a:extLst>
          </p:cNvPr>
          <p:cNvSpPr txBox="1"/>
          <p:nvPr/>
        </p:nvSpPr>
        <p:spPr>
          <a:xfrm>
            <a:off x="0" y="0"/>
            <a:ext cx="3485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S1B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F4F96-75C4-4ABD-8735-64DDDBBDD580}"/>
              </a:ext>
            </a:extLst>
          </p:cNvPr>
          <p:cNvSpPr txBox="1"/>
          <p:nvPr/>
        </p:nvSpPr>
        <p:spPr>
          <a:xfrm>
            <a:off x="0" y="2967335"/>
            <a:ext cx="12192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need to find some food.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We should go hunting</a:t>
            </a:r>
          </a:p>
        </p:txBody>
      </p:sp>
      <p:pic>
        <p:nvPicPr>
          <p:cNvPr id="7170" name="Picture 2" descr="Free Berry Clipart Black And White, Download Free Berry Clipart Black And  White png images, Free ClipArts on Clipart Library">
            <a:extLst>
              <a:ext uri="{FF2B5EF4-FFF2-40B4-BE49-F238E27FC236}">
                <a16:creationId xmlns:a16="http://schemas.microsoft.com/office/drawing/2014/main" id="{BF74C22F-A08F-4FC6-BB82-82904BD9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8" b="99197" l="3941" r="98030">
                        <a14:foregroundMark x1="58621" y1="85944" x2="43842" y2="76707"/>
                        <a14:foregroundMark x1="17241" y1="75502" x2="21675" y2="82329"/>
                        <a14:foregroundMark x1="27586" y1="83133" x2="14286" y2="87149"/>
                        <a14:foregroundMark x1="57143" y1="10442" x2="57143" y2="10442"/>
                        <a14:foregroundMark x1="58621" y1="23695" x2="58621" y2="23695"/>
                        <a14:foregroundMark x1="44828" y1="37751" x2="41379" y2="36546"/>
                        <a14:foregroundMark x1="41728" y1="65060" x2="45813" y2="80321"/>
                        <a14:foregroundMark x1="41083" y1="62651" x2="41728" y2="65060"/>
                        <a14:foregroundMark x1="39901" y1="58233" x2="41083" y2="62651"/>
                        <a14:foregroundMark x1="45813" y1="80321" x2="54680" y2="88353"/>
                        <a14:foregroundMark x1="51724" y1="75904" x2="62562" y2="95181"/>
                        <a14:foregroundMark x1="62562" y1="95181" x2="64039" y2="95984"/>
                        <a14:foregroundMark x1="52217" y1="93976" x2="54680" y2="99598"/>
                        <a14:foregroundMark x1="93103" y1="59438" x2="82266" y2="61044"/>
                        <a14:foregroundMark x1="8867" y1="52209" x2="4433" y2="64257"/>
                        <a14:foregroundMark x1="58128" y1="8032" x2="66995" y2="4819"/>
                        <a14:foregroundMark x1="90640" y1="12450" x2="90148" y2="12450"/>
                        <a14:foregroundMark x1="98030" y1="12048" x2="98030" y2="12048"/>
                        <a14:foregroundMark x1="85222" y1="57028" x2="80788" y2="59036"/>
                        <a14:backgroundMark x1="3448" y1="71486" x2="3448" y2="71486"/>
                        <a14:backgroundMark x1="35468" y1="48193" x2="35468" y2="48193"/>
                        <a14:backgroundMark x1="48276" y1="65060" x2="48276" y2="65060"/>
                        <a14:backgroundMark x1="48768" y1="62651" x2="48768" y2="626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90" y="4379475"/>
            <a:ext cx="19335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e Berry Clipart Black And White, Download Free Berry Clipart Black And  White png images, Free ClipArts on Clipart Library">
            <a:extLst>
              <a:ext uri="{FF2B5EF4-FFF2-40B4-BE49-F238E27FC236}">
                <a16:creationId xmlns:a16="http://schemas.microsoft.com/office/drawing/2014/main" id="{92F89985-5D87-48D1-A9BB-BEA6604F3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8" b="99197" l="3941" r="98030">
                        <a14:foregroundMark x1="58621" y1="85944" x2="43842" y2="76707"/>
                        <a14:foregroundMark x1="17241" y1="75502" x2="21675" y2="82329"/>
                        <a14:foregroundMark x1="27586" y1="83133" x2="14286" y2="87149"/>
                        <a14:foregroundMark x1="57143" y1="10442" x2="57143" y2="10442"/>
                        <a14:foregroundMark x1="58621" y1="23695" x2="58621" y2="23695"/>
                        <a14:foregroundMark x1="44828" y1="37751" x2="41379" y2="36546"/>
                        <a14:foregroundMark x1="41728" y1="65060" x2="45813" y2="80321"/>
                        <a14:foregroundMark x1="41083" y1="62651" x2="41728" y2="65060"/>
                        <a14:foregroundMark x1="39901" y1="58233" x2="41083" y2="62651"/>
                        <a14:foregroundMark x1="45813" y1="80321" x2="54680" y2="88353"/>
                        <a14:foregroundMark x1="51724" y1="75904" x2="62562" y2="95181"/>
                        <a14:foregroundMark x1="62562" y1="95181" x2="64039" y2="95984"/>
                        <a14:foregroundMark x1="52217" y1="93976" x2="54680" y2="99598"/>
                        <a14:foregroundMark x1="93103" y1="59438" x2="82266" y2="61044"/>
                        <a14:foregroundMark x1="8867" y1="52209" x2="4433" y2="64257"/>
                        <a14:foregroundMark x1="58128" y1="8032" x2="66995" y2="4819"/>
                        <a14:foregroundMark x1="90640" y1="12450" x2="90148" y2="12450"/>
                        <a14:foregroundMark x1="98030" y1="12048" x2="98030" y2="12048"/>
                        <a14:foregroundMark x1="85222" y1="57028" x2="80788" y2="59036"/>
                        <a14:backgroundMark x1="3448" y1="71486" x2="3448" y2="71486"/>
                        <a14:backgroundMark x1="35468" y1="48193" x2="35468" y2="48193"/>
                        <a14:backgroundMark x1="48276" y1="65060" x2="48276" y2="65060"/>
                        <a14:backgroundMark x1="48768" y1="62651" x2="48768" y2="626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388" y="4411087"/>
            <a:ext cx="19335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ee Berry Clipart Black And White, Download Free Berry Clipart Black And  White png images, Free ClipArts on Clipart Library">
            <a:extLst>
              <a:ext uri="{FF2B5EF4-FFF2-40B4-BE49-F238E27FC236}">
                <a16:creationId xmlns:a16="http://schemas.microsoft.com/office/drawing/2014/main" id="{03505D73-84DD-42EF-97C4-83A428815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8" b="99197" l="3941" r="98030">
                        <a14:foregroundMark x1="58621" y1="85944" x2="43842" y2="76707"/>
                        <a14:foregroundMark x1="17241" y1="75502" x2="21675" y2="82329"/>
                        <a14:foregroundMark x1="27586" y1="83133" x2="14286" y2="87149"/>
                        <a14:foregroundMark x1="57143" y1="10442" x2="57143" y2="10442"/>
                        <a14:foregroundMark x1="58621" y1="23695" x2="58621" y2="23695"/>
                        <a14:foregroundMark x1="44828" y1="37751" x2="41379" y2="36546"/>
                        <a14:foregroundMark x1="41728" y1="65060" x2="45813" y2="80321"/>
                        <a14:foregroundMark x1="41083" y1="62651" x2="41728" y2="65060"/>
                        <a14:foregroundMark x1="39901" y1="58233" x2="41083" y2="62651"/>
                        <a14:foregroundMark x1="45813" y1="80321" x2="54680" y2="88353"/>
                        <a14:foregroundMark x1="51724" y1="75904" x2="62562" y2="95181"/>
                        <a14:foregroundMark x1="62562" y1="95181" x2="64039" y2="95984"/>
                        <a14:foregroundMark x1="52217" y1="93976" x2="54680" y2="99598"/>
                        <a14:foregroundMark x1="93103" y1="59438" x2="82266" y2="61044"/>
                        <a14:foregroundMark x1="8867" y1="52209" x2="4433" y2="64257"/>
                        <a14:foregroundMark x1="58128" y1="8032" x2="66995" y2="4819"/>
                        <a14:foregroundMark x1="90640" y1="12450" x2="90148" y2="12450"/>
                        <a14:foregroundMark x1="98030" y1="12048" x2="98030" y2="12048"/>
                        <a14:foregroundMark x1="85222" y1="57028" x2="80788" y2="59036"/>
                        <a14:backgroundMark x1="3448" y1="71486" x2="3448" y2="71486"/>
                        <a14:backgroundMark x1="35468" y1="48193" x2="35468" y2="48193"/>
                        <a14:backgroundMark x1="48276" y1="65060" x2="48276" y2="65060"/>
                        <a14:backgroundMark x1="48768" y1="62651" x2="48768" y2="626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20865" y="4379474"/>
            <a:ext cx="19335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3,579 Black And White Deer Stock Photos, Pictures &amp; Royalty-Free Images -  iStock">
            <a:extLst>
              <a:ext uri="{FF2B5EF4-FFF2-40B4-BE49-F238E27FC236}">
                <a16:creationId xmlns:a16="http://schemas.microsoft.com/office/drawing/2014/main" id="{E163BB0F-2970-4189-9A4F-E851F1A6D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31" b="89607" l="9641" r="91013">
                        <a14:foregroundMark x1="86601" y1="31640" x2="83660" y2="49423"/>
                        <a14:foregroundMark x1="74673" y1="46420" x2="57516" y2="48268"/>
                        <a14:foregroundMark x1="57516" y1="48268" x2="49510" y2="45727"/>
                        <a14:foregroundMark x1="21569" y1="42725" x2="38725" y2="47344"/>
                        <a14:foregroundMark x1="38725" y1="47344" x2="27288" y2="56582"/>
                        <a14:foregroundMark x1="27288" y1="56582" x2="26471" y2="49885"/>
                        <a14:foregroundMark x1="25817" y1="59584" x2="39542" y2="50808"/>
                        <a14:foregroundMark x1="39542" y1="50808" x2="66340" y2="47575"/>
                        <a14:foregroundMark x1="66340" y1="47575" x2="79248" y2="40878"/>
                        <a14:foregroundMark x1="79248" y1="40878" x2="79739" y2="41339"/>
                        <a14:foregroundMark x1="83987" y1="54042" x2="71895" y2="57044"/>
                        <a14:foregroundMark x1="71895" y1="57044" x2="41013" y2="54273"/>
                        <a14:foregroundMark x1="41013" y1="54273" x2="30065" y2="59584"/>
                        <a14:foregroundMark x1="31209" y1="42725" x2="32353" y2="42725"/>
                        <a14:foregroundMark x1="44444" y1="45266" x2="41993" y2="43880"/>
                        <a14:foregroundMark x1="41340" y1="43880" x2="41667" y2="43187"/>
                        <a14:foregroundMark x1="56699" y1="30023" x2="63235" y2="31178"/>
                        <a14:foregroundMark x1="91176" y1="26097" x2="89052" y2="29099"/>
                        <a14:foregroundMark x1="9641" y1="84296" x2="9641" y2="84296"/>
                        <a14:foregroundMark x1="34477" y1="80831" x2="32680" y2="854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97372" y="3907721"/>
            <a:ext cx="3916136" cy="277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32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amless Horizontal Summer Forest Pine Fir Stock Vector (Royalty Free)  785761060 | Shutterstock">
            <a:extLst>
              <a:ext uri="{FF2B5EF4-FFF2-40B4-BE49-F238E27FC236}">
                <a16:creationId xmlns:a16="http://schemas.microsoft.com/office/drawing/2014/main" id="{808290F4-C88C-4446-8639-D3B872C31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8"/>
          <a:stretch/>
        </p:blipFill>
        <p:spPr bwMode="auto">
          <a:xfrm>
            <a:off x="0" y="17056"/>
            <a:ext cx="12192000" cy="684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B54F1-F7DE-466C-AD1C-8E6D8220887A}"/>
              </a:ext>
            </a:extLst>
          </p:cNvPr>
          <p:cNvSpPr txBox="1"/>
          <p:nvPr/>
        </p:nvSpPr>
        <p:spPr>
          <a:xfrm>
            <a:off x="0" y="0"/>
            <a:ext cx="3485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S1B5</a:t>
            </a:r>
          </a:p>
        </p:txBody>
      </p:sp>
      <p:pic>
        <p:nvPicPr>
          <p:cNvPr id="8196" name="Picture 4" descr="3,579 Black And White Deer Stock Photos, Pictures &amp; Royalty-Free Images -  iStock">
            <a:extLst>
              <a:ext uri="{FF2B5EF4-FFF2-40B4-BE49-F238E27FC236}">
                <a16:creationId xmlns:a16="http://schemas.microsoft.com/office/drawing/2014/main" id="{C16BC9F4-B27A-4DED-BC79-A367DB9FD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31" b="89607" l="9641" r="91013">
                        <a14:foregroundMark x1="86601" y1="31640" x2="83660" y2="49423"/>
                        <a14:foregroundMark x1="74673" y1="46420" x2="57516" y2="48268"/>
                        <a14:foregroundMark x1="57516" y1="48268" x2="49510" y2="45727"/>
                        <a14:foregroundMark x1="21569" y1="42725" x2="38725" y2="47344"/>
                        <a14:foregroundMark x1="38725" y1="47344" x2="27288" y2="56582"/>
                        <a14:foregroundMark x1="27288" y1="56582" x2="26471" y2="49885"/>
                        <a14:foregroundMark x1="25817" y1="59584" x2="39542" y2="50808"/>
                        <a14:foregroundMark x1="39542" y1="50808" x2="66340" y2="47575"/>
                        <a14:foregroundMark x1="66340" y1="47575" x2="79248" y2="40878"/>
                        <a14:foregroundMark x1="79248" y1="40878" x2="79739" y2="41339"/>
                        <a14:foregroundMark x1="83987" y1="54042" x2="71895" y2="57044"/>
                        <a14:foregroundMark x1="71895" y1="57044" x2="41013" y2="54273"/>
                        <a14:foregroundMark x1="41013" y1="54273" x2="30065" y2="59584"/>
                        <a14:foregroundMark x1="31209" y1="42725" x2="32353" y2="42725"/>
                        <a14:foregroundMark x1="44444" y1="45266" x2="41993" y2="43880"/>
                        <a14:foregroundMark x1="41340" y1="43880" x2="41667" y2="43187"/>
                        <a14:foregroundMark x1="56699" y1="30023" x2="63235" y2="31178"/>
                        <a14:foregroundMark x1="91176" y1="26097" x2="89052" y2="29099"/>
                        <a14:foregroundMark x1="9641" y1="84296" x2="9641" y2="84296"/>
                        <a14:foregroundMark x1="34477" y1="80831" x2="32680" y2="854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97372" y="3907721"/>
            <a:ext cx="3916136" cy="277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463D51-16E3-43D9-A702-B7BB4E700ED4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 bow seems to be an efficient weapon.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Let's hunt some deer.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12hr later the plane was discovered, and a rescue team found you.</a:t>
            </a:r>
          </a:p>
        </p:txBody>
      </p:sp>
      <p:pic>
        <p:nvPicPr>
          <p:cNvPr id="8198" name="Picture 6" descr="Free Icon | Hunter hunting with bow and arrow | Free icons, Types of hunting,  Hunting">
            <a:extLst>
              <a:ext uri="{FF2B5EF4-FFF2-40B4-BE49-F238E27FC236}">
                <a16:creationId xmlns:a16="http://schemas.microsoft.com/office/drawing/2014/main" id="{A5BB80CB-E630-4E86-9F78-3909890E0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67" b="97778" l="5778" r="91556">
                        <a14:foregroundMark x1="28444" y1="12889" x2="36444" y2="12889"/>
                        <a14:foregroundMark x1="27111" y1="3111" x2="27111" y2="3111"/>
                        <a14:foregroundMark x1="42222" y1="92889" x2="42222" y2="92889"/>
                        <a14:foregroundMark x1="11111" y1="96444" x2="11111" y2="96444"/>
                        <a14:foregroundMark x1="42222" y1="97778" x2="42222" y2="97778"/>
                        <a14:foregroundMark x1="6222" y1="22667" x2="6222" y2="22667"/>
                        <a14:foregroundMark x1="91556" y1="32000" x2="91556" y2="3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780" y="422152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00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6ACDAF5485694A85CE90AAABA93EC2" ma:contentTypeVersion="13" ma:contentTypeDescription="Create a new document." ma:contentTypeScope="" ma:versionID="b693ec61508d3abc340c86bdc84dda46">
  <xsd:schema xmlns:xsd="http://www.w3.org/2001/XMLSchema" xmlns:xs="http://www.w3.org/2001/XMLSchema" xmlns:p="http://schemas.microsoft.com/office/2006/metadata/properties" xmlns:ns3="903885a9-0379-409f-a5a1-c59b53ad30da" xmlns:ns4="766bed2a-b1e8-460d-a4a0-0e65e8a18c74" targetNamespace="http://schemas.microsoft.com/office/2006/metadata/properties" ma:root="true" ma:fieldsID="d5a1fbdb55f375c93248fe9a4a715b4d" ns3:_="" ns4:_="">
    <xsd:import namespace="903885a9-0379-409f-a5a1-c59b53ad30da"/>
    <xsd:import namespace="766bed2a-b1e8-460d-a4a0-0e65e8a18c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885a9-0379-409f-a5a1-c59b53ad30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bed2a-b1e8-460d-a4a0-0e65e8a18c7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CBCDC7-97AA-4D16-B4A2-821DD061D4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A7FD66-A294-4F00-AF6A-6838BE137B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3885a9-0379-409f-a5a1-c59b53ad30da"/>
    <ds:schemaRef ds:uri="766bed2a-b1e8-460d-a4a0-0e65e8a18c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7F1089-9DE9-4E81-A1B7-FA35888908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353</Words>
  <Application>Microsoft Office PowerPoint</Application>
  <PresentationFormat>Widescreen</PresentationFormat>
  <Paragraphs>76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Adobe Gothic Std 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Abigail D. Paulus &lt;Student&gt;</dc:creator>
  <cp:lastModifiedBy>Abigail D. Paulus &lt;Student&gt;</cp:lastModifiedBy>
  <cp:revision>6</cp:revision>
  <dcterms:created xsi:type="dcterms:W3CDTF">2022-09-20T16:52:02Z</dcterms:created>
  <dcterms:modified xsi:type="dcterms:W3CDTF">2022-10-18T16:01:12Z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0x010100B06ACDAF5485694A85CE90AAABA93EC2</vt:lpwstr>
  </property>
</Properties>
</file>