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E2479C-E4ED-41ED-8E3F-B9B502B4D40F}" v="29" dt="2023-02-13T04:55:54.9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42" d="100"/>
          <a:sy n="42" d="100"/>
        </p:scale>
        <p:origin x="45" y="16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igail D. Paulus &lt;Student&gt;" userId="7d13598a-c33f-4122-b46e-0e2397bed6e6" providerId="ADAL" clId="{53F63720-27AE-45F9-AEDD-B922575B63B0}"/>
    <pc:docChg chg="undo custSel addSld delSld modSld sldOrd">
      <pc:chgData name="Abigail D. Paulus &lt;Student&gt;" userId="7d13598a-c33f-4122-b46e-0e2397bed6e6" providerId="ADAL" clId="{53F63720-27AE-45F9-AEDD-B922575B63B0}" dt="2023-02-09T14:49:51.599" v="355" actId="20577"/>
      <pc:docMkLst>
        <pc:docMk/>
      </pc:docMkLst>
      <pc:sldChg chg="addSp modSp new mod setBg">
        <pc:chgData name="Abigail D. Paulus &lt;Student&gt;" userId="7d13598a-c33f-4122-b46e-0e2397bed6e6" providerId="ADAL" clId="{53F63720-27AE-45F9-AEDD-B922575B63B0}" dt="2023-02-09T14:48:10.159" v="342" actId="20577"/>
        <pc:sldMkLst>
          <pc:docMk/>
          <pc:sldMk cId="2994321733" sldId="256"/>
        </pc:sldMkLst>
        <pc:spChg chg="add mod">
          <ac:chgData name="Abigail D. Paulus &lt;Student&gt;" userId="7d13598a-c33f-4122-b46e-0e2397bed6e6" providerId="ADAL" clId="{53F63720-27AE-45F9-AEDD-B922575B63B0}" dt="2023-02-09T14:48:10.159" v="342" actId="20577"/>
          <ac:spMkLst>
            <pc:docMk/>
            <pc:sldMk cId="2994321733" sldId="256"/>
            <ac:spMk id="2" creationId="{E9B82A07-F5C8-4BFC-A521-F00937FA4ADE}"/>
          </ac:spMkLst>
        </pc:spChg>
        <pc:spChg chg="add">
          <ac:chgData name="Abigail D. Paulus &lt;Student&gt;" userId="7d13598a-c33f-4122-b46e-0e2397bed6e6" providerId="ADAL" clId="{53F63720-27AE-45F9-AEDD-B922575B63B0}" dt="2023-02-07T15:44:46.050" v="243"/>
          <ac:spMkLst>
            <pc:docMk/>
            <pc:sldMk cId="2994321733" sldId="256"/>
            <ac:spMk id="3" creationId="{71F1745E-D53A-445F-BD30-AA54076C9D16}"/>
          </ac:spMkLst>
        </pc:spChg>
        <pc:spChg chg="add mod">
          <ac:chgData name="Abigail D. Paulus &lt;Student&gt;" userId="7d13598a-c33f-4122-b46e-0e2397bed6e6" providerId="ADAL" clId="{53F63720-27AE-45F9-AEDD-B922575B63B0}" dt="2023-02-07T15:44:56.632" v="244"/>
          <ac:spMkLst>
            <pc:docMk/>
            <pc:sldMk cId="2994321733" sldId="256"/>
            <ac:spMk id="4" creationId="{4743741A-B35C-473F-A41F-37A499DAD237}"/>
          </ac:spMkLst>
        </pc:spChg>
        <pc:picChg chg="add mod ord modCrop">
          <ac:chgData name="Abigail D. Paulus &lt;Student&gt;" userId="7d13598a-c33f-4122-b46e-0e2397bed6e6" providerId="ADAL" clId="{53F63720-27AE-45F9-AEDD-B922575B63B0}" dt="2023-02-09T14:29:18.874" v="259" actId="29295"/>
          <ac:picMkLst>
            <pc:docMk/>
            <pc:sldMk cId="2994321733" sldId="256"/>
            <ac:picMk id="6" creationId="{88AF8C6E-DA2E-4372-942C-D4C614EA9D6D}"/>
          </ac:picMkLst>
        </pc:picChg>
      </pc:sldChg>
      <pc:sldChg chg="addSp modSp add mod">
        <pc:chgData name="Abigail D. Paulus &lt;Student&gt;" userId="7d13598a-c33f-4122-b46e-0e2397bed6e6" providerId="ADAL" clId="{53F63720-27AE-45F9-AEDD-B922575B63B0}" dt="2023-02-09T14:46:52.720" v="331" actId="1076"/>
        <pc:sldMkLst>
          <pc:docMk/>
          <pc:sldMk cId="1426835066" sldId="257"/>
        </pc:sldMkLst>
        <pc:spChg chg="add mod">
          <ac:chgData name="Abigail D. Paulus &lt;Student&gt;" userId="7d13598a-c33f-4122-b46e-0e2397bed6e6" providerId="ADAL" clId="{53F63720-27AE-45F9-AEDD-B922575B63B0}" dt="2023-02-09T14:38:45.830" v="272" actId="122"/>
          <ac:spMkLst>
            <pc:docMk/>
            <pc:sldMk cId="1426835066" sldId="257"/>
            <ac:spMk id="2" creationId="{AEDC0841-6064-44DD-BBCF-7E0DE6E6C177}"/>
          </ac:spMkLst>
        </pc:spChg>
        <pc:spChg chg="add mod">
          <ac:chgData name="Abigail D. Paulus &lt;Student&gt;" userId="7d13598a-c33f-4122-b46e-0e2397bed6e6" providerId="ADAL" clId="{53F63720-27AE-45F9-AEDD-B922575B63B0}" dt="2023-02-09T14:46:52.720" v="331" actId="1076"/>
          <ac:spMkLst>
            <pc:docMk/>
            <pc:sldMk cId="1426835066" sldId="257"/>
            <ac:spMk id="3" creationId="{C916D264-D0B8-43F8-8F2D-92248FADE4BB}"/>
          </ac:spMkLst>
        </pc:spChg>
      </pc:sldChg>
      <pc:sldChg chg="addSp delSp modSp add mod">
        <pc:chgData name="Abigail D. Paulus &lt;Student&gt;" userId="7d13598a-c33f-4122-b46e-0e2397bed6e6" providerId="ADAL" clId="{53F63720-27AE-45F9-AEDD-B922575B63B0}" dt="2023-02-09T14:46:54.973" v="332"/>
        <pc:sldMkLst>
          <pc:docMk/>
          <pc:sldMk cId="1646204385" sldId="258"/>
        </pc:sldMkLst>
        <pc:spChg chg="add mod">
          <ac:chgData name="Abigail D. Paulus &lt;Student&gt;" userId="7d13598a-c33f-4122-b46e-0e2397bed6e6" providerId="ADAL" clId="{53F63720-27AE-45F9-AEDD-B922575B63B0}" dt="2023-02-09T14:38:42.988" v="271" actId="122"/>
          <ac:spMkLst>
            <pc:docMk/>
            <pc:sldMk cId="1646204385" sldId="258"/>
            <ac:spMk id="2" creationId="{57A43BA1-DAEA-4E98-9FF4-7925A7E6B0CB}"/>
          </ac:spMkLst>
        </pc:spChg>
        <pc:spChg chg="add del mod">
          <ac:chgData name="Abigail D. Paulus &lt;Student&gt;" userId="7d13598a-c33f-4122-b46e-0e2397bed6e6" providerId="ADAL" clId="{53F63720-27AE-45F9-AEDD-B922575B63B0}" dt="2023-02-09T14:46:43.568" v="329"/>
          <ac:spMkLst>
            <pc:docMk/>
            <pc:sldMk cId="1646204385" sldId="258"/>
            <ac:spMk id="3" creationId="{3A0DAAB7-2B01-46A9-BBF0-429619FC165B}"/>
          </ac:spMkLst>
        </pc:spChg>
        <pc:spChg chg="add mod">
          <ac:chgData name="Abigail D. Paulus &lt;Student&gt;" userId="7d13598a-c33f-4122-b46e-0e2397bed6e6" providerId="ADAL" clId="{53F63720-27AE-45F9-AEDD-B922575B63B0}" dt="2023-02-09T14:46:54.973" v="332"/>
          <ac:spMkLst>
            <pc:docMk/>
            <pc:sldMk cId="1646204385" sldId="258"/>
            <ac:spMk id="4" creationId="{C280B6CA-DD12-4A85-B13D-4F09FC66CB7F}"/>
          </ac:spMkLst>
        </pc:spChg>
      </pc:sldChg>
      <pc:sldChg chg="addSp modSp add mod ord">
        <pc:chgData name="Abigail D. Paulus &lt;Student&gt;" userId="7d13598a-c33f-4122-b46e-0e2397bed6e6" providerId="ADAL" clId="{53F63720-27AE-45F9-AEDD-B922575B63B0}" dt="2023-02-09T14:46:57.103" v="333"/>
        <pc:sldMkLst>
          <pc:docMk/>
          <pc:sldMk cId="1017183566" sldId="259"/>
        </pc:sldMkLst>
        <pc:spChg chg="add mod">
          <ac:chgData name="Abigail D. Paulus &lt;Student&gt;" userId="7d13598a-c33f-4122-b46e-0e2397bed6e6" providerId="ADAL" clId="{53F63720-27AE-45F9-AEDD-B922575B63B0}" dt="2023-02-09T14:38:40.491" v="270" actId="122"/>
          <ac:spMkLst>
            <pc:docMk/>
            <pc:sldMk cId="1017183566" sldId="259"/>
            <ac:spMk id="2" creationId="{DF21950A-4BCF-4090-B61D-7B52F7E29BE8}"/>
          </ac:spMkLst>
        </pc:spChg>
        <pc:spChg chg="add mod">
          <ac:chgData name="Abigail D. Paulus &lt;Student&gt;" userId="7d13598a-c33f-4122-b46e-0e2397bed6e6" providerId="ADAL" clId="{53F63720-27AE-45F9-AEDD-B922575B63B0}" dt="2023-02-09T14:46:57.103" v="333"/>
          <ac:spMkLst>
            <pc:docMk/>
            <pc:sldMk cId="1017183566" sldId="259"/>
            <ac:spMk id="3" creationId="{341F4B73-EBED-4667-BC28-D62216B58A03}"/>
          </ac:spMkLst>
        </pc:spChg>
      </pc:sldChg>
      <pc:sldChg chg="addSp modSp add mod">
        <pc:chgData name="Abigail D. Paulus &lt;Student&gt;" userId="7d13598a-c33f-4122-b46e-0e2397bed6e6" providerId="ADAL" clId="{53F63720-27AE-45F9-AEDD-B922575B63B0}" dt="2023-02-09T14:49:51.599" v="355" actId="20577"/>
        <pc:sldMkLst>
          <pc:docMk/>
          <pc:sldMk cId="3314880162" sldId="260"/>
        </pc:sldMkLst>
        <pc:spChg chg="add mod">
          <ac:chgData name="Abigail D. Paulus &lt;Student&gt;" userId="7d13598a-c33f-4122-b46e-0e2397bed6e6" providerId="ADAL" clId="{53F63720-27AE-45F9-AEDD-B922575B63B0}" dt="2023-02-09T14:49:51.599" v="355" actId="20577"/>
          <ac:spMkLst>
            <pc:docMk/>
            <pc:sldMk cId="3314880162" sldId="260"/>
            <ac:spMk id="2" creationId="{164FAD3C-86D2-4111-A400-AF7105FD222B}"/>
          </ac:spMkLst>
        </pc:spChg>
        <pc:spChg chg="add mod">
          <ac:chgData name="Abigail D. Paulus &lt;Student&gt;" userId="7d13598a-c33f-4122-b46e-0e2397bed6e6" providerId="ADAL" clId="{53F63720-27AE-45F9-AEDD-B922575B63B0}" dt="2023-02-09T14:49:43.395" v="344"/>
          <ac:spMkLst>
            <pc:docMk/>
            <pc:sldMk cId="3314880162" sldId="260"/>
            <ac:spMk id="3" creationId="{0E4522D4-41FE-4021-B3FB-A4E6AF610BB7}"/>
          </ac:spMkLst>
        </pc:spChg>
      </pc:sldChg>
      <pc:sldChg chg="addSp modSp add mod">
        <pc:chgData name="Abigail D. Paulus &lt;Student&gt;" userId="7d13598a-c33f-4122-b46e-0e2397bed6e6" providerId="ADAL" clId="{53F63720-27AE-45F9-AEDD-B922575B63B0}" dt="2023-02-09T14:46:58.818" v="334"/>
        <pc:sldMkLst>
          <pc:docMk/>
          <pc:sldMk cId="115989098" sldId="261"/>
        </pc:sldMkLst>
        <pc:spChg chg="add mod">
          <ac:chgData name="Abigail D. Paulus &lt;Student&gt;" userId="7d13598a-c33f-4122-b46e-0e2397bed6e6" providerId="ADAL" clId="{53F63720-27AE-45F9-AEDD-B922575B63B0}" dt="2023-02-07T14:52:12.169" v="188" actId="20577"/>
          <ac:spMkLst>
            <pc:docMk/>
            <pc:sldMk cId="115989098" sldId="261"/>
            <ac:spMk id="2" creationId="{AA24691D-19FB-4661-A443-2C3F871EEC14}"/>
          </ac:spMkLst>
        </pc:spChg>
        <pc:spChg chg="add mod">
          <ac:chgData name="Abigail D. Paulus &lt;Student&gt;" userId="7d13598a-c33f-4122-b46e-0e2397bed6e6" providerId="ADAL" clId="{53F63720-27AE-45F9-AEDD-B922575B63B0}" dt="2023-02-09T14:38:55.373" v="274" actId="1076"/>
          <ac:spMkLst>
            <pc:docMk/>
            <pc:sldMk cId="115989098" sldId="261"/>
            <ac:spMk id="3" creationId="{4623732C-B9AE-49EF-A576-32112B468FB4}"/>
          </ac:spMkLst>
        </pc:spChg>
        <pc:spChg chg="add mod">
          <ac:chgData name="Abigail D. Paulus &lt;Student&gt;" userId="7d13598a-c33f-4122-b46e-0e2397bed6e6" providerId="ADAL" clId="{53F63720-27AE-45F9-AEDD-B922575B63B0}" dt="2023-02-09T14:46:58.818" v="334"/>
          <ac:spMkLst>
            <pc:docMk/>
            <pc:sldMk cId="115989098" sldId="261"/>
            <ac:spMk id="4" creationId="{8C948655-04EA-4B43-92EC-FC27AD41B966}"/>
          </ac:spMkLst>
        </pc:spChg>
      </pc:sldChg>
      <pc:sldChg chg="addSp delSp modSp add mod">
        <pc:chgData name="Abigail D. Paulus &lt;Student&gt;" userId="7d13598a-c33f-4122-b46e-0e2397bed6e6" providerId="ADAL" clId="{53F63720-27AE-45F9-AEDD-B922575B63B0}" dt="2023-02-09T14:39:00.406" v="276" actId="1076"/>
        <pc:sldMkLst>
          <pc:docMk/>
          <pc:sldMk cId="2419268847" sldId="262"/>
        </pc:sldMkLst>
        <pc:spChg chg="add del mod">
          <ac:chgData name="Abigail D. Paulus &lt;Student&gt;" userId="7d13598a-c33f-4122-b46e-0e2397bed6e6" providerId="ADAL" clId="{53F63720-27AE-45F9-AEDD-B922575B63B0}" dt="2023-02-07T14:52:42.671" v="218" actId="478"/>
          <ac:spMkLst>
            <pc:docMk/>
            <pc:sldMk cId="2419268847" sldId="262"/>
            <ac:spMk id="2" creationId="{B34769F4-C070-4020-B015-756BE2594ED5}"/>
          </ac:spMkLst>
        </pc:spChg>
        <pc:spChg chg="add del mod">
          <ac:chgData name="Abigail D. Paulus &lt;Student&gt;" userId="7d13598a-c33f-4122-b46e-0e2397bed6e6" providerId="ADAL" clId="{53F63720-27AE-45F9-AEDD-B922575B63B0}" dt="2023-02-07T14:52:50.338" v="222"/>
          <ac:spMkLst>
            <pc:docMk/>
            <pc:sldMk cId="2419268847" sldId="262"/>
            <ac:spMk id="3" creationId="{3A9B7EC9-1D89-46B8-8C4C-2C10154E76FD}"/>
          </ac:spMkLst>
        </pc:spChg>
        <pc:spChg chg="add mod">
          <ac:chgData name="Abigail D. Paulus &lt;Student&gt;" userId="7d13598a-c33f-4122-b46e-0e2397bed6e6" providerId="ADAL" clId="{53F63720-27AE-45F9-AEDD-B922575B63B0}" dt="2023-02-09T14:39:00.406" v="276" actId="1076"/>
          <ac:spMkLst>
            <pc:docMk/>
            <pc:sldMk cId="2419268847" sldId="262"/>
            <ac:spMk id="4" creationId="{80085621-296D-4144-BF48-8FDA5FE48F80}"/>
          </ac:spMkLst>
        </pc:spChg>
        <pc:spChg chg="add mod">
          <ac:chgData name="Abigail D. Paulus &lt;Student&gt;" userId="7d13598a-c33f-4122-b46e-0e2397bed6e6" providerId="ADAL" clId="{53F63720-27AE-45F9-AEDD-B922575B63B0}" dt="2023-02-07T15:41:50.020" v="234" actId="1076"/>
          <ac:spMkLst>
            <pc:docMk/>
            <pc:sldMk cId="2419268847" sldId="262"/>
            <ac:spMk id="6" creationId="{EB7A34A8-2D58-42FF-B47D-0C86288F374B}"/>
          </ac:spMkLst>
        </pc:spChg>
        <pc:spChg chg="add mod">
          <ac:chgData name="Abigail D. Paulus &lt;Student&gt;" userId="7d13598a-c33f-4122-b46e-0e2397bed6e6" providerId="ADAL" clId="{53F63720-27AE-45F9-AEDD-B922575B63B0}" dt="2023-02-07T15:41:57.086" v="236" actId="1076"/>
          <ac:spMkLst>
            <pc:docMk/>
            <pc:sldMk cId="2419268847" sldId="262"/>
            <ac:spMk id="8" creationId="{982EDC36-A458-4981-8CFC-97D5C2A404D0}"/>
          </ac:spMkLst>
        </pc:spChg>
        <pc:spChg chg="add mod">
          <ac:chgData name="Abigail D. Paulus &lt;Student&gt;" userId="7d13598a-c33f-4122-b46e-0e2397bed6e6" providerId="ADAL" clId="{53F63720-27AE-45F9-AEDD-B922575B63B0}" dt="2023-02-07T15:42:04.765" v="238" actId="1076"/>
          <ac:spMkLst>
            <pc:docMk/>
            <pc:sldMk cId="2419268847" sldId="262"/>
            <ac:spMk id="10" creationId="{6ACB4A7F-0BEF-471F-B540-4F1824704A57}"/>
          </ac:spMkLst>
        </pc:spChg>
        <pc:spChg chg="add">
          <ac:chgData name="Abigail D. Paulus &lt;Student&gt;" userId="7d13598a-c33f-4122-b46e-0e2397bed6e6" providerId="ADAL" clId="{53F63720-27AE-45F9-AEDD-B922575B63B0}" dt="2023-02-07T15:42:12.171" v="239" actId="22"/>
          <ac:spMkLst>
            <pc:docMk/>
            <pc:sldMk cId="2419268847" sldId="262"/>
            <ac:spMk id="12" creationId="{D1445AEA-A2B5-4BCE-A80C-9F9B2C62CB81}"/>
          </ac:spMkLst>
        </pc:spChg>
        <pc:spChg chg="add mod">
          <ac:chgData name="Abigail D. Paulus &lt;Student&gt;" userId="7d13598a-c33f-4122-b46e-0e2397bed6e6" providerId="ADAL" clId="{53F63720-27AE-45F9-AEDD-B922575B63B0}" dt="2023-02-07T15:42:23.057" v="242" actId="1076"/>
          <ac:spMkLst>
            <pc:docMk/>
            <pc:sldMk cId="2419268847" sldId="262"/>
            <ac:spMk id="14" creationId="{0BB733A9-FA69-4E83-B2F0-445E426A2F87}"/>
          </ac:spMkLst>
        </pc:spChg>
        <pc:spChg chg="add del mod">
          <ac:chgData name="Abigail D. Paulus &lt;Student&gt;" userId="7d13598a-c33f-4122-b46e-0e2397bed6e6" providerId="ADAL" clId="{53F63720-27AE-45F9-AEDD-B922575B63B0}" dt="2023-02-07T15:46:34.022" v="257" actId="478"/>
          <ac:spMkLst>
            <pc:docMk/>
            <pc:sldMk cId="2419268847" sldId="262"/>
            <ac:spMk id="16" creationId="{5E81F82E-4D58-4AC4-86F5-0AC443B3ECF0}"/>
          </ac:spMkLst>
        </pc:spChg>
      </pc:sldChg>
      <pc:sldChg chg="add">
        <pc:chgData name="Abigail D. Paulus &lt;Student&gt;" userId="7d13598a-c33f-4122-b46e-0e2397bed6e6" providerId="ADAL" clId="{53F63720-27AE-45F9-AEDD-B922575B63B0}" dt="2023-02-07T14:45:12.484" v="7"/>
        <pc:sldMkLst>
          <pc:docMk/>
          <pc:sldMk cId="935580316" sldId="263"/>
        </pc:sldMkLst>
      </pc:sldChg>
      <pc:sldChg chg="addSp add">
        <pc:chgData name="Abigail D. Paulus &lt;Student&gt;" userId="7d13598a-c33f-4122-b46e-0e2397bed6e6" providerId="ADAL" clId="{53F63720-27AE-45F9-AEDD-B922575B63B0}" dt="2023-02-07T14:56:53.957" v="231"/>
        <pc:sldMkLst>
          <pc:docMk/>
          <pc:sldMk cId="3927262654" sldId="264"/>
        </pc:sldMkLst>
        <pc:picChg chg="add">
          <ac:chgData name="Abigail D. Paulus &lt;Student&gt;" userId="7d13598a-c33f-4122-b46e-0e2397bed6e6" providerId="ADAL" clId="{53F63720-27AE-45F9-AEDD-B922575B63B0}" dt="2023-02-07T14:56:53.957" v="231"/>
          <ac:picMkLst>
            <pc:docMk/>
            <pc:sldMk cId="3927262654" sldId="264"/>
            <ac:picMk id="1026" creationId="{252264EC-681F-4DF7-8211-A208872B7F9C}"/>
          </ac:picMkLst>
        </pc:picChg>
      </pc:sldChg>
      <pc:sldChg chg="add del">
        <pc:chgData name="Abigail D. Paulus &lt;Student&gt;" userId="7d13598a-c33f-4122-b46e-0e2397bed6e6" providerId="ADAL" clId="{53F63720-27AE-45F9-AEDD-B922575B63B0}" dt="2023-02-07T15:41:35.439" v="232" actId="47"/>
        <pc:sldMkLst>
          <pc:docMk/>
          <pc:sldMk cId="1200748051" sldId="265"/>
        </pc:sldMkLst>
      </pc:sldChg>
    </pc:docChg>
  </pc:docChgLst>
  <pc:docChgLst>
    <pc:chgData name="Abigail D. Paulus &lt;Student&gt;" userId="7d13598a-c33f-4122-b46e-0e2397bed6e6" providerId="ADAL" clId="{B1E2479C-E4ED-41ED-8E3F-B9B502B4D40F}"/>
    <pc:docChg chg="undo custSel delSld modSld modMainMaster">
      <pc:chgData name="Abigail D. Paulus &lt;Student&gt;" userId="7d13598a-c33f-4122-b46e-0e2397bed6e6" providerId="ADAL" clId="{B1E2479C-E4ED-41ED-8E3F-B9B502B4D40F}" dt="2023-02-13T04:56:38.568" v="1301" actId="47"/>
      <pc:docMkLst>
        <pc:docMk/>
      </pc:docMkLst>
      <pc:sldChg chg="setBg">
        <pc:chgData name="Abigail D. Paulus &lt;Student&gt;" userId="7d13598a-c33f-4122-b46e-0e2397bed6e6" providerId="ADAL" clId="{B1E2479C-E4ED-41ED-8E3F-B9B502B4D40F}" dt="2023-02-13T04:36:38.989" v="51"/>
        <pc:sldMkLst>
          <pc:docMk/>
          <pc:sldMk cId="2994321733" sldId="256"/>
        </pc:sldMkLst>
      </pc:sldChg>
      <pc:sldChg chg="addSp modSp mod setBg">
        <pc:chgData name="Abigail D. Paulus &lt;Student&gt;" userId="7d13598a-c33f-4122-b46e-0e2397bed6e6" providerId="ADAL" clId="{B1E2479C-E4ED-41ED-8E3F-B9B502B4D40F}" dt="2023-02-13T04:51:10.397" v="767" actId="1076"/>
        <pc:sldMkLst>
          <pc:docMk/>
          <pc:sldMk cId="1426835066" sldId="257"/>
        </pc:sldMkLst>
        <pc:spChg chg="mod">
          <ac:chgData name="Abigail D. Paulus &lt;Student&gt;" userId="7d13598a-c33f-4122-b46e-0e2397bed6e6" providerId="ADAL" clId="{B1E2479C-E4ED-41ED-8E3F-B9B502B4D40F}" dt="2023-02-13T04:51:10.397" v="767" actId="1076"/>
          <ac:spMkLst>
            <pc:docMk/>
            <pc:sldMk cId="1426835066" sldId="257"/>
            <ac:spMk id="3" creationId="{C916D264-D0B8-43F8-8F2D-92248FADE4BB}"/>
          </ac:spMkLst>
        </pc:spChg>
        <pc:spChg chg="add">
          <ac:chgData name="Abigail D. Paulus &lt;Student&gt;" userId="7d13598a-c33f-4122-b46e-0e2397bed6e6" providerId="ADAL" clId="{B1E2479C-E4ED-41ED-8E3F-B9B502B4D40F}" dt="2023-02-13T04:50:08.309" v="690"/>
          <ac:spMkLst>
            <pc:docMk/>
            <pc:sldMk cId="1426835066" sldId="257"/>
            <ac:spMk id="4" creationId="{B22A2676-6B62-D5E6-9AED-880FEFC6EF83}"/>
          </ac:spMkLst>
        </pc:spChg>
      </pc:sldChg>
      <pc:sldChg chg="addSp modSp mod">
        <pc:chgData name="Abigail D. Paulus &lt;Student&gt;" userId="7d13598a-c33f-4122-b46e-0e2397bed6e6" providerId="ADAL" clId="{B1E2479C-E4ED-41ED-8E3F-B9B502B4D40F}" dt="2023-02-13T04:47:06.276" v="444" actId="2711"/>
        <pc:sldMkLst>
          <pc:docMk/>
          <pc:sldMk cId="1646204385" sldId="258"/>
        </pc:sldMkLst>
        <pc:spChg chg="add mod">
          <ac:chgData name="Abigail D. Paulus &lt;Student&gt;" userId="7d13598a-c33f-4122-b46e-0e2397bed6e6" providerId="ADAL" clId="{B1E2479C-E4ED-41ED-8E3F-B9B502B4D40F}" dt="2023-02-13T04:47:06.276" v="444" actId="2711"/>
          <ac:spMkLst>
            <pc:docMk/>
            <pc:sldMk cId="1646204385" sldId="258"/>
            <ac:spMk id="3" creationId="{30E51291-D6A7-8193-7159-802DCBAD4D65}"/>
          </ac:spMkLst>
        </pc:spChg>
        <pc:spChg chg="mod">
          <ac:chgData name="Abigail D. Paulus &lt;Student&gt;" userId="7d13598a-c33f-4122-b46e-0e2397bed6e6" providerId="ADAL" clId="{B1E2479C-E4ED-41ED-8E3F-B9B502B4D40F}" dt="2023-02-13T04:46:54.541" v="442" actId="1076"/>
          <ac:spMkLst>
            <pc:docMk/>
            <pc:sldMk cId="1646204385" sldId="258"/>
            <ac:spMk id="4" creationId="{C280B6CA-DD12-4A85-B13D-4F09FC66CB7F}"/>
          </ac:spMkLst>
        </pc:spChg>
        <pc:picChg chg="add mod">
          <ac:chgData name="Abigail D. Paulus &lt;Student&gt;" userId="7d13598a-c33f-4122-b46e-0e2397bed6e6" providerId="ADAL" clId="{B1E2479C-E4ED-41ED-8E3F-B9B502B4D40F}" dt="2023-02-13T04:46:21.749" v="434" actId="1076"/>
          <ac:picMkLst>
            <pc:docMk/>
            <pc:sldMk cId="1646204385" sldId="258"/>
            <ac:picMk id="2050" creationId="{6963878D-750D-E541-F80F-73E17B46B559}"/>
          </ac:picMkLst>
        </pc:picChg>
      </pc:sldChg>
      <pc:sldChg chg="addSp modSp mod">
        <pc:chgData name="Abigail D. Paulus &lt;Student&gt;" userId="7d13598a-c33f-4122-b46e-0e2397bed6e6" providerId="ADAL" clId="{B1E2479C-E4ED-41ED-8E3F-B9B502B4D40F}" dt="2023-02-13T04:56:13.518" v="1299" actId="20577"/>
        <pc:sldMkLst>
          <pc:docMk/>
          <pc:sldMk cId="1017183566" sldId="259"/>
        </pc:sldMkLst>
        <pc:spChg chg="mod">
          <ac:chgData name="Abigail D. Paulus &lt;Student&gt;" userId="7d13598a-c33f-4122-b46e-0e2397bed6e6" providerId="ADAL" clId="{B1E2479C-E4ED-41ED-8E3F-B9B502B4D40F}" dt="2023-02-13T04:56:13.518" v="1299" actId="20577"/>
          <ac:spMkLst>
            <pc:docMk/>
            <pc:sldMk cId="1017183566" sldId="259"/>
            <ac:spMk id="3" creationId="{341F4B73-EBED-4667-BC28-D62216B58A03}"/>
          </ac:spMkLst>
        </pc:spChg>
        <pc:spChg chg="add mod">
          <ac:chgData name="Abigail D. Paulus &lt;Student&gt;" userId="7d13598a-c33f-4122-b46e-0e2397bed6e6" providerId="ADAL" clId="{B1E2479C-E4ED-41ED-8E3F-B9B502B4D40F}" dt="2023-02-13T04:39:00.151" v="78" actId="122"/>
          <ac:spMkLst>
            <pc:docMk/>
            <pc:sldMk cId="1017183566" sldId="259"/>
            <ac:spMk id="4" creationId="{9A88BECA-7311-0A9D-081A-8F478FBBCF18}"/>
          </ac:spMkLst>
        </pc:spChg>
        <pc:picChg chg="add mod">
          <ac:chgData name="Abigail D. Paulus &lt;Student&gt;" userId="7d13598a-c33f-4122-b46e-0e2397bed6e6" providerId="ADAL" clId="{B1E2479C-E4ED-41ED-8E3F-B9B502B4D40F}" dt="2023-02-13T04:38:00.940" v="62" actId="1076"/>
          <ac:picMkLst>
            <pc:docMk/>
            <pc:sldMk cId="1017183566" sldId="259"/>
            <ac:picMk id="1026" creationId="{CA83278C-7C94-3580-1631-E6629A700B05}"/>
          </ac:picMkLst>
        </pc:picChg>
      </pc:sldChg>
      <pc:sldChg chg="modSp mod">
        <pc:chgData name="Abigail D. Paulus &lt;Student&gt;" userId="7d13598a-c33f-4122-b46e-0e2397bed6e6" providerId="ADAL" clId="{B1E2479C-E4ED-41ED-8E3F-B9B502B4D40F}" dt="2023-02-13T04:54:18.567" v="1029" actId="1076"/>
        <pc:sldMkLst>
          <pc:docMk/>
          <pc:sldMk cId="3314880162" sldId="260"/>
        </pc:sldMkLst>
        <pc:spChg chg="mod">
          <ac:chgData name="Abigail D. Paulus &lt;Student&gt;" userId="7d13598a-c33f-4122-b46e-0e2397bed6e6" providerId="ADAL" clId="{B1E2479C-E4ED-41ED-8E3F-B9B502B4D40F}" dt="2023-02-13T04:54:18.567" v="1029" actId="1076"/>
          <ac:spMkLst>
            <pc:docMk/>
            <pc:sldMk cId="3314880162" sldId="260"/>
            <ac:spMk id="3" creationId="{0E4522D4-41FE-4021-B3FB-A4E6AF610BB7}"/>
          </ac:spMkLst>
        </pc:spChg>
      </pc:sldChg>
      <pc:sldChg chg="del">
        <pc:chgData name="Abigail D. Paulus &lt;Student&gt;" userId="7d13598a-c33f-4122-b46e-0e2397bed6e6" providerId="ADAL" clId="{B1E2479C-E4ED-41ED-8E3F-B9B502B4D40F}" dt="2023-02-13T04:56:31.285" v="1300" actId="47"/>
        <pc:sldMkLst>
          <pc:docMk/>
          <pc:sldMk cId="115989098" sldId="261"/>
        </pc:sldMkLst>
      </pc:sldChg>
      <pc:sldChg chg="addSp delSp modSp mod">
        <pc:chgData name="Abigail D. Paulus &lt;Student&gt;" userId="7d13598a-c33f-4122-b46e-0e2397bed6e6" providerId="ADAL" clId="{B1E2479C-E4ED-41ED-8E3F-B9B502B4D40F}" dt="2023-02-13T04:40:38.823" v="88" actId="1076"/>
        <pc:sldMkLst>
          <pc:docMk/>
          <pc:sldMk cId="2419268847" sldId="262"/>
        </pc:sldMkLst>
        <pc:spChg chg="add del mod">
          <ac:chgData name="Abigail D. Paulus &lt;Student&gt;" userId="7d13598a-c33f-4122-b46e-0e2397bed6e6" providerId="ADAL" clId="{B1E2479C-E4ED-41ED-8E3F-B9B502B4D40F}" dt="2023-02-13T04:29:40.787" v="5" actId="478"/>
          <ac:spMkLst>
            <pc:docMk/>
            <pc:sldMk cId="2419268847" sldId="262"/>
            <ac:spMk id="2" creationId="{CDEB6D28-B813-9656-C8C4-A626581EA185}"/>
          </ac:spMkLst>
        </pc:spChg>
        <pc:spChg chg="mod">
          <ac:chgData name="Abigail D. Paulus &lt;Student&gt;" userId="7d13598a-c33f-4122-b46e-0e2397bed6e6" providerId="ADAL" clId="{B1E2479C-E4ED-41ED-8E3F-B9B502B4D40F}" dt="2023-02-13T04:30:44.141" v="31" actId="2711"/>
          <ac:spMkLst>
            <pc:docMk/>
            <pc:sldMk cId="2419268847" sldId="262"/>
            <ac:spMk id="4" creationId="{80085621-296D-4144-BF48-8FDA5FE48F80}"/>
          </ac:spMkLst>
        </pc:spChg>
        <pc:spChg chg="del mod">
          <ac:chgData name="Abigail D. Paulus &lt;Student&gt;" userId="7d13598a-c33f-4122-b46e-0e2397bed6e6" providerId="ADAL" clId="{B1E2479C-E4ED-41ED-8E3F-B9B502B4D40F}" dt="2023-02-13T04:30:29.354" v="29" actId="478"/>
          <ac:spMkLst>
            <pc:docMk/>
            <pc:sldMk cId="2419268847" sldId="262"/>
            <ac:spMk id="6" creationId="{EB7A34A8-2D58-42FF-B47D-0C86288F374B}"/>
          </ac:spMkLst>
        </pc:spChg>
        <pc:spChg chg="mod">
          <ac:chgData name="Abigail D. Paulus &lt;Student&gt;" userId="7d13598a-c33f-4122-b46e-0e2397bed6e6" providerId="ADAL" clId="{B1E2479C-E4ED-41ED-8E3F-B9B502B4D40F}" dt="2023-02-13T04:40:38.823" v="88" actId="1076"/>
          <ac:spMkLst>
            <pc:docMk/>
            <pc:sldMk cId="2419268847" sldId="262"/>
            <ac:spMk id="8" creationId="{982EDC36-A458-4981-8CFC-97D5C2A404D0}"/>
          </ac:spMkLst>
        </pc:spChg>
        <pc:spChg chg="del">
          <ac:chgData name="Abigail D. Paulus &lt;Student&gt;" userId="7d13598a-c33f-4122-b46e-0e2397bed6e6" providerId="ADAL" clId="{B1E2479C-E4ED-41ED-8E3F-B9B502B4D40F}" dt="2023-02-13T04:29:47.858" v="6" actId="478"/>
          <ac:spMkLst>
            <pc:docMk/>
            <pc:sldMk cId="2419268847" sldId="262"/>
            <ac:spMk id="10" creationId="{6ACB4A7F-0BEF-471F-B540-4F1824704A57}"/>
          </ac:spMkLst>
        </pc:spChg>
        <pc:spChg chg="del">
          <ac:chgData name="Abigail D. Paulus &lt;Student&gt;" userId="7d13598a-c33f-4122-b46e-0e2397bed6e6" providerId="ADAL" clId="{B1E2479C-E4ED-41ED-8E3F-B9B502B4D40F}" dt="2023-02-13T04:30:08.691" v="14" actId="478"/>
          <ac:spMkLst>
            <pc:docMk/>
            <pc:sldMk cId="2419268847" sldId="262"/>
            <ac:spMk id="12" creationId="{D1445AEA-A2B5-4BCE-A80C-9F9B2C62CB81}"/>
          </ac:spMkLst>
        </pc:spChg>
        <pc:spChg chg="del">
          <ac:chgData name="Abigail D. Paulus &lt;Student&gt;" userId="7d13598a-c33f-4122-b46e-0e2397bed6e6" providerId="ADAL" clId="{B1E2479C-E4ED-41ED-8E3F-B9B502B4D40F}" dt="2023-02-13T04:30:16.695" v="19" actId="478"/>
          <ac:spMkLst>
            <pc:docMk/>
            <pc:sldMk cId="2419268847" sldId="262"/>
            <ac:spMk id="14" creationId="{0BB733A9-FA69-4E83-B2F0-445E426A2F87}"/>
          </ac:spMkLst>
        </pc:spChg>
      </pc:sldChg>
      <pc:sldChg chg="del">
        <pc:chgData name="Abigail D. Paulus &lt;Student&gt;" userId="7d13598a-c33f-4122-b46e-0e2397bed6e6" providerId="ADAL" clId="{B1E2479C-E4ED-41ED-8E3F-B9B502B4D40F}" dt="2023-02-13T04:18:16.711" v="0" actId="47"/>
        <pc:sldMkLst>
          <pc:docMk/>
          <pc:sldMk cId="935580316" sldId="263"/>
        </pc:sldMkLst>
      </pc:sldChg>
      <pc:sldChg chg="modSp del">
        <pc:chgData name="Abigail D. Paulus &lt;Student&gt;" userId="7d13598a-c33f-4122-b46e-0e2397bed6e6" providerId="ADAL" clId="{B1E2479C-E4ED-41ED-8E3F-B9B502B4D40F}" dt="2023-02-13T04:56:38.568" v="1301" actId="47"/>
        <pc:sldMkLst>
          <pc:docMk/>
          <pc:sldMk cId="3927262654" sldId="264"/>
        </pc:sldMkLst>
        <pc:picChg chg="mod">
          <ac:chgData name="Abigail D. Paulus &lt;Student&gt;" userId="7d13598a-c33f-4122-b46e-0e2397bed6e6" providerId="ADAL" clId="{B1E2479C-E4ED-41ED-8E3F-B9B502B4D40F}" dt="2023-02-13T04:37:29.893" v="57" actId="1076"/>
          <ac:picMkLst>
            <pc:docMk/>
            <pc:sldMk cId="3927262654" sldId="264"/>
            <ac:picMk id="1026" creationId="{252264EC-681F-4DF7-8211-A208872B7F9C}"/>
          </ac:picMkLst>
        </pc:picChg>
      </pc:sldChg>
      <pc:sldMasterChg chg="setBg modSldLayout">
        <pc:chgData name="Abigail D. Paulus &lt;Student&gt;" userId="7d13598a-c33f-4122-b46e-0e2397bed6e6" providerId="ADAL" clId="{B1E2479C-E4ED-41ED-8E3F-B9B502B4D40F}" dt="2023-02-13T04:36:45.388" v="53"/>
        <pc:sldMasterMkLst>
          <pc:docMk/>
          <pc:sldMasterMk cId="875498655" sldId="2147483648"/>
        </pc:sldMasterMkLst>
        <pc:sldLayoutChg chg="setBg">
          <pc:chgData name="Abigail D. Paulus &lt;Student&gt;" userId="7d13598a-c33f-4122-b46e-0e2397bed6e6" providerId="ADAL" clId="{B1E2479C-E4ED-41ED-8E3F-B9B502B4D40F}" dt="2023-02-13T04:36:45.388" v="53"/>
          <pc:sldLayoutMkLst>
            <pc:docMk/>
            <pc:sldMasterMk cId="875498655" sldId="2147483648"/>
            <pc:sldLayoutMk cId="4025990339" sldId="2147483649"/>
          </pc:sldLayoutMkLst>
        </pc:sldLayoutChg>
        <pc:sldLayoutChg chg="setBg">
          <pc:chgData name="Abigail D. Paulus &lt;Student&gt;" userId="7d13598a-c33f-4122-b46e-0e2397bed6e6" providerId="ADAL" clId="{B1E2479C-E4ED-41ED-8E3F-B9B502B4D40F}" dt="2023-02-13T04:36:45.388" v="53"/>
          <pc:sldLayoutMkLst>
            <pc:docMk/>
            <pc:sldMasterMk cId="875498655" sldId="2147483648"/>
            <pc:sldLayoutMk cId="482730644" sldId="2147483650"/>
          </pc:sldLayoutMkLst>
        </pc:sldLayoutChg>
        <pc:sldLayoutChg chg="setBg">
          <pc:chgData name="Abigail D. Paulus &lt;Student&gt;" userId="7d13598a-c33f-4122-b46e-0e2397bed6e6" providerId="ADAL" clId="{B1E2479C-E4ED-41ED-8E3F-B9B502B4D40F}" dt="2023-02-13T04:36:45.388" v="53"/>
          <pc:sldLayoutMkLst>
            <pc:docMk/>
            <pc:sldMasterMk cId="875498655" sldId="2147483648"/>
            <pc:sldLayoutMk cId="3608448186" sldId="2147483651"/>
          </pc:sldLayoutMkLst>
        </pc:sldLayoutChg>
        <pc:sldLayoutChg chg="setBg">
          <pc:chgData name="Abigail D. Paulus &lt;Student&gt;" userId="7d13598a-c33f-4122-b46e-0e2397bed6e6" providerId="ADAL" clId="{B1E2479C-E4ED-41ED-8E3F-B9B502B4D40F}" dt="2023-02-13T04:36:45.388" v="53"/>
          <pc:sldLayoutMkLst>
            <pc:docMk/>
            <pc:sldMasterMk cId="875498655" sldId="2147483648"/>
            <pc:sldLayoutMk cId="3235504150" sldId="2147483652"/>
          </pc:sldLayoutMkLst>
        </pc:sldLayoutChg>
        <pc:sldLayoutChg chg="setBg">
          <pc:chgData name="Abigail D. Paulus &lt;Student&gt;" userId="7d13598a-c33f-4122-b46e-0e2397bed6e6" providerId="ADAL" clId="{B1E2479C-E4ED-41ED-8E3F-B9B502B4D40F}" dt="2023-02-13T04:36:45.388" v="53"/>
          <pc:sldLayoutMkLst>
            <pc:docMk/>
            <pc:sldMasterMk cId="875498655" sldId="2147483648"/>
            <pc:sldLayoutMk cId="2057953673" sldId="2147483653"/>
          </pc:sldLayoutMkLst>
        </pc:sldLayoutChg>
        <pc:sldLayoutChg chg="setBg">
          <pc:chgData name="Abigail D. Paulus &lt;Student&gt;" userId="7d13598a-c33f-4122-b46e-0e2397bed6e6" providerId="ADAL" clId="{B1E2479C-E4ED-41ED-8E3F-B9B502B4D40F}" dt="2023-02-13T04:36:45.388" v="53"/>
          <pc:sldLayoutMkLst>
            <pc:docMk/>
            <pc:sldMasterMk cId="875498655" sldId="2147483648"/>
            <pc:sldLayoutMk cId="3518528906" sldId="2147483654"/>
          </pc:sldLayoutMkLst>
        </pc:sldLayoutChg>
        <pc:sldLayoutChg chg="setBg">
          <pc:chgData name="Abigail D. Paulus &lt;Student&gt;" userId="7d13598a-c33f-4122-b46e-0e2397bed6e6" providerId="ADAL" clId="{B1E2479C-E4ED-41ED-8E3F-B9B502B4D40F}" dt="2023-02-13T04:36:45.388" v="53"/>
          <pc:sldLayoutMkLst>
            <pc:docMk/>
            <pc:sldMasterMk cId="875498655" sldId="2147483648"/>
            <pc:sldLayoutMk cId="2154219760" sldId="2147483655"/>
          </pc:sldLayoutMkLst>
        </pc:sldLayoutChg>
        <pc:sldLayoutChg chg="setBg">
          <pc:chgData name="Abigail D. Paulus &lt;Student&gt;" userId="7d13598a-c33f-4122-b46e-0e2397bed6e6" providerId="ADAL" clId="{B1E2479C-E4ED-41ED-8E3F-B9B502B4D40F}" dt="2023-02-13T04:36:45.388" v="53"/>
          <pc:sldLayoutMkLst>
            <pc:docMk/>
            <pc:sldMasterMk cId="875498655" sldId="2147483648"/>
            <pc:sldLayoutMk cId="358790513" sldId="2147483656"/>
          </pc:sldLayoutMkLst>
        </pc:sldLayoutChg>
        <pc:sldLayoutChg chg="setBg">
          <pc:chgData name="Abigail D. Paulus &lt;Student&gt;" userId="7d13598a-c33f-4122-b46e-0e2397bed6e6" providerId="ADAL" clId="{B1E2479C-E4ED-41ED-8E3F-B9B502B4D40F}" dt="2023-02-13T04:36:45.388" v="53"/>
          <pc:sldLayoutMkLst>
            <pc:docMk/>
            <pc:sldMasterMk cId="875498655" sldId="2147483648"/>
            <pc:sldLayoutMk cId="386465804" sldId="2147483657"/>
          </pc:sldLayoutMkLst>
        </pc:sldLayoutChg>
        <pc:sldLayoutChg chg="setBg">
          <pc:chgData name="Abigail D. Paulus &lt;Student&gt;" userId="7d13598a-c33f-4122-b46e-0e2397bed6e6" providerId="ADAL" clId="{B1E2479C-E4ED-41ED-8E3F-B9B502B4D40F}" dt="2023-02-13T04:36:45.388" v="53"/>
          <pc:sldLayoutMkLst>
            <pc:docMk/>
            <pc:sldMasterMk cId="875498655" sldId="2147483648"/>
            <pc:sldLayoutMk cId="3495521828" sldId="2147483658"/>
          </pc:sldLayoutMkLst>
        </pc:sldLayoutChg>
        <pc:sldLayoutChg chg="setBg">
          <pc:chgData name="Abigail D. Paulus &lt;Student&gt;" userId="7d13598a-c33f-4122-b46e-0e2397bed6e6" providerId="ADAL" clId="{B1E2479C-E4ED-41ED-8E3F-B9B502B4D40F}" dt="2023-02-13T04:36:45.388" v="53"/>
          <pc:sldLayoutMkLst>
            <pc:docMk/>
            <pc:sldMasterMk cId="875498655" sldId="2147483648"/>
            <pc:sldLayoutMk cId="1072536074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AFDE8-7CBC-4D21-AE50-9E19D76FDD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9C00EE-7BFB-4ED4-9A88-1DABF193BA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45E19-5C5A-4B81-8C86-4A335647E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1E0DB-50D4-4AAE-882E-55A3EFD28421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034889-BBBE-4618-A3F3-84A986539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4AA1D0-5C63-4982-8349-F7F81C7D3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8C4ED-FA84-43D8-AD15-30815D57D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990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7AB2F-D7F3-49B6-AC37-71930F319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EC7271-47C4-4BF4-BCED-BE4C72C73B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4E1885-62CA-4D49-AC18-C9CBE6F31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1E0DB-50D4-4AAE-882E-55A3EFD28421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C3047-6C58-451B-A1E9-4EACE9FE4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7E35F-221C-4ED4-B916-6C4B21525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8C4ED-FA84-43D8-AD15-30815D57D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521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8CD3B6-5DCF-4F80-A3A2-553B19BA8F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B0DCB8-6013-40BF-8F82-4E948D7538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46516-AE4B-41EA-AB26-09AEC89A6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1E0DB-50D4-4AAE-882E-55A3EFD28421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C9C96-4E39-454C-9204-B275B3988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AD773-527B-44ED-9755-3426C349A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8C4ED-FA84-43D8-AD15-30815D57D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536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D016A-6966-4B93-A849-F2FFFEFCC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EF633-A00E-4622-8AA8-831CC5904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94E34-05B5-4D20-8102-2C9B979CC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1E0DB-50D4-4AAE-882E-55A3EFD28421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B7FF2B-BFE9-4092-96CA-9893728BB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088CA-414D-41A2-A0C4-EB7E34181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8C4ED-FA84-43D8-AD15-30815D57D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730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DE279-3747-4AAE-BF6B-9515119EC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9DAB8A-3163-4A62-AF2C-A2E4BD902D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E7ABD-9BE7-4120-8A20-0FE5FB419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1E0DB-50D4-4AAE-882E-55A3EFD28421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A6147B-372A-4683-9C50-A16D02F30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08AA12-35FC-46F0-8900-E53669697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8C4ED-FA84-43D8-AD15-30815D57D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448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0C28A-F91C-457A-A088-F4C3546B1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75CCA-9C8E-4407-A049-157185A084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5665E6-833D-4717-9A31-C1A02BED4A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0E00C1-E220-41CE-BFCC-3792570C3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1E0DB-50D4-4AAE-882E-55A3EFD28421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8270DF-43E5-4122-AACC-2583FDD61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BFA038-106B-4507-8D57-09B41A639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8C4ED-FA84-43D8-AD15-30815D57D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504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348D2-7563-4A91-AFF0-FEA0D4C59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1D34C6-E902-467D-B5BF-02A94DDF7B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40BD0-F8BB-4500-9437-2A369B5055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126284-F379-4185-865E-B2AB3E00B9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DD1E09-334E-4650-A42D-D17AF82C01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760607-680E-4A35-93B0-5DD152B06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1E0DB-50D4-4AAE-882E-55A3EFD28421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4DF79F-EE5A-4E45-AFD5-5C366ECE6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3A7C16-DB03-4CEE-9B33-3B76A42B9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8C4ED-FA84-43D8-AD15-30815D57D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953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60310-EFFA-430E-9F33-22C18D6C8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B7228F-A04B-4C50-81DA-FED59FD28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1E0DB-50D4-4AAE-882E-55A3EFD28421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0221BF-3CE6-4FFF-AEAF-974066E69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7713D4-145C-4A76-A557-60539004E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8C4ED-FA84-43D8-AD15-30815D57D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528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B2451-AA79-424A-B845-B7DD79574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1E0DB-50D4-4AAE-882E-55A3EFD28421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814B5D-53C4-472A-AC5B-0BB21E16F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87EEC2-5227-48C9-B471-006653B31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8C4ED-FA84-43D8-AD15-30815D57D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219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F04EC-2DF4-453B-A415-DEA812E0C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C3CC0-0691-498A-9707-BB5001E52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24D686-9731-4D01-BC06-0BCC1B34EE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30ED2E-ABA3-4FC9-892C-43C10AE29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1E0DB-50D4-4AAE-882E-55A3EFD28421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820B00-3EE1-45E7-A64D-6909FD89E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F6994B-DD07-432B-BA13-9A35758D9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8C4ED-FA84-43D8-AD15-30815D57D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90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EC761-D17E-4AAE-9F53-0E8A4E51E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DCCD6D-3288-4429-ABF9-26A90E7E15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5E2B93-7E18-49AD-8CD0-D6AED99561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66488F-205D-4408-90C0-F75069CFB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1E0DB-50D4-4AAE-882E-55A3EFD28421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F4DF9F-88E1-42E5-9242-40FD369CA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43926E-7CAD-4E9D-A93B-AE2DA3D0E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8C4ED-FA84-43D8-AD15-30815D57D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65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1E2B9F-D58A-4507-B16C-8E4BEF2E9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CF75D2-C772-4150-84AB-2F17B37ED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467AA-15B3-4861-9FBB-B4920A1F71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1E0DB-50D4-4AAE-882E-55A3EFD28421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88AF8-AD8E-434A-AA2A-E1761F5557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E29E0-BDE8-467A-8994-482C0143F5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8C4ED-FA84-43D8-AD15-30815D57D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498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nycwater/39115497350/in/album-72157664882292307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yc.gov/site/dep/water/current-water-distribution.page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mithsonianmag.com/history/how-new-york-city-found-clean-water-180973571/" TargetMode="External"/><Relationship Id="rId2" Type="http://schemas.openxmlformats.org/officeDocument/2006/relationships/hyperlink" Target="https://www.nyc.gov/site/dep/news/121021/water-distribution-changes-important-aqueduct-project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placesjournal.org/article/reservoir-an-enduring-source-of-drinking-water/?cn-reloaded=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nature, stone&#10;&#10;Description automatically generated">
            <a:extLst>
              <a:ext uri="{FF2B5EF4-FFF2-40B4-BE49-F238E27FC236}">
                <a16:creationId xmlns:a16="http://schemas.microsoft.com/office/drawing/2014/main" id="{88AF8C6E-DA2E-4372-942C-D4C614EA9D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25" b="687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9B82A07-F5C8-4BFC-A521-F00937FA4ADE}"/>
              </a:ext>
            </a:extLst>
          </p:cNvPr>
          <p:cNvSpPr txBox="1"/>
          <p:nvPr/>
        </p:nvSpPr>
        <p:spPr>
          <a:xfrm>
            <a:off x="2460998" y="1997839"/>
            <a:ext cx="7270004" cy="286232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6000" dirty="0">
                <a:latin typeface="Franklin Gothic Medium Cond" panose="020B0606030402020204" pitchFamily="34" charset="0"/>
              </a:rPr>
              <a:t>New York’s</a:t>
            </a:r>
          </a:p>
          <a:p>
            <a:pPr algn="ctr"/>
            <a:r>
              <a:rPr lang="en-US" sz="6000" dirty="0">
                <a:latin typeface="Franklin Gothic Medium Cond" panose="020B0606030402020204" pitchFamily="34" charset="0"/>
              </a:rPr>
              <a:t>Aqueduct/Water Transfer</a:t>
            </a:r>
          </a:p>
          <a:p>
            <a:pPr algn="ctr"/>
            <a:r>
              <a:rPr lang="en-US" sz="6000" dirty="0">
                <a:latin typeface="Franklin Gothic Medium Cond" panose="020B0606030402020204" pitchFamily="34" charset="0"/>
              </a:rPr>
              <a:t>Project</a:t>
            </a:r>
          </a:p>
        </p:txBody>
      </p:sp>
      <p:sp>
        <p:nvSpPr>
          <p:cNvPr id="3" name="AutoShape 2" descr="New Croton Dam">
            <a:extLst>
              <a:ext uri="{FF2B5EF4-FFF2-40B4-BE49-F238E27FC236}">
                <a16:creationId xmlns:a16="http://schemas.microsoft.com/office/drawing/2014/main" id="{71F1745E-D53A-445F-BD30-AA54076C9D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4743741A-B35C-473F-A41F-37A499DAD23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321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DC0841-6064-44DD-BBCF-7E0DE6E6C177}"/>
              </a:ext>
            </a:extLst>
          </p:cNvPr>
          <p:cNvSpPr txBox="1"/>
          <p:nvPr/>
        </p:nvSpPr>
        <p:spPr>
          <a:xfrm>
            <a:off x="4004049" y="0"/>
            <a:ext cx="41839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latin typeface="Franklin Gothic Medium Cond" panose="020B0606030402020204" pitchFamily="34" charset="0"/>
                <a:cs typeface="Cordia New" panose="020B0502040204020203" pitchFamily="34" charset="-34"/>
              </a:rPr>
              <a:t>What is the problem?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16D264-D0B8-43F8-8F2D-92248FADE4BB}"/>
              </a:ext>
            </a:extLst>
          </p:cNvPr>
          <p:cNvSpPr txBox="1"/>
          <p:nvPr/>
        </p:nvSpPr>
        <p:spPr>
          <a:xfrm>
            <a:off x="1922862" y="1905506"/>
            <a:ext cx="834627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200" dirty="0">
                <a:latin typeface="Daytona Condensed Light" panose="020B0604020202020204" pitchFamily="34" charset="0"/>
                <a:cs typeface="CordiaUPC" panose="020B0502040204020203" pitchFamily="34" charset="-34"/>
              </a:rPr>
              <a:t>Water sources back in 1664 was salt water that was underground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200" dirty="0">
                <a:latin typeface="Daytona Condensed Light" panose="020B0604020202020204" pitchFamily="34" charset="0"/>
                <a:cs typeface="CordiaUPC" panose="020B0502040204020203" pitchFamily="34" charset="-34"/>
              </a:rPr>
              <a:t>Sanitation was a problem with garbage being thrown in water supplies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200" dirty="0">
                <a:latin typeface="Daytona Condensed Light" panose="020B0604020202020204" pitchFamily="34" charset="0"/>
                <a:cs typeface="CordiaUPC" panose="020B0502040204020203" pitchFamily="34" charset="-34"/>
              </a:rPr>
              <a:t>Disease spread rapidly and caused many outbreaks due to no sewage system and access to clean water</a:t>
            </a:r>
          </a:p>
        </p:txBody>
      </p:sp>
      <p:sp>
        <p:nvSpPr>
          <p:cNvPr id="4" name="AutoShape 2" descr="Collect Pond">
            <a:extLst>
              <a:ext uri="{FF2B5EF4-FFF2-40B4-BE49-F238E27FC236}">
                <a16:creationId xmlns:a16="http://schemas.microsoft.com/office/drawing/2014/main" id="{B22A2676-6B62-D5E6-9AED-880FEFC6EF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835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A43BA1-DAEA-4E98-9FF4-7925A7E6B0CB}"/>
              </a:ext>
            </a:extLst>
          </p:cNvPr>
          <p:cNvSpPr txBox="1"/>
          <p:nvPr/>
        </p:nvSpPr>
        <p:spPr>
          <a:xfrm>
            <a:off x="4094490" y="0"/>
            <a:ext cx="40030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latin typeface="Franklin Gothic Medium Cond" panose="020B0606030402020204" pitchFamily="34" charset="0"/>
              </a:rPr>
              <a:t>What is being done?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80B6CA-DD12-4A85-B13D-4F09FC66CB7F}"/>
              </a:ext>
            </a:extLst>
          </p:cNvPr>
          <p:cNvSpPr txBox="1"/>
          <p:nvPr/>
        </p:nvSpPr>
        <p:spPr>
          <a:xfrm>
            <a:off x="261743" y="1166842"/>
            <a:ext cx="740641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200" dirty="0">
                <a:latin typeface="Daytona Condensed Light" panose="020B0604020202020204" pitchFamily="34" charset="0"/>
                <a:cs typeface="CordiaUPC" panose="020B0502040204020203" pitchFamily="34" charset="-34"/>
              </a:rPr>
              <a:t>An aqueduct was proposed and voted on to allow water from Croton River (40 miles north)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200" dirty="0">
                <a:latin typeface="Daytona Condensed Light" panose="020B0604020202020204" pitchFamily="34" charset="0"/>
                <a:cs typeface="CordiaUPC" panose="020B0502040204020203" pitchFamily="34" charset="-34"/>
              </a:rPr>
              <a:t>It was finished in 1848 and when cholera emerged again in 1849, they built a sewer system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200" dirty="0">
                <a:latin typeface="Daytona Condensed Light" panose="020B0604020202020204" pitchFamily="34" charset="0"/>
                <a:cs typeface="CordiaUPC" panose="020B0502040204020203" pitchFamily="34" charset="-34"/>
              </a:rPr>
              <a:t>A  larger aqueduct was built to meet the demand of over one million residents in the 1890s</a:t>
            </a:r>
          </a:p>
        </p:txBody>
      </p:sp>
      <p:pic>
        <p:nvPicPr>
          <p:cNvPr id="2050" name="Picture 2" descr="Map of the NYC water supply system, 1938.">
            <a:extLst>
              <a:ext uri="{FF2B5EF4-FFF2-40B4-BE49-F238E27FC236}">
                <a16:creationId xmlns:a16="http://schemas.microsoft.com/office/drawing/2014/main" id="{6963878D-750D-E541-F80F-73E17B46B5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7509" y="1078677"/>
            <a:ext cx="3381830" cy="4366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0E51291-D6A7-8193-7159-802DCBAD4D65}"/>
              </a:ext>
            </a:extLst>
          </p:cNvPr>
          <p:cNvSpPr txBox="1"/>
          <p:nvPr/>
        </p:nvSpPr>
        <p:spPr>
          <a:xfrm>
            <a:off x="7668159" y="5600699"/>
            <a:ext cx="42405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Franklin Gothic Book" panose="020B0503020102020204" pitchFamily="34" charset="0"/>
              </a:rPr>
              <a:t>The New York City water supply system, 1938. [NYC Water © </a:t>
            </a:r>
            <a:r>
              <a:rPr lang="en-US" u="none" strike="noStrike" dirty="0">
                <a:solidFill>
                  <a:srgbClr val="5B8480"/>
                </a:solidFill>
                <a:effectLst/>
                <a:latin typeface="Franklin Gothic Book" panose="020B0503020102020204" pitchFamily="34" charset="0"/>
                <a:hlinkClick r:id="rId3"/>
              </a:rPr>
              <a:t>Flickr</a:t>
            </a:r>
            <a:r>
              <a:rPr lang="en-US" dirty="0">
                <a:latin typeface="Franklin Gothic Book" panose="020B0503020102020204" pitchFamily="34" charset="0"/>
              </a:rPr>
              <a:t>, courtesy DEP NYC]</a:t>
            </a:r>
          </a:p>
        </p:txBody>
      </p:sp>
    </p:spTree>
    <p:extLst>
      <p:ext uri="{BB962C8B-B14F-4D97-AF65-F5344CB8AC3E}">
        <p14:creationId xmlns:p14="http://schemas.microsoft.com/office/powerpoint/2010/main" val="1646204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4FAD3C-86D2-4111-A400-AF7105FD222B}"/>
              </a:ext>
            </a:extLst>
          </p:cNvPr>
          <p:cNvSpPr txBox="1"/>
          <p:nvPr/>
        </p:nvSpPr>
        <p:spPr>
          <a:xfrm>
            <a:off x="4933663" y="0"/>
            <a:ext cx="23246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latin typeface="Franklin Gothic Medium Cond" panose="020B0606030402020204" pitchFamily="34" charset="0"/>
              </a:rPr>
              <a:t>The Actions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4522D4-41FE-4021-B3FB-A4E6AF610BB7}"/>
              </a:ext>
            </a:extLst>
          </p:cNvPr>
          <p:cNvSpPr txBox="1"/>
          <p:nvPr/>
        </p:nvSpPr>
        <p:spPr>
          <a:xfrm>
            <a:off x="1417418" y="2151727"/>
            <a:ext cx="935716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200" dirty="0">
                <a:latin typeface="Daytona Condensed Light" panose="020B0604020202020204" pitchFamily="34" charset="0"/>
                <a:cs typeface="CordiaUPC" panose="020B0502040204020203" pitchFamily="34" charset="-34"/>
              </a:rPr>
              <a:t>Transporting water from afar was the hardest and most costly start for access to clean water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200" dirty="0">
                <a:latin typeface="Daytona Condensed Light" panose="020B0604020202020204" pitchFamily="34" charset="0"/>
                <a:cs typeface="CordiaUPC" panose="020B0502040204020203" pitchFamily="34" charset="-34"/>
              </a:rPr>
              <a:t>The Delaware water project cost over $300 million to build which was an 85 miles long tunnel from the Rondout Reservoir </a:t>
            </a:r>
          </a:p>
        </p:txBody>
      </p:sp>
    </p:spTree>
    <p:extLst>
      <p:ext uri="{BB962C8B-B14F-4D97-AF65-F5344CB8AC3E}">
        <p14:creationId xmlns:p14="http://schemas.microsoft.com/office/powerpoint/2010/main" val="3314880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F21950A-4BCF-4090-B61D-7B52F7E29BE8}"/>
              </a:ext>
            </a:extLst>
          </p:cNvPr>
          <p:cNvSpPr txBox="1"/>
          <p:nvPr/>
        </p:nvSpPr>
        <p:spPr>
          <a:xfrm>
            <a:off x="4248699" y="0"/>
            <a:ext cx="36946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latin typeface="Franklin Gothic Medium Cond" panose="020B0606030402020204" pitchFamily="34" charset="0"/>
              </a:rPr>
              <a:t>Was it Successful?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1F4B73-EBED-4667-BC28-D62216B58A03}"/>
              </a:ext>
            </a:extLst>
          </p:cNvPr>
          <p:cNvSpPr txBox="1"/>
          <p:nvPr/>
        </p:nvSpPr>
        <p:spPr>
          <a:xfrm>
            <a:off x="5426875" y="1905506"/>
            <a:ext cx="609456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200" dirty="0">
                <a:latin typeface="Daytona Condensed Light" panose="020B0604020202020204" pitchFamily="34" charset="0"/>
                <a:cs typeface="CordiaUPC" panose="020B0502040204020203" pitchFamily="34" charset="-34"/>
              </a:rPr>
              <a:t>The Catskill Aqueduct is the biggest aqueduct in New York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200" dirty="0">
                <a:latin typeface="Daytona Condensed Light" panose="020B0604020202020204" pitchFamily="34" charset="0"/>
                <a:cs typeface="CordiaUPC" panose="020B0502040204020203" pitchFamily="34" charset="-34"/>
              </a:rPr>
              <a:t>Supplies clean water to millions of people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200" dirty="0">
                <a:latin typeface="Daytona Condensed Light" panose="020B0604020202020204" pitchFamily="34" charset="0"/>
                <a:cs typeface="CordiaUPC" panose="020B0502040204020203" pitchFamily="34" charset="-34"/>
              </a:rPr>
              <a:t>A $1 billion project to repair the Catskill Aqueduct</a:t>
            </a:r>
          </a:p>
        </p:txBody>
      </p:sp>
      <p:pic>
        <p:nvPicPr>
          <p:cNvPr id="1026" name="Picture 2" descr="Croton Distribution into Manhattan &amp; Bronx with Pumping to Queens">
            <a:extLst>
              <a:ext uri="{FF2B5EF4-FFF2-40B4-BE49-F238E27FC236}">
                <a16:creationId xmlns:a16="http://schemas.microsoft.com/office/drawing/2014/main" id="{CA83278C-7C94-3580-1631-E6629A700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790" y="1305426"/>
            <a:ext cx="4296304" cy="4247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88BECA-7311-0A9D-081A-8F478FBBCF18}"/>
              </a:ext>
            </a:extLst>
          </p:cNvPr>
          <p:cNvSpPr txBox="1"/>
          <p:nvPr/>
        </p:nvSpPr>
        <p:spPr>
          <a:xfrm>
            <a:off x="300791" y="5626892"/>
            <a:ext cx="42963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0" dirty="0">
                <a:solidFill>
                  <a:srgbClr val="767676"/>
                </a:solidFill>
                <a:effectLst/>
                <a:latin typeface="Franklin Gothic Book" panose="020B0503020102020204" pitchFamily="34" charset="0"/>
              </a:rPr>
              <a:t>A map of the </a:t>
            </a:r>
            <a:r>
              <a:rPr lang="en-US" sz="2800" b="1" i="0" u="none" strike="noStrike" dirty="0">
                <a:solidFill>
                  <a:srgbClr val="007DBD"/>
                </a:solidFill>
                <a:effectLst/>
                <a:latin typeface="Franklin Gothic Book" panose="020B0503020102020204" pitchFamily="34" charset="0"/>
                <a:hlinkClick r:id="rId3"/>
              </a:rPr>
              <a:t>Current Water Distribution</a:t>
            </a:r>
            <a:r>
              <a:rPr lang="en-US" sz="2800" b="1" i="0" dirty="0">
                <a:solidFill>
                  <a:srgbClr val="767676"/>
                </a:solidFill>
                <a:effectLst/>
                <a:latin typeface="Franklin Gothic Book" panose="020B0503020102020204" pitchFamily="34" charset="0"/>
              </a:rPr>
              <a:t> </a:t>
            </a:r>
            <a:endParaRPr lang="en-US" sz="2800" dirty="0"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7183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0085621-296D-4144-BF48-8FDA5FE48F80}"/>
              </a:ext>
            </a:extLst>
          </p:cNvPr>
          <p:cNvSpPr txBox="1"/>
          <p:nvPr/>
        </p:nvSpPr>
        <p:spPr>
          <a:xfrm>
            <a:off x="5243972" y="0"/>
            <a:ext cx="17040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latin typeface="Franklin Gothic Medium Cond" panose="020B0606030402020204" pitchFamily="34" charset="0"/>
              </a:rPr>
              <a:t>Sources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2EDC36-A458-4981-8CFC-97D5C2A404D0}"/>
              </a:ext>
            </a:extLst>
          </p:cNvPr>
          <p:cNvSpPr txBox="1"/>
          <p:nvPr/>
        </p:nvSpPr>
        <p:spPr>
          <a:xfrm>
            <a:off x="3048000" y="1443841"/>
            <a:ext cx="6096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Franklin Gothic Book" panose="020B0503020102020204" pitchFamily="34" charset="0"/>
              </a:rPr>
              <a:t>“Water Distribution Changes for Important Aqueduct Project.” The Official Website of the City of New York, 12 Oct. 2021, </a:t>
            </a:r>
            <a:r>
              <a:rPr lang="en-US" dirty="0">
                <a:latin typeface="Franklin Gothic Book" panose="020B0503020102020204" pitchFamily="34" charset="0"/>
                <a:hlinkClick r:id="rId2"/>
              </a:rPr>
              <a:t>https://www.nyc.gov/site/dep/news/121021/water-distribution-changes-important-aqueduct-project</a:t>
            </a:r>
            <a:endParaRPr lang="en-US" dirty="0">
              <a:latin typeface="Franklin Gothic Book" panose="020B0503020102020204" pitchFamily="34" charset="0"/>
            </a:endParaRPr>
          </a:p>
          <a:p>
            <a:endParaRPr lang="en-US" dirty="0">
              <a:latin typeface="Franklin Gothic Book" panose="020B0503020102020204" pitchFamily="34" charset="0"/>
            </a:endParaRPr>
          </a:p>
          <a:p>
            <a:r>
              <a:rPr lang="en-US" dirty="0">
                <a:latin typeface="Franklin Gothic Book" panose="020B0503020102020204" pitchFamily="34" charset="0"/>
              </a:rPr>
              <a:t>Magazine, Smithsonian. “How New York City Found Clean Water.” Smithsonian.com, Smithsonian Institution, 25 Nov. 2019, </a:t>
            </a:r>
            <a:r>
              <a:rPr lang="en-US" dirty="0">
                <a:latin typeface="Franklin Gothic Book" panose="020B0503020102020204" pitchFamily="34" charset="0"/>
                <a:hlinkClick r:id="rId3"/>
              </a:rPr>
              <a:t>https://www.smithsonianmag.com/history/how-new-york-city-found-clean-water-180973571/</a:t>
            </a:r>
            <a:endParaRPr lang="en-US" dirty="0">
              <a:latin typeface="Franklin Gothic Book" panose="020B0503020102020204" pitchFamily="34" charset="0"/>
            </a:endParaRPr>
          </a:p>
          <a:p>
            <a:endParaRPr lang="en-US" dirty="0">
              <a:latin typeface="Franklin Gothic Book" panose="020B0503020102020204" pitchFamily="34" charset="0"/>
            </a:endParaRPr>
          </a:p>
          <a:p>
            <a:r>
              <a:rPr lang="en-US" dirty="0" err="1">
                <a:latin typeface="Franklin Gothic Book" panose="020B0503020102020204" pitchFamily="34" charset="0"/>
              </a:rPr>
              <a:t>Sante</a:t>
            </a:r>
            <a:r>
              <a:rPr lang="en-US" dirty="0">
                <a:latin typeface="Franklin Gothic Book" panose="020B0503020102020204" pitchFamily="34" charset="0"/>
              </a:rPr>
              <a:t>, Lucy. “An Enduring Source of Drinking Water.” Places Journal, 1 Nov. 2020, </a:t>
            </a:r>
            <a:r>
              <a:rPr lang="en-US" dirty="0">
                <a:latin typeface="Franklin Gothic Book" panose="020B0503020102020204" pitchFamily="34" charset="0"/>
                <a:hlinkClick r:id="rId4"/>
              </a:rPr>
              <a:t>https://placesjournal.org/article/reservoir-an-enduring-source-of-drinking-water/?cn-reloaded=1</a:t>
            </a:r>
            <a:endParaRPr lang="en-US" dirty="0"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9268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4543</TotalTime>
  <Words>319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Calibri Light</vt:lpstr>
      <vt:lpstr>Daytona Condensed Light</vt:lpstr>
      <vt:lpstr>Franklin Gothic Book</vt:lpstr>
      <vt:lpstr>Franklin Gothic Medium Cond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Abigail D. Paulus &lt;Student&gt;</dc:creator>
  <cp:lastModifiedBy>Abigail D. Paulus &lt;Student&gt;</cp:lastModifiedBy>
  <cp:revision>1</cp:revision>
  <dcterms:created xsi:type="dcterms:W3CDTF">2023-02-07T14:43:52Z</dcterms:created>
  <dcterms:modified xsi:type="dcterms:W3CDTF">2023-02-13T04:56:39Z</dcterms:modified>
</cp:coreProperties>
</file>