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3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179744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0488D7-D2CD-4301-B4E4-F1B0DE299BCD}"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410542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338751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4335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334929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2800049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4110071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1915015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417183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237844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125219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488D7-D2CD-4301-B4E4-F1B0DE299BCD}"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922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0488D7-D2CD-4301-B4E4-F1B0DE299BCD}"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58645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15481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243477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00488D7-D2CD-4301-B4E4-F1B0DE299BCD}" type="datetimeFigureOut">
              <a:rPr lang="en-US" smtClean="0"/>
              <a:t>1/20/2019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318793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0488D7-D2CD-4301-B4E4-F1B0DE299BCD}"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239C9-DDFD-4665-B8EC-B8EB1B050E19}" type="slidenum">
              <a:rPr lang="en-US" smtClean="0"/>
              <a:t>‹#›</a:t>
            </a:fld>
            <a:endParaRPr lang="en-US"/>
          </a:p>
        </p:txBody>
      </p:sp>
    </p:spTree>
    <p:extLst>
      <p:ext uri="{BB962C8B-B14F-4D97-AF65-F5344CB8AC3E}">
        <p14:creationId xmlns:p14="http://schemas.microsoft.com/office/powerpoint/2010/main" val="3575154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0488D7-D2CD-4301-B4E4-F1B0DE299BCD}" type="datetimeFigureOut">
              <a:rPr lang="en-US" smtClean="0"/>
              <a:t>1/20/2019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4239C9-DDFD-4665-B8EC-B8EB1B050E19}" type="slidenum">
              <a:rPr lang="en-US" smtClean="0"/>
              <a:t>‹#›</a:t>
            </a:fld>
            <a:endParaRPr lang="en-US"/>
          </a:p>
        </p:txBody>
      </p:sp>
    </p:spTree>
    <p:extLst>
      <p:ext uri="{BB962C8B-B14F-4D97-AF65-F5344CB8AC3E}">
        <p14:creationId xmlns:p14="http://schemas.microsoft.com/office/powerpoint/2010/main" val="26175936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A5C1-D9F5-4AB3-9529-24954666BD16}"/>
              </a:ext>
            </a:extLst>
          </p:cNvPr>
          <p:cNvSpPr>
            <a:spLocks noGrp="1"/>
          </p:cNvSpPr>
          <p:nvPr>
            <p:ph type="ctrTitle"/>
          </p:nvPr>
        </p:nvSpPr>
        <p:spPr/>
        <p:txBody>
          <a:bodyPr/>
          <a:lstStyle/>
          <a:p>
            <a:r>
              <a:rPr lang="en-US" dirty="0"/>
              <a:t>Prediction Methodology</a:t>
            </a:r>
          </a:p>
        </p:txBody>
      </p:sp>
      <p:sp>
        <p:nvSpPr>
          <p:cNvPr id="3" name="Subtitle 2">
            <a:extLst>
              <a:ext uri="{FF2B5EF4-FFF2-40B4-BE49-F238E27FC236}">
                <a16:creationId xmlns:a16="http://schemas.microsoft.com/office/drawing/2014/main" id="{1B5328CD-9205-461E-B06C-6B00C3AE76D9}"/>
              </a:ext>
            </a:extLst>
          </p:cNvPr>
          <p:cNvSpPr>
            <a:spLocks noGrp="1"/>
          </p:cNvSpPr>
          <p:nvPr>
            <p:ph type="subTitle" idx="1"/>
          </p:nvPr>
        </p:nvSpPr>
        <p:spPr/>
        <p:txBody>
          <a:bodyPr/>
          <a:lstStyle/>
          <a:p>
            <a:r>
              <a:rPr lang="en-US" dirty="0"/>
              <a:t>Joel Whittier </a:t>
            </a:r>
          </a:p>
        </p:txBody>
      </p:sp>
    </p:spTree>
    <p:extLst>
      <p:ext uri="{BB962C8B-B14F-4D97-AF65-F5344CB8AC3E}">
        <p14:creationId xmlns:p14="http://schemas.microsoft.com/office/powerpoint/2010/main" val="266639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9A6B-8D99-4941-8ECB-B7C9688D333A}"/>
              </a:ext>
            </a:extLst>
          </p:cNvPr>
          <p:cNvSpPr>
            <a:spLocks noGrp="1"/>
          </p:cNvSpPr>
          <p:nvPr>
            <p:ph type="title"/>
          </p:nvPr>
        </p:nvSpPr>
        <p:spPr>
          <a:xfrm>
            <a:off x="646111" y="452718"/>
            <a:ext cx="9404723" cy="705191"/>
          </a:xfrm>
        </p:spPr>
        <p:txBody>
          <a:bodyPr/>
          <a:lstStyle/>
          <a:p>
            <a:r>
              <a:rPr lang="en-US" dirty="0"/>
              <a:t>General Process</a:t>
            </a:r>
            <a:br>
              <a:rPr lang="en-US" dirty="0"/>
            </a:br>
            <a:endParaRPr lang="en-US" dirty="0"/>
          </a:p>
        </p:txBody>
      </p:sp>
      <p:sp>
        <p:nvSpPr>
          <p:cNvPr id="3" name="Content Placeholder 2">
            <a:extLst>
              <a:ext uri="{FF2B5EF4-FFF2-40B4-BE49-F238E27FC236}">
                <a16:creationId xmlns:a16="http://schemas.microsoft.com/office/drawing/2014/main" id="{74FE38E5-CD71-485F-8EEB-ED560F97B7C4}"/>
              </a:ext>
            </a:extLst>
          </p:cNvPr>
          <p:cNvSpPr>
            <a:spLocks noGrp="1"/>
          </p:cNvSpPr>
          <p:nvPr>
            <p:ph idx="1"/>
          </p:nvPr>
        </p:nvSpPr>
        <p:spPr>
          <a:xfrm>
            <a:off x="820047" y="1227971"/>
            <a:ext cx="8946541" cy="4195481"/>
          </a:xfrm>
        </p:spPr>
        <p:txBody>
          <a:bodyPr/>
          <a:lstStyle/>
          <a:p>
            <a:r>
              <a:rPr lang="en-US" dirty="0"/>
              <a:t>Remove Variables that were obviously not useful</a:t>
            </a:r>
          </a:p>
          <a:p>
            <a:r>
              <a:rPr lang="en-US" dirty="0"/>
              <a:t>Add Variables that better “contextualize” the statistics </a:t>
            </a:r>
          </a:p>
          <a:p>
            <a:r>
              <a:rPr lang="en-US" dirty="0"/>
              <a:t>Run a WLS linear regression</a:t>
            </a:r>
          </a:p>
          <a:p>
            <a:r>
              <a:rPr lang="en-US" dirty="0"/>
              <a:t>Examine covariance matrix for functional misspecifications and noisy variables</a:t>
            </a:r>
          </a:p>
          <a:p>
            <a:r>
              <a:rPr lang="en-US" dirty="0"/>
              <a:t> Use model to predict likelihood of becoming a top 10 prospect within the organization</a:t>
            </a:r>
          </a:p>
          <a:p>
            <a:r>
              <a:rPr lang="en-US" dirty="0"/>
              <a:t>Find the top percentile of prospects</a:t>
            </a:r>
          </a:p>
          <a:p>
            <a:endParaRPr lang="en-US" dirty="0"/>
          </a:p>
        </p:txBody>
      </p:sp>
    </p:spTree>
    <p:extLst>
      <p:ext uri="{BB962C8B-B14F-4D97-AF65-F5344CB8AC3E}">
        <p14:creationId xmlns:p14="http://schemas.microsoft.com/office/powerpoint/2010/main" val="205962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3D10-9375-4F95-BEAF-46F14FE0B684}"/>
              </a:ext>
            </a:extLst>
          </p:cNvPr>
          <p:cNvSpPr>
            <a:spLocks noGrp="1"/>
          </p:cNvSpPr>
          <p:nvPr>
            <p:ph type="title"/>
          </p:nvPr>
        </p:nvSpPr>
        <p:spPr/>
        <p:txBody>
          <a:bodyPr/>
          <a:lstStyle/>
          <a:p>
            <a:r>
              <a:rPr lang="en-US" dirty="0"/>
              <a:t>Variable Exclusions</a:t>
            </a:r>
          </a:p>
        </p:txBody>
      </p:sp>
      <p:sp>
        <p:nvSpPr>
          <p:cNvPr id="3" name="Content Placeholder 2">
            <a:extLst>
              <a:ext uri="{FF2B5EF4-FFF2-40B4-BE49-F238E27FC236}">
                <a16:creationId xmlns:a16="http://schemas.microsoft.com/office/drawing/2014/main" id="{97BC8A52-5BCE-44DC-B961-950A5ED1C23C}"/>
              </a:ext>
            </a:extLst>
          </p:cNvPr>
          <p:cNvSpPr>
            <a:spLocks noGrp="1"/>
          </p:cNvSpPr>
          <p:nvPr>
            <p:ph idx="1"/>
          </p:nvPr>
        </p:nvSpPr>
        <p:spPr>
          <a:xfrm>
            <a:off x="715686" y="1331259"/>
            <a:ext cx="8946541" cy="4900576"/>
          </a:xfrm>
        </p:spPr>
        <p:txBody>
          <a:bodyPr>
            <a:normAutofit lnSpcReduction="10000"/>
          </a:bodyPr>
          <a:lstStyle/>
          <a:p>
            <a:r>
              <a:rPr lang="en-US" dirty="0"/>
              <a:t>We start by excluding all variables that are nonquantifiable</a:t>
            </a:r>
          </a:p>
          <a:p>
            <a:pPr lvl="1"/>
            <a:r>
              <a:rPr lang="en-US" dirty="0"/>
              <a:t>First name, last name, college, </a:t>
            </a:r>
            <a:r>
              <a:rPr lang="en-US" dirty="0" err="1"/>
              <a:t>etc</a:t>
            </a:r>
            <a:endParaRPr lang="en-US" dirty="0"/>
          </a:p>
          <a:p>
            <a:r>
              <a:rPr lang="en-US" dirty="0"/>
              <a:t>Some variables are likely multicollinear, namely the ones that have to do with physical attributes</a:t>
            </a:r>
          </a:p>
          <a:p>
            <a:pPr lvl="1"/>
            <a:r>
              <a:rPr lang="en-US" dirty="0"/>
              <a:t>We summarize physical attributes/potential </a:t>
            </a:r>
          </a:p>
          <a:p>
            <a:r>
              <a:rPr lang="en-US" dirty="0"/>
              <a:t>Some are obviously colinear and can be immediately excluded</a:t>
            </a:r>
          </a:p>
          <a:p>
            <a:pPr lvl="1"/>
            <a:r>
              <a:rPr lang="en-US" dirty="0"/>
              <a:t>Wins and losses obviously shouldn’t be included</a:t>
            </a:r>
          </a:p>
          <a:p>
            <a:r>
              <a:rPr lang="en-US" dirty="0"/>
              <a:t>A few were included as per 9 or per game statistics </a:t>
            </a:r>
          </a:p>
          <a:p>
            <a:r>
              <a:rPr lang="en-US" dirty="0"/>
              <a:t>A handful are pretty clearly unimportant or too infrequent to really count</a:t>
            </a:r>
          </a:p>
          <a:p>
            <a:pPr lvl="1"/>
            <a:r>
              <a:rPr lang="en-US" dirty="0"/>
              <a:t>Balks are inconsistent and such weird scenarios, it’s hard to say what it means about a pitcher</a:t>
            </a:r>
          </a:p>
          <a:p>
            <a:pPr lvl="1"/>
            <a:r>
              <a:rPr lang="en-US" dirty="0"/>
              <a:t>Same applies to saves and shutouts </a:t>
            </a:r>
          </a:p>
        </p:txBody>
      </p:sp>
    </p:spTree>
    <p:extLst>
      <p:ext uri="{BB962C8B-B14F-4D97-AF65-F5344CB8AC3E}">
        <p14:creationId xmlns:p14="http://schemas.microsoft.com/office/powerpoint/2010/main" val="419906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F099-0B74-4264-BC07-B9DD8111C76C}"/>
              </a:ext>
            </a:extLst>
          </p:cNvPr>
          <p:cNvSpPr>
            <a:spLocks noGrp="1"/>
          </p:cNvSpPr>
          <p:nvPr>
            <p:ph type="title"/>
          </p:nvPr>
        </p:nvSpPr>
        <p:spPr>
          <a:xfrm>
            <a:off x="646111" y="452718"/>
            <a:ext cx="9404723" cy="715130"/>
          </a:xfrm>
        </p:spPr>
        <p:txBody>
          <a:bodyPr/>
          <a:lstStyle/>
          <a:p>
            <a:r>
              <a:rPr lang="en-US" dirty="0"/>
              <a:t>Transforming Variables</a:t>
            </a:r>
          </a:p>
        </p:txBody>
      </p:sp>
      <p:sp>
        <p:nvSpPr>
          <p:cNvPr id="3" name="Content Placeholder 2">
            <a:extLst>
              <a:ext uri="{FF2B5EF4-FFF2-40B4-BE49-F238E27FC236}">
                <a16:creationId xmlns:a16="http://schemas.microsoft.com/office/drawing/2014/main" id="{3AAF22C9-4248-444D-8853-D06491CC55D9}"/>
              </a:ext>
            </a:extLst>
          </p:cNvPr>
          <p:cNvSpPr>
            <a:spLocks noGrp="1"/>
          </p:cNvSpPr>
          <p:nvPr>
            <p:ph idx="1"/>
          </p:nvPr>
        </p:nvSpPr>
        <p:spPr>
          <a:xfrm>
            <a:off x="685869" y="1242879"/>
            <a:ext cx="8946541" cy="4195481"/>
          </a:xfrm>
        </p:spPr>
        <p:txBody>
          <a:bodyPr/>
          <a:lstStyle/>
          <a:p>
            <a:r>
              <a:rPr lang="en-US" dirty="0"/>
              <a:t>A few made sense being per inning, as the rate at which they happen is more important in baseball than frequency. These days we do not value pitcher endurance too much.</a:t>
            </a:r>
          </a:p>
          <a:p>
            <a:r>
              <a:rPr lang="en-US" dirty="0"/>
              <a:t>Upon inspection of covariances, and a few plots, it became clear that a log transformation helped clarify </a:t>
            </a:r>
          </a:p>
        </p:txBody>
      </p:sp>
    </p:spTree>
    <p:extLst>
      <p:ext uri="{BB962C8B-B14F-4D97-AF65-F5344CB8AC3E}">
        <p14:creationId xmlns:p14="http://schemas.microsoft.com/office/powerpoint/2010/main" val="420578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41E8-B12C-4185-8712-81429D7A9C79}"/>
              </a:ext>
            </a:extLst>
          </p:cNvPr>
          <p:cNvSpPr>
            <a:spLocks noGrp="1"/>
          </p:cNvSpPr>
          <p:nvPr>
            <p:ph type="title"/>
          </p:nvPr>
        </p:nvSpPr>
        <p:spPr/>
        <p:txBody>
          <a:bodyPr/>
          <a:lstStyle/>
          <a:p>
            <a:r>
              <a:rPr lang="en-US" dirty="0"/>
              <a:t>Weighted Least Squares</a:t>
            </a:r>
          </a:p>
        </p:txBody>
      </p:sp>
      <p:sp>
        <p:nvSpPr>
          <p:cNvPr id="3" name="Content Placeholder 2">
            <a:extLst>
              <a:ext uri="{FF2B5EF4-FFF2-40B4-BE49-F238E27FC236}">
                <a16:creationId xmlns:a16="http://schemas.microsoft.com/office/drawing/2014/main" id="{C18354BC-4039-4426-8C3A-4482D3E62B21}"/>
              </a:ext>
            </a:extLst>
          </p:cNvPr>
          <p:cNvSpPr>
            <a:spLocks noGrp="1"/>
          </p:cNvSpPr>
          <p:nvPr>
            <p:ph idx="1"/>
          </p:nvPr>
        </p:nvSpPr>
        <p:spPr>
          <a:xfrm>
            <a:off x="646111" y="1331259"/>
            <a:ext cx="8946541" cy="4195481"/>
          </a:xfrm>
        </p:spPr>
        <p:txBody>
          <a:bodyPr/>
          <a:lstStyle/>
          <a:p>
            <a:r>
              <a:rPr lang="en-US" dirty="0"/>
              <a:t>Because the result is a binominal, we choose weighted least squares to predict the likelihood of one becoming a top prospect.</a:t>
            </a:r>
          </a:p>
          <a:p>
            <a:r>
              <a:rPr lang="en-US" dirty="0"/>
              <a:t>Also considered a logistic regression but decided against it. Logistic regressions are much more sensitive to multicollinearity than WLS, which is likely present in this case. For example, a pitcher with the skill to achieve high per 9 stats means they are more likely to win. This will almost always be true; the best players are the best at everything most of the time, so I went with WLS where multicollinearity is less of a big deal. </a:t>
            </a:r>
          </a:p>
        </p:txBody>
      </p:sp>
    </p:spTree>
    <p:extLst>
      <p:ext uri="{BB962C8B-B14F-4D97-AF65-F5344CB8AC3E}">
        <p14:creationId xmlns:p14="http://schemas.microsoft.com/office/powerpoint/2010/main" val="28410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996C-2344-43B3-BA3C-43D441A29B76}"/>
              </a:ext>
            </a:extLst>
          </p:cNvPr>
          <p:cNvSpPr>
            <a:spLocks noGrp="1"/>
          </p:cNvSpPr>
          <p:nvPr>
            <p:ph type="title"/>
          </p:nvPr>
        </p:nvSpPr>
        <p:spPr/>
        <p:txBody>
          <a:bodyPr/>
          <a:lstStyle/>
          <a:p>
            <a:r>
              <a:rPr lang="en-US" dirty="0"/>
              <a:t>Identify noise </a:t>
            </a:r>
          </a:p>
        </p:txBody>
      </p:sp>
      <p:sp>
        <p:nvSpPr>
          <p:cNvPr id="3" name="Content Placeholder 2">
            <a:extLst>
              <a:ext uri="{FF2B5EF4-FFF2-40B4-BE49-F238E27FC236}">
                <a16:creationId xmlns:a16="http://schemas.microsoft.com/office/drawing/2014/main" id="{EF607745-E473-43C4-B5D2-0E6C07C9E5BF}"/>
              </a:ext>
            </a:extLst>
          </p:cNvPr>
          <p:cNvSpPr>
            <a:spLocks noGrp="1"/>
          </p:cNvSpPr>
          <p:nvPr>
            <p:ph idx="1"/>
          </p:nvPr>
        </p:nvSpPr>
        <p:spPr>
          <a:xfrm>
            <a:off x="646111" y="1237910"/>
            <a:ext cx="8946541" cy="4195481"/>
          </a:xfrm>
        </p:spPr>
        <p:txBody>
          <a:bodyPr/>
          <a:lstStyle/>
          <a:p>
            <a:r>
              <a:rPr lang="en-US" dirty="0"/>
              <a:t>Draft round had a tiny value and a high SE. We already know the MLB draft is pretty random, and physical attributes have almost nothing to due with pitching quality, so we can safely subtract this.</a:t>
            </a:r>
          </a:p>
          <a:p>
            <a:r>
              <a:rPr lang="en-US" dirty="0"/>
              <a:t>HR/9, era, and </a:t>
            </a:r>
            <a:r>
              <a:rPr lang="en-US" dirty="0" err="1"/>
              <a:t>so_bb</a:t>
            </a:r>
            <a:r>
              <a:rPr lang="en-US" dirty="0"/>
              <a:t> had a high E and low value, so I removed them. While they potentially could have been kept, as mentioned previously, it was likely so multicollinear that it created too much noise. With more time I would like to find a way to include these in the model, but it would likely take more work than the suggested 3 hours, so given the time constraint my best action was to leave them out. </a:t>
            </a:r>
          </a:p>
        </p:txBody>
      </p:sp>
    </p:spTree>
    <p:extLst>
      <p:ext uri="{BB962C8B-B14F-4D97-AF65-F5344CB8AC3E}">
        <p14:creationId xmlns:p14="http://schemas.microsoft.com/office/powerpoint/2010/main" val="26351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2114-29EE-476A-89E9-0037D4D5BD50}"/>
              </a:ext>
            </a:extLst>
          </p:cNvPr>
          <p:cNvSpPr>
            <a:spLocks noGrp="1"/>
          </p:cNvSpPr>
          <p:nvPr>
            <p:ph type="title"/>
          </p:nvPr>
        </p:nvSpPr>
        <p:spPr/>
        <p:txBody>
          <a:bodyPr/>
          <a:lstStyle/>
          <a:p>
            <a:r>
              <a:rPr lang="en-US" dirty="0"/>
              <a:t>Choosing the Prospects </a:t>
            </a:r>
          </a:p>
        </p:txBody>
      </p:sp>
      <p:sp>
        <p:nvSpPr>
          <p:cNvPr id="3" name="Content Placeholder 2">
            <a:extLst>
              <a:ext uri="{FF2B5EF4-FFF2-40B4-BE49-F238E27FC236}">
                <a16:creationId xmlns:a16="http://schemas.microsoft.com/office/drawing/2014/main" id="{AA9A54E7-F5AD-4B77-AE69-CABBBEC34225}"/>
              </a:ext>
            </a:extLst>
          </p:cNvPr>
          <p:cNvSpPr>
            <a:spLocks noGrp="1"/>
          </p:cNvSpPr>
          <p:nvPr>
            <p:ph idx="1"/>
          </p:nvPr>
        </p:nvSpPr>
        <p:spPr>
          <a:xfrm>
            <a:off x="785260" y="1446631"/>
            <a:ext cx="8946541" cy="4195481"/>
          </a:xfrm>
        </p:spPr>
        <p:txBody>
          <a:bodyPr/>
          <a:lstStyle/>
          <a:p>
            <a:r>
              <a:rPr lang="en-US" dirty="0"/>
              <a:t>I figured prospects are not exactly locked into their teams, and even if they were, we always care about who’s generally going to receive more resources (training and money). I think a top 300 prospect in the league would get the same money and training if they were the 11</a:t>
            </a:r>
            <a:r>
              <a:rPr lang="en-US" baseline="30000" dirty="0"/>
              <a:t>th</a:t>
            </a:r>
            <a:r>
              <a:rPr lang="en-US" dirty="0"/>
              <a:t> on a deep team, so I figured the best metric would be to take the top 300 (10 for 30 teams).</a:t>
            </a:r>
          </a:p>
          <a:p>
            <a:r>
              <a:rPr lang="en-US" dirty="0"/>
              <a:t>I gave each 2018 prospect their predicted value and </a:t>
            </a:r>
          </a:p>
          <a:p>
            <a:r>
              <a:rPr lang="en-US" dirty="0"/>
              <a:t>The results are in the attached CSV!</a:t>
            </a:r>
          </a:p>
        </p:txBody>
      </p:sp>
    </p:spTree>
    <p:extLst>
      <p:ext uri="{BB962C8B-B14F-4D97-AF65-F5344CB8AC3E}">
        <p14:creationId xmlns:p14="http://schemas.microsoft.com/office/powerpoint/2010/main" val="53187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B20E-0C35-4302-9E17-5EE4090A2014}"/>
              </a:ext>
            </a:extLst>
          </p:cNvPr>
          <p:cNvSpPr>
            <a:spLocks noGrp="1"/>
          </p:cNvSpPr>
          <p:nvPr>
            <p:ph type="title"/>
          </p:nvPr>
        </p:nvSpPr>
        <p:spPr/>
        <p:txBody>
          <a:bodyPr/>
          <a:lstStyle/>
          <a:p>
            <a:r>
              <a:rPr lang="en-US" dirty="0"/>
              <a:t>Weaknesses</a:t>
            </a:r>
          </a:p>
        </p:txBody>
      </p:sp>
      <p:sp>
        <p:nvSpPr>
          <p:cNvPr id="3" name="Content Placeholder 2">
            <a:extLst>
              <a:ext uri="{FF2B5EF4-FFF2-40B4-BE49-F238E27FC236}">
                <a16:creationId xmlns:a16="http://schemas.microsoft.com/office/drawing/2014/main" id="{A46F437A-D43E-4980-BD4A-F970E7CCDDA9}"/>
              </a:ext>
            </a:extLst>
          </p:cNvPr>
          <p:cNvSpPr>
            <a:spLocks noGrp="1"/>
          </p:cNvSpPr>
          <p:nvPr>
            <p:ph idx="1"/>
          </p:nvPr>
        </p:nvSpPr>
        <p:spPr>
          <a:xfrm>
            <a:off x="566599" y="1237909"/>
            <a:ext cx="8946541" cy="5292100"/>
          </a:xfrm>
        </p:spPr>
        <p:txBody>
          <a:bodyPr>
            <a:normAutofit/>
          </a:bodyPr>
          <a:lstStyle/>
          <a:p>
            <a:r>
              <a:rPr lang="en-US" dirty="0"/>
              <a:t>I think foremost I took a simple approach to an incredibly complicated problem. It obviously has a huge margin of error. At best my project can put into two or three categories of likely top player, maybe mid tier players, and ones who have so far struggled in the league.</a:t>
            </a:r>
          </a:p>
          <a:p>
            <a:pPr lvl="1"/>
            <a:r>
              <a:rPr lang="en-US" dirty="0"/>
              <a:t>Had I been given more time, I would have done a WLS model as an exploration of variables. I would try to also find a good instrument for top_10, because the binomial made it hard to work with. </a:t>
            </a:r>
          </a:p>
          <a:p>
            <a:r>
              <a:rPr lang="en-US" dirty="0"/>
              <a:t>I also know very little about baseball. To remedy this I consulted a friend who pitched in high school about the most important qualities in a player.</a:t>
            </a:r>
          </a:p>
          <a:p>
            <a:pPr lvl="1"/>
            <a:r>
              <a:rPr lang="en-US" dirty="0"/>
              <a:t>Had I been given more time, I would sit down and watch some MLB TV. I think having a qualitive understanding is always the first step to quantitative modeling. There is value in me as an outsider, who doesn’t judge pitchers by biases, but I would have liked to make some casual observations beforehand.  </a:t>
            </a:r>
          </a:p>
        </p:txBody>
      </p:sp>
    </p:spTree>
    <p:extLst>
      <p:ext uri="{BB962C8B-B14F-4D97-AF65-F5344CB8AC3E}">
        <p14:creationId xmlns:p14="http://schemas.microsoft.com/office/powerpoint/2010/main" val="4185708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390</TotalTime>
  <Words>748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Prediction Methodology</vt:lpstr>
      <vt:lpstr>General Process </vt:lpstr>
      <vt:lpstr>Variable Exclusions</vt:lpstr>
      <vt:lpstr>Transforming Variables</vt:lpstr>
      <vt:lpstr>Weighted Least Squares</vt:lpstr>
      <vt:lpstr>Identify noise </vt:lpstr>
      <vt:lpstr>Choosing the Prospects </vt:lpstr>
      <vt:lpstr>Weaknesses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Whittier</dc:creator>
  <cp:lastModifiedBy>Joel Whittier</cp:lastModifiedBy>
  <cp:revision>14</cp:revision>
  <dcterms:created xsi:type="dcterms:W3CDTF">2019-01-13T00:51:22Z</dcterms:created>
  <dcterms:modified xsi:type="dcterms:W3CDTF">2019-01-21T03:22:33Z</dcterms:modified>
</cp:coreProperties>
</file>