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83" r:id="rId3"/>
    <p:sldId id="277" r:id="rId4"/>
    <p:sldId id="289" r:id="rId5"/>
    <p:sldId id="273" r:id="rId6"/>
    <p:sldId id="278" r:id="rId7"/>
    <p:sldId id="286" r:id="rId8"/>
    <p:sldId id="280" r:id="rId9"/>
    <p:sldId id="295" r:id="rId10"/>
    <p:sldId id="281" r:id="rId11"/>
    <p:sldId id="282" r:id="rId12"/>
    <p:sldId id="284" r:id="rId13"/>
    <p:sldId id="292" r:id="rId14"/>
    <p:sldId id="266" r:id="rId15"/>
    <p:sldId id="293" r:id="rId16"/>
    <p:sldId id="279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E0843-DFBF-4D03-94D2-A4D50485BA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28B8-1C31-4665-9E8D-A059F4FC7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6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4FXhqFqvdV8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analytic-data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4FXhqFqvdV8?utm_source=unsplash&amp;utm_medium=referral&amp;utm_content=creditCopyTex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analytic-data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rawpixel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rawpixel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0687-9207-4F55-941E-F97DACCE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5D40D-3767-4826-8AFF-9F185EB3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3E48-32F2-4E67-AEF4-204250F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23C9-7B12-4B7A-9B14-3B297E22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B57D-7C65-4A66-8EC8-37457BA7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3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36E3-A7AE-48A4-B4D6-18E8635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8B33-D711-4762-B25A-E745FAFCD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AEEC-C798-4D98-B115-414FCD8E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2B2F-CEB5-4733-B87B-C2B268F8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F54C-169D-4943-B9C6-12662F3D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0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20BBD-95FD-4C0C-8AB4-8E98CBC00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BE52-8453-4B7A-BA43-FD27066F3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4F57-A653-43FE-A523-2E6D830A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AF5F-46E0-4363-B55E-65D0813A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0556-B5B6-40DB-A9E7-06AF4B40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75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87F9-1CC0-4CD5-A1D0-0016CF5A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805EA-E16C-4645-A502-BF418023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83304-F661-4110-9A9C-4F9EC043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23A2-37F3-41FF-BDB8-D7994933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B920-D6F3-4915-ADA9-B3EAF154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8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0055-722A-4E64-8C64-04512836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758A-EAF2-4C51-8091-60595E6E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7177-1D7A-4D7B-B936-CA4EFC8B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F2E8-71BE-4C63-9F16-36808C93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FFCA-3669-4417-B657-7F0A3CFF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F065-E7F7-4905-94EC-7F295321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DA04-2151-42EB-B1BF-76BDA78C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9B81-1DA2-445B-82BE-30BE686A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856B-E652-4081-AD39-469A8153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2E0B-7A57-452E-B0E4-C4E47F17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67D7-4269-433D-AA43-B091C243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76EF-20F1-47E2-9DA8-FA99B90D3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B7DE3-2797-4305-B64B-58C8A82E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770DF-AD93-40F9-AAC5-3F5811A6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4105-B860-47B7-8C8F-3DE9873C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AF93-70C2-4C5E-B701-59F54DAD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57-102F-4250-9730-C4DC261A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20F6E-8FDF-4433-AAAF-650AE753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C74B6-266D-4252-844C-33500651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2737A-60BC-488E-82BA-DCD59EE3F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7955A-2961-44F3-87D4-96A21986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44067-9174-44D6-A016-EDD5754D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F5EAC-31DC-4FB7-8D2B-104258A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E7E09-3292-43D4-8CE1-1658ADE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66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AD91-CF42-41BA-A273-266E2FE0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C4FA0-8A84-4990-984C-A607D0E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7EC59-26B2-4825-8A25-CAF935CD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D27BD-2BE8-4BAD-8BFA-87DA4DF1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2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2C0-E6F2-4098-B219-6DD36FDF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7C0EC-63CA-4BA0-88AA-C8EEE221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C036-A5F0-4EF4-8B3D-F3827371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2C9FDD9-C38A-41B9-9577-0C3AE47FB016}"/>
              </a:ext>
            </a:extLst>
          </p:cNvPr>
          <p:cNvSpPr/>
          <p:nvPr userDrawn="1"/>
        </p:nvSpPr>
        <p:spPr>
          <a:xfrm>
            <a:off x="10420350" y="0"/>
            <a:ext cx="1504950" cy="6858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14E67D-3474-4B1B-BA5E-27ADCBDFC91C}"/>
              </a:ext>
            </a:extLst>
          </p:cNvPr>
          <p:cNvGrpSpPr/>
          <p:nvPr userDrawn="1"/>
        </p:nvGrpSpPr>
        <p:grpSpPr>
          <a:xfrm>
            <a:off x="742950" y="-1924050"/>
            <a:ext cx="10706100" cy="10706100"/>
            <a:chOff x="3117850" y="450850"/>
            <a:chExt cx="5956300" cy="5956300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B8C86559-13A2-454F-990E-B12145F5A764}"/>
                </a:ext>
              </a:extLst>
            </p:cNvPr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246C7C4-6E4D-4D12-B4FF-98EEA9D8207E}"/>
                </a:ext>
              </a:extLst>
            </p:cNvPr>
            <p:cNvSpPr/>
            <p:nvPr/>
          </p:nvSpPr>
          <p:spPr>
            <a:xfrm flipV="1"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29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F6F1-ED75-4FA9-A771-74DCA025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4FC0-5C90-41BE-8B84-00B1E8A0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325D4-CBA0-4954-9BD7-9938CCBC8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63AF-56F8-4981-9B8B-C0FCB57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E2066-DFB0-4E10-8274-48DB3B21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6D5D2-6FB8-407C-BF27-63244526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4280-7BA7-4F71-B728-A9301969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411F-37D5-466B-B749-150D34FD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FB9D3-B439-4D62-805F-74C33EF2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29D7-1C1D-41D9-9E5F-530E0375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7E7A8-63D2-48EF-BD47-FD80E20C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2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B2B5-8D7A-488D-B93A-FA1CBB3C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23307-ADEE-40CE-8F1C-D80D87A6F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30F3C-0EB6-4C86-9625-DFE54BDD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D6082-349D-4704-AD56-51B4DF4D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75695-92DA-45E6-AD62-1414BC28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A539-BB9A-47C2-8487-D1DCD1A6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37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F668-EAA0-4800-BD35-436F9CD9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26215-2A3F-412C-B576-5C74A248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94EB-E813-41BC-9F26-40B275DB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1141-1424-4182-A22A-3C000F81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F8B8-0396-429D-85CF-A5289333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11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F664A-50F3-430B-BAE2-96A2C8F8E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B61C7-50AA-4819-A72A-14296F6E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CF52-6CAC-413F-97B4-D52FA993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653F-F89E-4701-88BE-DA51B6A1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2DBA-99DF-4A2A-8A8B-1371FC89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1EEE-7CB3-4189-ADF0-4D95E5EB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A675D-6A24-436F-B2D0-AF1A5E47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CF096-6D78-44B4-B87D-BC4BFC57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F0C8-6874-49BF-B927-2D735FE4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2376-7EBD-464B-BB67-78F7561C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79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D32-1FCB-443A-9902-0DC11CE3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B59D-57FE-4007-AB88-51FAFEB25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C5FA5-4F56-4E0C-AB88-92CA20ABF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24F8-9AAF-46F7-AA48-15DA62D5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C32C-97AC-42D0-874D-E565E818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27F6E-2D47-4C6E-AC87-E28B0D26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4DBA-1F2F-4DD0-8BA7-B41387C9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5FBF3-5CC6-46F6-B90B-4D9E57B6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9843F-95D3-4D52-80D8-3E175FCB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29C05-3CC8-47BD-A7F0-90AD18944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592C7-4953-4A97-947E-A5CC0775D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7F973-4CFB-43E0-803E-C240255B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7F54F-C6C5-45D5-A3C8-05DC842C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78BEC-9B3E-4B6A-B04C-FFC56FB3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4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D369-C430-4E49-BDEB-98982D15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02938-5930-429C-9B93-3E951734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34434-E0BA-4481-9189-B4D77894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2EDF1-09E3-4F29-B4E0-1CD7DD35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77F91-9CE0-4975-A3B6-E902BA57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8B9E1-FE56-44E7-BFB6-F00EB4EF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ADC8E-9301-4176-8886-E9231FA8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7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1C00-D54C-4EBD-BB17-B1F23AD4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C4F1-C228-4DEC-8DD6-6E09C2E38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5730F-E07D-4D30-B888-4380BB964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166C7-5572-47F0-B6D0-F347BE58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C7E2D-8CA7-4687-91B0-C4291AE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E52F1-CC2C-4353-B6CB-576DAFCE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642B-A840-4781-B943-D389A5C5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2ECB0-5D1A-48CB-8FF2-47D7590EF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33965-5769-4A8B-9DE1-6D7BA21D4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55D78-4908-44BF-BA7D-B22CA1EF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E05F-3894-46C8-8A0F-883695F1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71086-875A-4BDB-A680-0D0BCD65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4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DFBB5-1A03-4F66-B173-E38BE909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C4DF-03EA-4BFB-8142-37EE06EF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C004-2981-4F41-9B76-DA65FE524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E714-AECA-475B-A855-C26F5CD9CBB5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8362-376D-49E8-863F-053EB2251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C0BA-6AAF-411E-A556-C09F35C9F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7E5F-7F2B-4CF4-BCD0-542E691C6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2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322BF-A0CB-4BD9-93C6-5090B0F5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DF189-D9C4-4200-8BAE-69BE0555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E5DB-31BD-46F4-AB91-D71BC0D9C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3B23-9541-427B-BF30-19ED32D997B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5E40-21B3-4508-A31E-3B9F3CBDD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B1AD-BD55-45DD-9433-58FE5A6CF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66FF79-B86E-4236-B1E1-2CC8D7A93A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4A7B52A-5D5A-4F37-980B-0128C45F41A9}"/>
              </a:ext>
            </a:extLst>
          </p:cNvPr>
          <p:cNvSpPr/>
          <p:nvPr/>
        </p:nvSpPr>
        <p:spPr>
          <a:xfrm>
            <a:off x="3489325" y="0"/>
            <a:ext cx="5213350" cy="6858000"/>
          </a:xfrm>
          <a:prstGeom prst="parallelogram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LIKELIHOOD OF AN INDIVIDUAL’S SUCCESS IN PAYING BACK THE LOAN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69BE3C-1619-415A-9E3C-2DEEADA3DD7C}"/>
              </a:ext>
            </a:extLst>
          </p:cNvPr>
          <p:cNvGrpSpPr/>
          <p:nvPr/>
        </p:nvGrpSpPr>
        <p:grpSpPr>
          <a:xfrm>
            <a:off x="3117850" y="450850"/>
            <a:ext cx="5956300" cy="5956300"/>
            <a:chOff x="3117850" y="450850"/>
            <a:chExt cx="5956300" cy="59563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8CB1462-35A6-4F6E-B544-52127A6ACAB1}"/>
                </a:ext>
              </a:extLst>
            </p:cNvPr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C2CA115-E1AA-4356-9747-4131E0A3902D}"/>
                </a:ext>
              </a:extLst>
            </p:cNvPr>
            <p:cNvSpPr/>
            <p:nvPr/>
          </p:nvSpPr>
          <p:spPr>
            <a:xfrm flipV="1"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304CE6-8D0C-41EE-8860-ACE8EF6C43A7}"/>
              </a:ext>
            </a:extLst>
          </p:cNvPr>
          <p:cNvSpPr txBox="1"/>
          <p:nvPr/>
        </p:nvSpPr>
        <p:spPr>
          <a:xfrm>
            <a:off x="9717963" y="4359056"/>
            <a:ext cx="3732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Submitted by </a:t>
            </a:r>
          </a:p>
          <a:p>
            <a:r>
              <a:rPr lang="en-IN" sz="20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6 Sec A</a:t>
            </a:r>
          </a:p>
          <a:p>
            <a:r>
              <a:rPr lang="en-IN" sz="20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Deepak </a:t>
            </a:r>
            <a:r>
              <a:rPr lang="en-IN" sz="2000" b="1" dirty="0" err="1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Namdev</a:t>
            </a:r>
            <a:endParaRPr lang="en-IN" sz="2000" b="1" dirty="0">
              <a:solidFill>
                <a:srgbClr val="468D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Sourabh Mahajan</a:t>
            </a:r>
          </a:p>
          <a:p>
            <a:r>
              <a:rPr lang="en-IN" sz="20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Manas Bhageria</a:t>
            </a:r>
          </a:p>
          <a:p>
            <a:r>
              <a:rPr lang="en-IN" sz="2000" b="1" dirty="0" err="1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Preeti</a:t>
            </a:r>
            <a:endParaRPr lang="en-IN" sz="2000" b="1" dirty="0">
              <a:solidFill>
                <a:srgbClr val="468D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Rajat Agrawal </a:t>
            </a:r>
          </a:p>
        </p:txBody>
      </p:sp>
    </p:spTree>
    <p:extLst>
      <p:ext uri="{BB962C8B-B14F-4D97-AF65-F5344CB8AC3E}">
        <p14:creationId xmlns:p14="http://schemas.microsoft.com/office/powerpoint/2010/main" val="180130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F43233-9ADD-4A50-9F40-440FB2790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36" y="800353"/>
            <a:ext cx="7542970" cy="588785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941A93-A375-466F-AACE-02169DA4ADA8}"/>
              </a:ext>
            </a:extLst>
          </p:cNvPr>
          <p:cNvSpPr txBox="1">
            <a:spLocks/>
          </p:cNvSpPr>
          <p:nvPr/>
        </p:nvSpPr>
        <p:spPr>
          <a:xfrm>
            <a:off x="632926" y="169789"/>
            <a:ext cx="1051560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CHECKING FOR LINEARITY ASSUMPTIONS</a:t>
            </a:r>
          </a:p>
        </p:txBody>
      </p:sp>
    </p:spTree>
    <p:extLst>
      <p:ext uri="{BB962C8B-B14F-4D97-AF65-F5344CB8AC3E}">
        <p14:creationId xmlns:p14="http://schemas.microsoft.com/office/powerpoint/2010/main" val="25027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D02EF9-D71F-44D0-A611-9F2BF8D7D8D0}"/>
              </a:ext>
            </a:extLst>
          </p:cNvPr>
          <p:cNvCxnSpPr>
            <a:cxnSpLocks/>
          </p:cNvCxnSpPr>
          <p:nvPr/>
        </p:nvCxnSpPr>
        <p:spPr>
          <a:xfrm>
            <a:off x="4377574" y="1751010"/>
            <a:ext cx="0" cy="38110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DF771B-91B3-4C27-9651-AA2FD19A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60" y="1751010"/>
            <a:ext cx="6389065" cy="5106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BB127-BF34-4F60-9136-72B414D5F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69"/>
          <a:stretch/>
        </p:blipFill>
        <p:spPr>
          <a:xfrm>
            <a:off x="1080795" y="136525"/>
            <a:ext cx="10030409" cy="139980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00E8BE9-2772-4CA7-BACF-FD63C8140C3E}"/>
              </a:ext>
            </a:extLst>
          </p:cNvPr>
          <p:cNvSpPr txBox="1">
            <a:spLocks/>
          </p:cNvSpPr>
          <p:nvPr/>
        </p:nvSpPr>
        <p:spPr>
          <a:xfrm>
            <a:off x="174864" y="3207677"/>
            <a:ext cx="3874925" cy="14773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MULTICOLINEARITY AND REMEDIAL MEASURES</a:t>
            </a:r>
          </a:p>
        </p:txBody>
      </p:sp>
    </p:spTree>
    <p:extLst>
      <p:ext uri="{BB962C8B-B14F-4D97-AF65-F5344CB8AC3E}">
        <p14:creationId xmlns:p14="http://schemas.microsoft.com/office/powerpoint/2010/main" val="189844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12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D02EF9-D71F-44D0-A611-9F2BF8D7D8D0}"/>
              </a:ext>
            </a:extLst>
          </p:cNvPr>
          <p:cNvCxnSpPr>
            <a:cxnSpLocks/>
          </p:cNvCxnSpPr>
          <p:nvPr/>
        </p:nvCxnSpPr>
        <p:spPr>
          <a:xfrm>
            <a:off x="4377574" y="1751010"/>
            <a:ext cx="0" cy="38110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00E8BE9-2772-4CA7-BACF-FD63C8140C3E}"/>
              </a:ext>
            </a:extLst>
          </p:cNvPr>
          <p:cNvSpPr txBox="1">
            <a:spLocks/>
          </p:cNvSpPr>
          <p:nvPr/>
        </p:nvSpPr>
        <p:spPr>
          <a:xfrm>
            <a:off x="828880" y="3161025"/>
            <a:ext cx="3874925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EVALUATION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DA94B3-25E6-48D2-AF16-B7AA311D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05" y="2396802"/>
            <a:ext cx="5493166" cy="43503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23B8FF-14B8-4AC9-8849-C697E867C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05" y="110800"/>
            <a:ext cx="3785297" cy="20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4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6346" y="0"/>
            <a:ext cx="1240778" cy="482568"/>
            <a:chOff x="5401469" y="1588"/>
            <a:chExt cx="1389063" cy="540239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68066" y="142432"/>
            <a:ext cx="567531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DECISION TREE</a:t>
            </a:r>
          </a:p>
        </p:txBody>
      </p:sp>
      <p:sp>
        <p:nvSpPr>
          <p:cNvPr id="6" name="TextBox 25"/>
          <p:cNvSpPr txBox="1"/>
          <p:nvPr/>
        </p:nvSpPr>
        <p:spPr>
          <a:xfrm>
            <a:off x="849215" y="1171543"/>
            <a:ext cx="616118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 panose="020F0302020204030204" pitchFamily="34" charset="0"/>
              </a:rPr>
              <a:t>. </a:t>
            </a:r>
          </a:p>
        </p:txBody>
      </p:sp>
      <p:grpSp>
        <p:nvGrpSpPr>
          <p:cNvPr id="18" name="Group 14"/>
          <p:cNvGrpSpPr>
            <a:grpSpLocks noChangeAspect="1"/>
          </p:cNvGrpSpPr>
          <p:nvPr/>
        </p:nvGrpSpPr>
        <p:grpSpPr bwMode="auto">
          <a:xfrm>
            <a:off x="6728098" y="673202"/>
            <a:ext cx="4834690" cy="4325331"/>
            <a:chOff x="4" y="-1"/>
            <a:chExt cx="7451" cy="6666"/>
          </a:xfrm>
        </p:grpSpPr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660" y="-1"/>
              <a:ext cx="1795" cy="3159"/>
            </a:xfrm>
            <a:custGeom>
              <a:avLst/>
              <a:gdLst>
                <a:gd name="T0" fmla="*/ 1795 w 1795"/>
                <a:gd name="T1" fmla="*/ 636 h 3159"/>
                <a:gd name="T2" fmla="*/ 1374 w 1795"/>
                <a:gd name="T3" fmla="*/ 0 h 3159"/>
                <a:gd name="T4" fmla="*/ 660 w 1795"/>
                <a:gd name="T5" fmla="*/ 636 h 3159"/>
                <a:gd name="T6" fmla="*/ 854 w 1795"/>
                <a:gd name="T7" fmla="*/ 636 h 3159"/>
                <a:gd name="T8" fmla="*/ 0 w 1795"/>
                <a:gd name="T9" fmla="*/ 3159 h 3159"/>
                <a:gd name="T10" fmla="*/ 728 w 1795"/>
                <a:gd name="T11" fmla="*/ 3159 h 3159"/>
                <a:gd name="T12" fmla="*/ 1582 w 1795"/>
                <a:gd name="T13" fmla="*/ 636 h 3159"/>
                <a:gd name="T14" fmla="*/ 1795 w 1795"/>
                <a:gd name="T15" fmla="*/ 636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5" h="3159">
                  <a:moveTo>
                    <a:pt x="1795" y="636"/>
                  </a:moveTo>
                  <a:lnTo>
                    <a:pt x="1374" y="0"/>
                  </a:lnTo>
                  <a:lnTo>
                    <a:pt x="660" y="636"/>
                  </a:lnTo>
                  <a:lnTo>
                    <a:pt x="854" y="636"/>
                  </a:lnTo>
                  <a:lnTo>
                    <a:pt x="0" y="3159"/>
                  </a:lnTo>
                  <a:lnTo>
                    <a:pt x="728" y="3159"/>
                  </a:lnTo>
                  <a:lnTo>
                    <a:pt x="1582" y="636"/>
                  </a:lnTo>
                  <a:lnTo>
                    <a:pt x="1795" y="6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785" y="1328"/>
              <a:ext cx="1603" cy="1830"/>
            </a:xfrm>
            <a:custGeom>
              <a:avLst/>
              <a:gdLst>
                <a:gd name="T0" fmla="*/ 728 w 1603"/>
                <a:gd name="T1" fmla="*/ 0 h 1830"/>
                <a:gd name="T2" fmla="*/ 1603 w 1603"/>
                <a:gd name="T3" fmla="*/ 1830 h 1830"/>
                <a:gd name="T4" fmla="*/ 875 w 1603"/>
                <a:gd name="T5" fmla="*/ 1830 h 1830"/>
                <a:gd name="T6" fmla="*/ 0 w 1603"/>
                <a:gd name="T7" fmla="*/ 0 h 1830"/>
                <a:gd name="T8" fmla="*/ 728 w 1603"/>
                <a:gd name="T9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3" h="1830">
                  <a:moveTo>
                    <a:pt x="728" y="0"/>
                  </a:moveTo>
                  <a:lnTo>
                    <a:pt x="1603" y="1830"/>
                  </a:lnTo>
                  <a:lnTo>
                    <a:pt x="875" y="1830"/>
                  </a:lnTo>
                  <a:lnTo>
                    <a:pt x="0" y="0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19" y="1328"/>
              <a:ext cx="1794" cy="3159"/>
            </a:xfrm>
            <a:custGeom>
              <a:avLst/>
              <a:gdLst>
                <a:gd name="T0" fmla="*/ 726 w 1794"/>
                <a:gd name="T1" fmla="*/ 3159 h 3159"/>
                <a:gd name="T2" fmla="*/ 1794 w 1794"/>
                <a:gd name="T3" fmla="*/ 0 h 3159"/>
                <a:gd name="T4" fmla="*/ 1066 w 1794"/>
                <a:gd name="T5" fmla="*/ 0 h 3159"/>
                <a:gd name="T6" fmla="*/ 0 w 1794"/>
                <a:gd name="T7" fmla="*/ 3159 h 3159"/>
                <a:gd name="T8" fmla="*/ 726 w 1794"/>
                <a:gd name="T9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4" h="3159">
                  <a:moveTo>
                    <a:pt x="726" y="3159"/>
                  </a:moveTo>
                  <a:lnTo>
                    <a:pt x="1794" y="0"/>
                  </a:lnTo>
                  <a:lnTo>
                    <a:pt x="1066" y="0"/>
                  </a:lnTo>
                  <a:lnTo>
                    <a:pt x="0" y="3159"/>
                  </a:lnTo>
                  <a:lnTo>
                    <a:pt x="726" y="315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19627F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844" y="2654"/>
              <a:ext cx="1601" cy="1833"/>
            </a:xfrm>
            <a:custGeom>
              <a:avLst/>
              <a:gdLst>
                <a:gd name="T0" fmla="*/ 728 w 1601"/>
                <a:gd name="T1" fmla="*/ 0 h 1833"/>
                <a:gd name="T2" fmla="*/ 1601 w 1601"/>
                <a:gd name="T3" fmla="*/ 1833 h 1833"/>
                <a:gd name="T4" fmla="*/ 875 w 1601"/>
                <a:gd name="T5" fmla="*/ 1833 h 1833"/>
                <a:gd name="T6" fmla="*/ 0 w 1601"/>
                <a:gd name="T7" fmla="*/ 0 h 1833"/>
                <a:gd name="T8" fmla="*/ 728 w 1601"/>
                <a:gd name="T9" fmla="*/ 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833">
                  <a:moveTo>
                    <a:pt x="728" y="0"/>
                  </a:moveTo>
                  <a:lnTo>
                    <a:pt x="1601" y="1833"/>
                  </a:lnTo>
                  <a:lnTo>
                    <a:pt x="875" y="1833"/>
                  </a:lnTo>
                  <a:lnTo>
                    <a:pt x="0" y="0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1775" y="2654"/>
              <a:ext cx="1797" cy="3160"/>
            </a:xfrm>
            <a:custGeom>
              <a:avLst/>
              <a:gdLst>
                <a:gd name="T0" fmla="*/ 729 w 1797"/>
                <a:gd name="T1" fmla="*/ 3160 h 3160"/>
                <a:gd name="T2" fmla="*/ 1797 w 1797"/>
                <a:gd name="T3" fmla="*/ 0 h 3160"/>
                <a:gd name="T4" fmla="*/ 1069 w 1797"/>
                <a:gd name="T5" fmla="*/ 0 h 3160"/>
                <a:gd name="T6" fmla="*/ 0 w 1797"/>
                <a:gd name="T7" fmla="*/ 3160 h 3160"/>
                <a:gd name="T8" fmla="*/ 729 w 1797"/>
                <a:gd name="T9" fmla="*/ 3160 h 3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7" h="3160">
                  <a:moveTo>
                    <a:pt x="729" y="3160"/>
                  </a:moveTo>
                  <a:lnTo>
                    <a:pt x="1797" y="0"/>
                  </a:lnTo>
                  <a:lnTo>
                    <a:pt x="1069" y="0"/>
                  </a:lnTo>
                  <a:lnTo>
                    <a:pt x="0" y="3160"/>
                  </a:lnTo>
                  <a:lnTo>
                    <a:pt x="729" y="31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878C"/>
                </a:gs>
                <a:gs pos="100000">
                  <a:srgbClr val="19627F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903" y="3983"/>
              <a:ext cx="1601" cy="1831"/>
            </a:xfrm>
            <a:custGeom>
              <a:avLst/>
              <a:gdLst>
                <a:gd name="T0" fmla="*/ 728 w 1601"/>
                <a:gd name="T1" fmla="*/ 0 h 1831"/>
                <a:gd name="T2" fmla="*/ 1601 w 1601"/>
                <a:gd name="T3" fmla="*/ 1831 h 1831"/>
                <a:gd name="T4" fmla="*/ 872 w 1601"/>
                <a:gd name="T5" fmla="*/ 1831 h 1831"/>
                <a:gd name="T6" fmla="*/ 0 w 1601"/>
                <a:gd name="T7" fmla="*/ 0 h 1831"/>
                <a:gd name="T8" fmla="*/ 728 w 1601"/>
                <a:gd name="T9" fmla="*/ 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831">
                  <a:moveTo>
                    <a:pt x="728" y="0"/>
                  </a:moveTo>
                  <a:lnTo>
                    <a:pt x="1601" y="1831"/>
                  </a:lnTo>
                  <a:lnTo>
                    <a:pt x="872" y="1831"/>
                  </a:lnTo>
                  <a:lnTo>
                    <a:pt x="0" y="0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4" y="3983"/>
              <a:ext cx="1627" cy="2682"/>
            </a:xfrm>
            <a:custGeom>
              <a:avLst/>
              <a:gdLst>
                <a:gd name="T0" fmla="*/ 729 w 1627"/>
                <a:gd name="T1" fmla="*/ 2682 h 2682"/>
                <a:gd name="T2" fmla="*/ 1627 w 1627"/>
                <a:gd name="T3" fmla="*/ 0 h 2682"/>
                <a:gd name="T4" fmla="*/ 899 w 1627"/>
                <a:gd name="T5" fmla="*/ 0 h 2682"/>
                <a:gd name="T6" fmla="*/ 0 w 1627"/>
                <a:gd name="T7" fmla="*/ 2682 h 2682"/>
                <a:gd name="T8" fmla="*/ 729 w 1627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7" h="2682">
                  <a:moveTo>
                    <a:pt x="729" y="2682"/>
                  </a:moveTo>
                  <a:lnTo>
                    <a:pt x="1627" y="0"/>
                  </a:lnTo>
                  <a:lnTo>
                    <a:pt x="899" y="0"/>
                  </a:lnTo>
                  <a:lnTo>
                    <a:pt x="0" y="2682"/>
                  </a:lnTo>
                  <a:lnTo>
                    <a:pt x="729" y="26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878C"/>
                </a:gs>
                <a:gs pos="100000">
                  <a:srgbClr val="BFBEBE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13450" y="1925088"/>
            <a:ext cx="360363" cy="361950"/>
            <a:chOff x="9161463" y="1803400"/>
            <a:chExt cx="360363" cy="361950"/>
          </a:xfrm>
          <a:solidFill>
            <a:srgbClr val="19627F"/>
          </a:solidFill>
        </p:grpSpPr>
        <p:sp>
          <p:nvSpPr>
            <p:cNvPr id="28" name="Freeform 101"/>
            <p:cNvSpPr>
              <a:spLocks/>
            </p:cNvSpPr>
            <p:nvPr/>
          </p:nvSpPr>
          <p:spPr bwMode="auto">
            <a:xfrm>
              <a:off x="9161463" y="1965325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9161463" y="1897063"/>
              <a:ext cx="300038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3"/>
            <p:cNvSpPr>
              <a:spLocks/>
            </p:cNvSpPr>
            <p:nvPr/>
          </p:nvSpPr>
          <p:spPr bwMode="auto">
            <a:xfrm>
              <a:off x="9161463" y="1803400"/>
              <a:ext cx="300038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04"/>
            <p:cNvSpPr>
              <a:spLocks/>
            </p:cNvSpPr>
            <p:nvPr/>
          </p:nvSpPr>
          <p:spPr bwMode="auto">
            <a:xfrm>
              <a:off x="9161463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05"/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413177" y="2788464"/>
            <a:ext cx="360363" cy="301626"/>
            <a:chOff x="2670175" y="2916238"/>
            <a:chExt cx="360363" cy="301626"/>
          </a:xfrm>
          <a:solidFill>
            <a:srgbClr val="6F878C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970213" y="3067051"/>
              <a:ext cx="60325" cy="136525"/>
            </a:xfrm>
            <a:custGeom>
              <a:avLst/>
              <a:gdLst>
                <a:gd name="T0" fmla="*/ 14 w 16"/>
                <a:gd name="T1" fmla="*/ 0 h 36"/>
                <a:gd name="T2" fmla="*/ 2 w 16"/>
                <a:gd name="T3" fmla="*/ 0 h 36"/>
                <a:gd name="T4" fmla="*/ 0 w 16"/>
                <a:gd name="T5" fmla="*/ 2 h 36"/>
                <a:gd name="T6" fmla="*/ 0 w 16"/>
                <a:gd name="T7" fmla="*/ 34 h 36"/>
                <a:gd name="T8" fmla="*/ 2 w 16"/>
                <a:gd name="T9" fmla="*/ 36 h 36"/>
                <a:gd name="T10" fmla="*/ 14 w 16"/>
                <a:gd name="T11" fmla="*/ 36 h 36"/>
                <a:gd name="T12" fmla="*/ 16 w 16"/>
                <a:gd name="T13" fmla="*/ 34 h 36"/>
                <a:gd name="T14" fmla="*/ 16 w 16"/>
                <a:gd name="T15" fmla="*/ 2 h 36"/>
                <a:gd name="T16" fmla="*/ 14 w 1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714625" y="2916238"/>
              <a:ext cx="225425" cy="196850"/>
            </a:xfrm>
            <a:custGeom>
              <a:avLst/>
              <a:gdLst>
                <a:gd name="T0" fmla="*/ 58 w 60"/>
                <a:gd name="T1" fmla="*/ 0 h 52"/>
                <a:gd name="T2" fmla="*/ 42 w 60"/>
                <a:gd name="T3" fmla="*/ 0 h 52"/>
                <a:gd name="T4" fmla="*/ 42 w 60"/>
                <a:gd name="T5" fmla="*/ 34 h 52"/>
                <a:gd name="T6" fmla="*/ 30 w 60"/>
                <a:gd name="T7" fmla="*/ 24 h 52"/>
                <a:gd name="T8" fmla="*/ 18 w 60"/>
                <a:gd name="T9" fmla="*/ 34 h 52"/>
                <a:gd name="T10" fmla="*/ 18 w 60"/>
                <a:gd name="T11" fmla="*/ 0 h 52"/>
                <a:gd name="T12" fmla="*/ 2 w 60"/>
                <a:gd name="T13" fmla="*/ 0 h 52"/>
                <a:gd name="T14" fmla="*/ 0 w 60"/>
                <a:gd name="T15" fmla="*/ 2 h 52"/>
                <a:gd name="T16" fmla="*/ 0 w 60"/>
                <a:gd name="T17" fmla="*/ 48 h 52"/>
                <a:gd name="T18" fmla="*/ 4 w 60"/>
                <a:gd name="T19" fmla="*/ 48 h 52"/>
                <a:gd name="T20" fmla="*/ 15 w 60"/>
                <a:gd name="T21" fmla="*/ 52 h 52"/>
                <a:gd name="T22" fmla="*/ 22 w 60"/>
                <a:gd name="T23" fmla="*/ 48 h 52"/>
                <a:gd name="T24" fmla="*/ 35 w 60"/>
                <a:gd name="T25" fmla="*/ 48 h 52"/>
                <a:gd name="T26" fmla="*/ 36 w 60"/>
                <a:gd name="T27" fmla="*/ 47 h 52"/>
                <a:gd name="T28" fmla="*/ 54 w 60"/>
                <a:gd name="T29" fmla="*/ 40 h 52"/>
                <a:gd name="T30" fmla="*/ 60 w 60"/>
                <a:gd name="T31" fmla="*/ 40 h 52"/>
                <a:gd name="T32" fmla="*/ 60 w 60"/>
                <a:gd name="T33" fmla="*/ 2 h 52"/>
                <a:gd name="T34" fmla="*/ 58 w 60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2">
                  <a:moveTo>
                    <a:pt x="5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2" y="48"/>
                    <a:pt x="4" y="4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0"/>
                    <a:pt x="19" y="48"/>
                    <a:pt x="2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7"/>
                  </a:cubicBezTo>
                  <a:cubicBezTo>
                    <a:pt x="39" y="45"/>
                    <a:pt x="46" y="40"/>
                    <a:pt x="5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670175" y="3082926"/>
              <a:ext cx="285750" cy="134938"/>
            </a:xfrm>
            <a:custGeom>
              <a:avLst/>
              <a:gdLst>
                <a:gd name="T0" fmla="*/ 76 w 76"/>
                <a:gd name="T1" fmla="*/ 0 h 36"/>
                <a:gd name="T2" fmla="*/ 66 w 76"/>
                <a:gd name="T3" fmla="*/ 0 h 36"/>
                <a:gd name="T4" fmla="*/ 50 w 76"/>
                <a:gd name="T5" fmla="*/ 6 h 36"/>
                <a:gd name="T6" fmla="*/ 48 w 76"/>
                <a:gd name="T7" fmla="*/ 8 h 36"/>
                <a:gd name="T8" fmla="*/ 46 w 76"/>
                <a:gd name="T9" fmla="*/ 8 h 36"/>
                <a:gd name="T10" fmla="*/ 34 w 76"/>
                <a:gd name="T11" fmla="*/ 8 h 36"/>
                <a:gd name="T12" fmla="*/ 32 w 76"/>
                <a:gd name="T13" fmla="*/ 8 h 36"/>
                <a:gd name="T14" fmla="*/ 32 w 76"/>
                <a:gd name="T15" fmla="*/ 8 h 36"/>
                <a:gd name="T16" fmla="*/ 31 w 76"/>
                <a:gd name="T17" fmla="*/ 9 h 36"/>
                <a:gd name="T18" fmla="*/ 30 w 76"/>
                <a:gd name="T19" fmla="*/ 12 h 36"/>
                <a:gd name="T20" fmla="*/ 34 w 76"/>
                <a:gd name="T21" fmla="*/ 16 h 36"/>
                <a:gd name="T22" fmla="*/ 56 w 76"/>
                <a:gd name="T23" fmla="*/ 16 h 36"/>
                <a:gd name="T24" fmla="*/ 58 w 76"/>
                <a:gd name="T25" fmla="*/ 18 h 36"/>
                <a:gd name="T26" fmla="*/ 56 w 76"/>
                <a:gd name="T27" fmla="*/ 20 h 36"/>
                <a:gd name="T28" fmla="*/ 34 w 76"/>
                <a:gd name="T29" fmla="*/ 20 h 36"/>
                <a:gd name="T30" fmla="*/ 26 w 76"/>
                <a:gd name="T31" fmla="*/ 12 h 36"/>
                <a:gd name="T32" fmla="*/ 26 w 76"/>
                <a:gd name="T33" fmla="*/ 12 h 36"/>
                <a:gd name="T34" fmla="*/ 15 w 76"/>
                <a:gd name="T35" fmla="*/ 8 h 36"/>
                <a:gd name="T36" fmla="*/ 1 w 76"/>
                <a:gd name="T37" fmla="*/ 13 h 36"/>
                <a:gd name="T38" fmla="*/ 0 w 76"/>
                <a:gd name="T39" fmla="*/ 15 h 36"/>
                <a:gd name="T40" fmla="*/ 1 w 76"/>
                <a:gd name="T41" fmla="*/ 16 h 36"/>
                <a:gd name="T42" fmla="*/ 21 w 76"/>
                <a:gd name="T43" fmla="*/ 26 h 36"/>
                <a:gd name="T44" fmla="*/ 45 w 76"/>
                <a:gd name="T45" fmla="*/ 36 h 36"/>
                <a:gd name="T46" fmla="*/ 67 w 76"/>
                <a:gd name="T47" fmla="*/ 30 h 36"/>
                <a:gd name="T48" fmla="*/ 76 w 76"/>
                <a:gd name="T49" fmla="*/ 27 h 36"/>
                <a:gd name="T50" fmla="*/ 76 w 76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9" y="0"/>
                    <a:pt x="53" y="4"/>
                    <a:pt x="50" y="6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4"/>
                    <a:pt x="31" y="16"/>
                    <a:pt x="34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58" y="19"/>
                    <a:pt x="57" y="20"/>
                    <a:pt x="56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29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9" y="7"/>
                    <a:pt x="5" y="8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9" y="20"/>
                    <a:pt x="16" y="24"/>
                    <a:pt x="21" y="26"/>
                  </a:cubicBezTo>
                  <a:cubicBezTo>
                    <a:pt x="33" y="33"/>
                    <a:pt x="39" y="36"/>
                    <a:pt x="45" y="36"/>
                  </a:cubicBezTo>
                  <a:cubicBezTo>
                    <a:pt x="51" y="36"/>
                    <a:pt x="56" y="34"/>
                    <a:pt x="67" y="30"/>
                  </a:cubicBezTo>
                  <a:cubicBezTo>
                    <a:pt x="70" y="29"/>
                    <a:pt x="73" y="28"/>
                    <a:pt x="76" y="27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829185" y="1037981"/>
            <a:ext cx="436166" cy="374950"/>
            <a:chOff x="5554663" y="2179638"/>
            <a:chExt cx="361950" cy="311151"/>
          </a:xfrm>
          <a:solidFill>
            <a:srgbClr val="0C344C"/>
          </a:solidFill>
        </p:grpSpPr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630863" y="2298701"/>
              <a:ext cx="165100" cy="174625"/>
            </a:xfrm>
            <a:custGeom>
              <a:avLst/>
              <a:gdLst>
                <a:gd name="T0" fmla="*/ 42 w 44"/>
                <a:gd name="T1" fmla="*/ 0 h 46"/>
                <a:gd name="T2" fmla="*/ 21 w 44"/>
                <a:gd name="T3" fmla="*/ 0 h 46"/>
                <a:gd name="T4" fmla="*/ 0 w 44"/>
                <a:gd name="T5" fmla="*/ 12 h 46"/>
                <a:gd name="T6" fmla="*/ 0 w 44"/>
                <a:gd name="T7" fmla="*/ 12 h 46"/>
                <a:gd name="T8" fmla="*/ 0 w 44"/>
                <a:gd name="T9" fmla="*/ 44 h 46"/>
                <a:gd name="T10" fmla="*/ 1 w 44"/>
                <a:gd name="T11" fmla="*/ 45 h 46"/>
                <a:gd name="T12" fmla="*/ 2 w 44"/>
                <a:gd name="T13" fmla="*/ 46 h 46"/>
                <a:gd name="T14" fmla="*/ 9 w 44"/>
                <a:gd name="T15" fmla="*/ 46 h 46"/>
                <a:gd name="T16" fmla="*/ 9 w 44"/>
                <a:gd name="T17" fmla="*/ 44 h 46"/>
                <a:gd name="T18" fmla="*/ 18 w 44"/>
                <a:gd name="T19" fmla="*/ 35 h 46"/>
                <a:gd name="T20" fmla="*/ 27 w 44"/>
                <a:gd name="T21" fmla="*/ 44 h 46"/>
                <a:gd name="T22" fmla="*/ 27 w 44"/>
                <a:gd name="T23" fmla="*/ 46 h 46"/>
                <a:gd name="T24" fmla="*/ 42 w 44"/>
                <a:gd name="T25" fmla="*/ 46 h 46"/>
                <a:gd name="T26" fmla="*/ 44 w 44"/>
                <a:gd name="T27" fmla="*/ 44 h 46"/>
                <a:gd name="T28" fmla="*/ 44 w 44"/>
                <a:gd name="T29" fmla="*/ 2 h 46"/>
                <a:gd name="T30" fmla="*/ 42 w 44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6">
                  <a:moveTo>
                    <a:pt x="4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6" y="7"/>
                    <a:pt x="9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5"/>
                    <a:pt x="1" y="45"/>
                  </a:cubicBezTo>
                  <a:cubicBezTo>
                    <a:pt x="1" y="46"/>
                    <a:pt x="1" y="46"/>
                    <a:pt x="2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5"/>
                    <a:pt x="9" y="45"/>
                    <a:pt x="9" y="44"/>
                  </a:cubicBezTo>
                  <a:cubicBezTo>
                    <a:pt x="9" y="39"/>
                    <a:pt x="13" y="35"/>
                    <a:pt x="18" y="35"/>
                  </a:cubicBezTo>
                  <a:cubicBezTo>
                    <a:pt x="23" y="35"/>
                    <a:pt x="27" y="39"/>
                    <a:pt x="27" y="44"/>
                  </a:cubicBezTo>
                  <a:cubicBezTo>
                    <a:pt x="27" y="45"/>
                    <a:pt x="27" y="45"/>
                    <a:pt x="2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3" y="46"/>
                    <a:pt x="44" y="45"/>
                    <a:pt x="44" y="44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21363" y="2438401"/>
              <a:ext cx="52388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5672138" y="2438401"/>
              <a:ext cx="52388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5554663" y="2179638"/>
              <a:ext cx="150813" cy="149225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16 w 40"/>
                <a:gd name="T11" fmla="*/ 10 h 40"/>
                <a:gd name="T12" fmla="*/ 18 w 40"/>
                <a:gd name="T13" fmla="*/ 8 h 40"/>
                <a:gd name="T14" fmla="*/ 20 w 40"/>
                <a:gd name="T15" fmla="*/ 10 h 40"/>
                <a:gd name="T16" fmla="*/ 20 w 40"/>
                <a:gd name="T17" fmla="*/ 20 h 40"/>
                <a:gd name="T18" fmla="*/ 26 w 40"/>
                <a:gd name="T19" fmla="*/ 20 h 40"/>
                <a:gd name="T20" fmla="*/ 28 w 40"/>
                <a:gd name="T21" fmla="*/ 22 h 40"/>
                <a:gd name="T22" fmla="*/ 26 w 40"/>
                <a:gd name="T23" fmla="*/ 24 h 40"/>
                <a:gd name="T24" fmla="*/ 18 w 40"/>
                <a:gd name="T25" fmla="*/ 24 h 40"/>
                <a:gd name="T26" fmla="*/ 16 w 40"/>
                <a:gd name="T27" fmla="*/ 22 h 40"/>
                <a:gd name="T28" fmla="*/ 16 w 40"/>
                <a:gd name="T2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16" y="10"/>
                  </a:moveTo>
                  <a:cubicBezTo>
                    <a:pt x="16" y="9"/>
                    <a:pt x="17" y="8"/>
                    <a:pt x="18" y="8"/>
                  </a:cubicBezTo>
                  <a:cubicBezTo>
                    <a:pt x="19" y="8"/>
                    <a:pt x="20" y="9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8" y="21"/>
                    <a:pt x="28" y="22"/>
                  </a:cubicBezTo>
                  <a:cubicBezTo>
                    <a:pt x="28" y="23"/>
                    <a:pt x="27" y="24"/>
                    <a:pt x="26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5554663" y="2371726"/>
              <a:ext cx="60325" cy="14288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2 w 16"/>
                <a:gd name="T5" fmla="*/ 0 h 4"/>
                <a:gd name="T6" fmla="*/ 0 w 16"/>
                <a:gd name="T7" fmla="*/ 2 h 4"/>
                <a:gd name="T8" fmla="*/ 2 w 16"/>
                <a:gd name="T9" fmla="*/ 4 h 4"/>
                <a:gd name="T10" fmla="*/ 14 w 16"/>
                <a:gd name="T11" fmla="*/ 4 h 4"/>
                <a:gd name="T12" fmla="*/ 14 w 16"/>
                <a:gd name="T13" fmla="*/ 4 h 4"/>
                <a:gd name="T14" fmla="*/ 16 w 16"/>
                <a:gd name="T15" fmla="*/ 2 h 4"/>
                <a:gd name="T16" fmla="*/ 14 w 1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578475" y="2401888"/>
              <a:ext cx="36513" cy="14288"/>
            </a:xfrm>
            <a:custGeom>
              <a:avLst/>
              <a:gdLst>
                <a:gd name="T0" fmla="*/ 8 w 10"/>
                <a:gd name="T1" fmla="*/ 0 h 4"/>
                <a:gd name="T2" fmla="*/ 2 w 10"/>
                <a:gd name="T3" fmla="*/ 0 h 4"/>
                <a:gd name="T4" fmla="*/ 0 w 10"/>
                <a:gd name="T5" fmla="*/ 2 h 4"/>
                <a:gd name="T6" fmla="*/ 2 w 10"/>
                <a:gd name="T7" fmla="*/ 4 h 4"/>
                <a:gd name="T8" fmla="*/ 8 w 10"/>
                <a:gd name="T9" fmla="*/ 4 h 4"/>
                <a:gd name="T10" fmla="*/ 10 w 10"/>
                <a:gd name="T11" fmla="*/ 2 h 4"/>
                <a:gd name="T12" fmla="*/ 8 w 1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10" y="3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592763" y="2430463"/>
              <a:ext cx="22225" cy="15875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0 h 4"/>
                <a:gd name="T4" fmla="*/ 0 w 6"/>
                <a:gd name="T5" fmla="*/ 2 h 4"/>
                <a:gd name="T6" fmla="*/ 2 w 6"/>
                <a:gd name="T7" fmla="*/ 4 h 4"/>
                <a:gd name="T8" fmla="*/ 4 w 6"/>
                <a:gd name="T9" fmla="*/ 4 h 4"/>
                <a:gd name="T10" fmla="*/ 6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803900" y="2344738"/>
              <a:ext cx="112713" cy="128588"/>
            </a:xfrm>
            <a:custGeom>
              <a:avLst/>
              <a:gdLst>
                <a:gd name="T0" fmla="*/ 30 w 30"/>
                <a:gd name="T1" fmla="*/ 18 h 34"/>
                <a:gd name="T2" fmla="*/ 30 w 30"/>
                <a:gd name="T3" fmla="*/ 17 h 34"/>
                <a:gd name="T4" fmla="*/ 30 w 30"/>
                <a:gd name="T5" fmla="*/ 17 h 34"/>
                <a:gd name="T6" fmla="*/ 30 w 30"/>
                <a:gd name="T7" fmla="*/ 17 h 34"/>
                <a:gd name="T8" fmla="*/ 20 w 30"/>
                <a:gd name="T9" fmla="*/ 1 h 34"/>
                <a:gd name="T10" fmla="*/ 18 w 30"/>
                <a:gd name="T11" fmla="*/ 0 h 34"/>
                <a:gd name="T12" fmla="*/ 2 w 30"/>
                <a:gd name="T13" fmla="*/ 0 h 34"/>
                <a:gd name="T14" fmla="*/ 0 w 30"/>
                <a:gd name="T15" fmla="*/ 2 h 34"/>
                <a:gd name="T16" fmla="*/ 0 w 30"/>
                <a:gd name="T17" fmla="*/ 18 h 34"/>
                <a:gd name="T18" fmla="*/ 0 w 30"/>
                <a:gd name="T19" fmla="*/ 32 h 34"/>
                <a:gd name="T20" fmla="*/ 2 w 30"/>
                <a:gd name="T21" fmla="*/ 34 h 34"/>
                <a:gd name="T22" fmla="*/ 3 w 30"/>
                <a:gd name="T23" fmla="*/ 34 h 34"/>
                <a:gd name="T24" fmla="*/ 3 w 30"/>
                <a:gd name="T25" fmla="*/ 32 h 34"/>
                <a:gd name="T26" fmla="*/ 12 w 30"/>
                <a:gd name="T27" fmla="*/ 23 h 34"/>
                <a:gd name="T28" fmla="*/ 21 w 30"/>
                <a:gd name="T29" fmla="*/ 32 h 34"/>
                <a:gd name="T30" fmla="*/ 21 w 30"/>
                <a:gd name="T31" fmla="*/ 34 h 34"/>
                <a:gd name="T32" fmla="*/ 28 w 30"/>
                <a:gd name="T33" fmla="*/ 34 h 34"/>
                <a:gd name="T34" fmla="*/ 30 w 30"/>
                <a:gd name="T35" fmla="*/ 32 h 34"/>
                <a:gd name="T36" fmla="*/ 30 w 30"/>
                <a:gd name="T37" fmla="*/ 18 h 34"/>
                <a:gd name="T38" fmla="*/ 30 w 30"/>
                <a:gd name="T39" fmla="*/ 18 h 34"/>
                <a:gd name="T40" fmla="*/ 4 w 30"/>
                <a:gd name="T41" fmla="*/ 16 h 34"/>
                <a:gd name="T42" fmla="*/ 4 w 30"/>
                <a:gd name="T43" fmla="*/ 4 h 34"/>
                <a:gd name="T44" fmla="*/ 17 w 30"/>
                <a:gd name="T45" fmla="*/ 4 h 34"/>
                <a:gd name="T46" fmla="*/ 24 w 30"/>
                <a:gd name="T47" fmla="*/ 16 h 34"/>
                <a:gd name="T48" fmla="*/ 4 w 30"/>
                <a:gd name="T4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" h="34">
                  <a:moveTo>
                    <a:pt x="30" y="18"/>
                  </a:moveTo>
                  <a:cubicBezTo>
                    <a:pt x="30" y="18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7"/>
                    <a:pt x="7" y="23"/>
                    <a:pt x="12" y="23"/>
                  </a:cubicBezTo>
                  <a:cubicBezTo>
                    <a:pt x="17" y="23"/>
                    <a:pt x="21" y="27"/>
                    <a:pt x="21" y="32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30" y="33"/>
                    <a:pt x="30" y="32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lose/>
                  <a:moveTo>
                    <a:pt x="4" y="16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4" y="16"/>
                    <a:pt x="24" y="16"/>
                    <a:pt x="24" y="16"/>
                  </a:cubicBezTo>
                  <a:lnTo>
                    <a:pt x="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9" name="Rectangle: Rounded Corners 74"/>
          <p:cNvSpPr/>
          <p:nvPr/>
        </p:nvSpPr>
        <p:spPr>
          <a:xfrm rot="18900000">
            <a:off x="1475786" y="2989697"/>
            <a:ext cx="367861" cy="367862"/>
          </a:xfrm>
          <a:prstGeom prst="roundRect">
            <a:avLst>
              <a:gd name="adj" fmla="val 9141"/>
            </a:avLst>
          </a:prstGeom>
          <a:gradFill flip="none" rotWithShape="1"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1"/>
          <p:cNvSpPr/>
          <p:nvPr/>
        </p:nvSpPr>
        <p:spPr>
          <a:xfrm rot="2700000">
            <a:off x="1111876" y="2893842"/>
            <a:ext cx="559571" cy="559572"/>
          </a:xfrm>
          <a:prstGeom prst="roundRect">
            <a:avLst>
              <a:gd name="adj" fmla="val 9141"/>
            </a:avLst>
          </a:prstGeom>
          <a:gradFill flip="none" rotWithShape="1">
            <a:gsLst>
              <a:gs pos="0">
                <a:srgbClr val="0C344C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25"/>
          <p:cNvSpPr txBox="1"/>
          <p:nvPr/>
        </p:nvSpPr>
        <p:spPr>
          <a:xfrm>
            <a:off x="1856171" y="4128405"/>
            <a:ext cx="4665693" cy="1940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C344C"/>
                </a:solidFill>
                <a:latin typeface="+mj-lt"/>
              </a:rPr>
              <a:t>Prediction</a:t>
            </a:r>
          </a:p>
          <a:p>
            <a:r>
              <a:rPr lang="en-US" dirty="0">
                <a:solidFill>
                  <a:srgbClr val="0C344C"/>
                </a:solidFill>
                <a:latin typeface="+mj-lt"/>
              </a:rPr>
              <a:t>1. Predict the classification on the testing dataset from the model.</a:t>
            </a:r>
          </a:p>
          <a:p>
            <a:r>
              <a:rPr lang="en-US" dirty="0">
                <a:solidFill>
                  <a:srgbClr val="0C344C"/>
                </a:solidFill>
                <a:latin typeface="+mj-lt"/>
              </a:rPr>
              <a:t>2. Build the contingency table (predicted and actuals values) to check the accuracy of the model.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270469" y="3051902"/>
            <a:ext cx="242385" cy="243452"/>
            <a:chOff x="9161463" y="1803400"/>
            <a:chExt cx="360363" cy="361950"/>
          </a:xfrm>
          <a:solidFill>
            <a:schemeClr val="bg1"/>
          </a:solidFill>
        </p:grpSpPr>
        <p:sp>
          <p:nvSpPr>
            <p:cNvPr id="76" name="Freeform 101"/>
            <p:cNvSpPr>
              <a:spLocks/>
            </p:cNvSpPr>
            <p:nvPr/>
          </p:nvSpPr>
          <p:spPr bwMode="auto">
            <a:xfrm>
              <a:off x="9161463" y="1965325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102"/>
            <p:cNvSpPr>
              <a:spLocks/>
            </p:cNvSpPr>
            <p:nvPr/>
          </p:nvSpPr>
          <p:spPr bwMode="auto">
            <a:xfrm>
              <a:off x="9161463" y="1897063"/>
              <a:ext cx="300038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103"/>
            <p:cNvSpPr>
              <a:spLocks/>
            </p:cNvSpPr>
            <p:nvPr/>
          </p:nvSpPr>
          <p:spPr bwMode="auto">
            <a:xfrm>
              <a:off x="9161463" y="1803400"/>
              <a:ext cx="300038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104"/>
            <p:cNvSpPr>
              <a:spLocks/>
            </p:cNvSpPr>
            <p:nvPr/>
          </p:nvSpPr>
          <p:spPr bwMode="auto">
            <a:xfrm>
              <a:off x="9161463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105"/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0" name="Rectangle: Rounded Corners 75"/>
          <p:cNvSpPr/>
          <p:nvPr/>
        </p:nvSpPr>
        <p:spPr>
          <a:xfrm rot="18900000">
            <a:off x="1233864" y="4417339"/>
            <a:ext cx="367861" cy="367862"/>
          </a:xfrm>
          <a:prstGeom prst="roundRect">
            <a:avLst>
              <a:gd name="adj" fmla="val 9141"/>
            </a:avLst>
          </a:prstGeom>
          <a:gradFill flip="none" rotWithShape="1"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2"/>
          <p:cNvSpPr/>
          <p:nvPr/>
        </p:nvSpPr>
        <p:spPr>
          <a:xfrm rot="2700000">
            <a:off x="869954" y="4321484"/>
            <a:ext cx="559571" cy="559572"/>
          </a:xfrm>
          <a:prstGeom prst="roundRect">
            <a:avLst>
              <a:gd name="adj" fmla="val 9141"/>
            </a:avLst>
          </a:prstGeom>
          <a:gradFill flip="none" rotWithShape="1">
            <a:gsLst>
              <a:gs pos="0">
                <a:srgbClr val="0C344C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73"/>
          <p:cNvSpPr/>
          <p:nvPr/>
        </p:nvSpPr>
        <p:spPr>
          <a:xfrm rot="18900000">
            <a:off x="1206839" y="1438835"/>
            <a:ext cx="367861" cy="367862"/>
          </a:xfrm>
          <a:prstGeom prst="roundRect">
            <a:avLst>
              <a:gd name="adj" fmla="val 9141"/>
            </a:avLst>
          </a:prstGeom>
          <a:gradFill flip="none" rotWithShape="1"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0"/>
          <p:cNvSpPr/>
          <p:nvPr/>
        </p:nvSpPr>
        <p:spPr>
          <a:xfrm rot="2700000">
            <a:off x="863805" y="1344261"/>
            <a:ext cx="559571" cy="559572"/>
          </a:xfrm>
          <a:prstGeom prst="roundRect">
            <a:avLst>
              <a:gd name="adj" fmla="val 9141"/>
            </a:avLst>
          </a:prstGeom>
          <a:gradFill flip="none" rotWithShape="1">
            <a:gsLst>
              <a:gs pos="0">
                <a:srgbClr val="0C344C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25"/>
          <p:cNvSpPr txBox="1"/>
          <p:nvPr/>
        </p:nvSpPr>
        <p:spPr>
          <a:xfrm>
            <a:off x="1729243" y="1123947"/>
            <a:ext cx="6326788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C344C"/>
                </a:solidFill>
                <a:latin typeface="+mj-lt"/>
              </a:rPr>
              <a:t>Build Model</a:t>
            </a:r>
          </a:p>
          <a:p>
            <a:r>
              <a:rPr lang="en-US" dirty="0">
                <a:solidFill>
                  <a:srgbClr val="0C344C"/>
                </a:solidFill>
                <a:latin typeface="+mj-lt"/>
              </a:rPr>
              <a:t>We build the model on the training dataset.</a:t>
            </a:r>
          </a:p>
          <a:p>
            <a:r>
              <a:rPr lang="en-US" dirty="0">
                <a:solidFill>
                  <a:srgbClr val="0C344C"/>
                </a:solidFill>
                <a:latin typeface="+mj-lt"/>
              </a:rPr>
              <a:t>With control conditions: </a:t>
            </a:r>
            <a:r>
              <a:rPr lang="en-US" dirty="0" err="1">
                <a:solidFill>
                  <a:srgbClr val="0C344C"/>
                </a:solidFill>
                <a:latin typeface="+mj-lt"/>
              </a:rPr>
              <a:t>minsplit</a:t>
            </a:r>
            <a:r>
              <a:rPr lang="en-US" dirty="0">
                <a:solidFill>
                  <a:srgbClr val="0C344C"/>
                </a:solidFill>
                <a:latin typeface="+mj-lt"/>
              </a:rPr>
              <a:t> = 1 and complexity parameter = 0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003054" y="4475172"/>
            <a:ext cx="293371" cy="252196"/>
            <a:chOff x="5554663" y="2179638"/>
            <a:chExt cx="361950" cy="311151"/>
          </a:xfrm>
          <a:solidFill>
            <a:schemeClr val="bg1"/>
          </a:solidFill>
        </p:grpSpPr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630863" y="2298701"/>
              <a:ext cx="165100" cy="174625"/>
            </a:xfrm>
            <a:custGeom>
              <a:avLst/>
              <a:gdLst>
                <a:gd name="T0" fmla="*/ 42 w 44"/>
                <a:gd name="T1" fmla="*/ 0 h 46"/>
                <a:gd name="T2" fmla="*/ 21 w 44"/>
                <a:gd name="T3" fmla="*/ 0 h 46"/>
                <a:gd name="T4" fmla="*/ 0 w 44"/>
                <a:gd name="T5" fmla="*/ 12 h 46"/>
                <a:gd name="T6" fmla="*/ 0 w 44"/>
                <a:gd name="T7" fmla="*/ 12 h 46"/>
                <a:gd name="T8" fmla="*/ 0 w 44"/>
                <a:gd name="T9" fmla="*/ 44 h 46"/>
                <a:gd name="T10" fmla="*/ 1 w 44"/>
                <a:gd name="T11" fmla="*/ 45 h 46"/>
                <a:gd name="T12" fmla="*/ 2 w 44"/>
                <a:gd name="T13" fmla="*/ 46 h 46"/>
                <a:gd name="T14" fmla="*/ 9 w 44"/>
                <a:gd name="T15" fmla="*/ 46 h 46"/>
                <a:gd name="T16" fmla="*/ 9 w 44"/>
                <a:gd name="T17" fmla="*/ 44 h 46"/>
                <a:gd name="T18" fmla="*/ 18 w 44"/>
                <a:gd name="T19" fmla="*/ 35 h 46"/>
                <a:gd name="T20" fmla="*/ 27 w 44"/>
                <a:gd name="T21" fmla="*/ 44 h 46"/>
                <a:gd name="T22" fmla="*/ 27 w 44"/>
                <a:gd name="T23" fmla="*/ 46 h 46"/>
                <a:gd name="T24" fmla="*/ 42 w 44"/>
                <a:gd name="T25" fmla="*/ 46 h 46"/>
                <a:gd name="T26" fmla="*/ 44 w 44"/>
                <a:gd name="T27" fmla="*/ 44 h 46"/>
                <a:gd name="T28" fmla="*/ 44 w 44"/>
                <a:gd name="T29" fmla="*/ 2 h 46"/>
                <a:gd name="T30" fmla="*/ 42 w 44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6">
                  <a:moveTo>
                    <a:pt x="4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6" y="7"/>
                    <a:pt x="9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5"/>
                    <a:pt x="1" y="45"/>
                  </a:cubicBezTo>
                  <a:cubicBezTo>
                    <a:pt x="1" y="46"/>
                    <a:pt x="1" y="46"/>
                    <a:pt x="2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5"/>
                    <a:pt x="9" y="45"/>
                    <a:pt x="9" y="44"/>
                  </a:cubicBezTo>
                  <a:cubicBezTo>
                    <a:pt x="9" y="39"/>
                    <a:pt x="13" y="35"/>
                    <a:pt x="18" y="35"/>
                  </a:cubicBezTo>
                  <a:cubicBezTo>
                    <a:pt x="23" y="35"/>
                    <a:pt x="27" y="39"/>
                    <a:pt x="27" y="44"/>
                  </a:cubicBezTo>
                  <a:cubicBezTo>
                    <a:pt x="27" y="45"/>
                    <a:pt x="27" y="45"/>
                    <a:pt x="2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3" y="46"/>
                    <a:pt x="44" y="45"/>
                    <a:pt x="44" y="44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5821363" y="2438401"/>
              <a:ext cx="52388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5672138" y="2438401"/>
              <a:ext cx="52388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5554663" y="2179638"/>
              <a:ext cx="150813" cy="149225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16 w 40"/>
                <a:gd name="T11" fmla="*/ 10 h 40"/>
                <a:gd name="T12" fmla="*/ 18 w 40"/>
                <a:gd name="T13" fmla="*/ 8 h 40"/>
                <a:gd name="T14" fmla="*/ 20 w 40"/>
                <a:gd name="T15" fmla="*/ 10 h 40"/>
                <a:gd name="T16" fmla="*/ 20 w 40"/>
                <a:gd name="T17" fmla="*/ 20 h 40"/>
                <a:gd name="T18" fmla="*/ 26 w 40"/>
                <a:gd name="T19" fmla="*/ 20 h 40"/>
                <a:gd name="T20" fmla="*/ 28 w 40"/>
                <a:gd name="T21" fmla="*/ 22 h 40"/>
                <a:gd name="T22" fmla="*/ 26 w 40"/>
                <a:gd name="T23" fmla="*/ 24 h 40"/>
                <a:gd name="T24" fmla="*/ 18 w 40"/>
                <a:gd name="T25" fmla="*/ 24 h 40"/>
                <a:gd name="T26" fmla="*/ 16 w 40"/>
                <a:gd name="T27" fmla="*/ 22 h 40"/>
                <a:gd name="T28" fmla="*/ 16 w 40"/>
                <a:gd name="T2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16" y="10"/>
                  </a:moveTo>
                  <a:cubicBezTo>
                    <a:pt x="16" y="9"/>
                    <a:pt x="17" y="8"/>
                    <a:pt x="18" y="8"/>
                  </a:cubicBezTo>
                  <a:cubicBezTo>
                    <a:pt x="19" y="8"/>
                    <a:pt x="20" y="9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8" y="21"/>
                    <a:pt x="28" y="22"/>
                  </a:cubicBezTo>
                  <a:cubicBezTo>
                    <a:pt x="28" y="23"/>
                    <a:pt x="27" y="24"/>
                    <a:pt x="26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554663" y="2371726"/>
              <a:ext cx="60325" cy="14288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2 w 16"/>
                <a:gd name="T5" fmla="*/ 0 h 4"/>
                <a:gd name="T6" fmla="*/ 0 w 16"/>
                <a:gd name="T7" fmla="*/ 2 h 4"/>
                <a:gd name="T8" fmla="*/ 2 w 16"/>
                <a:gd name="T9" fmla="*/ 4 h 4"/>
                <a:gd name="T10" fmla="*/ 14 w 16"/>
                <a:gd name="T11" fmla="*/ 4 h 4"/>
                <a:gd name="T12" fmla="*/ 14 w 16"/>
                <a:gd name="T13" fmla="*/ 4 h 4"/>
                <a:gd name="T14" fmla="*/ 16 w 16"/>
                <a:gd name="T15" fmla="*/ 2 h 4"/>
                <a:gd name="T16" fmla="*/ 14 w 1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578475" y="2401888"/>
              <a:ext cx="36513" cy="14288"/>
            </a:xfrm>
            <a:custGeom>
              <a:avLst/>
              <a:gdLst>
                <a:gd name="T0" fmla="*/ 8 w 10"/>
                <a:gd name="T1" fmla="*/ 0 h 4"/>
                <a:gd name="T2" fmla="*/ 2 w 10"/>
                <a:gd name="T3" fmla="*/ 0 h 4"/>
                <a:gd name="T4" fmla="*/ 0 w 10"/>
                <a:gd name="T5" fmla="*/ 2 h 4"/>
                <a:gd name="T6" fmla="*/ 2 w 10"/>
                <a:gd name="T7" fmla="*/ 4 h 4"/>
                <a:gd name="T8" fmla="*/ 8 w 10"/>
                <a:gd name="T9" fmla="*/ 4 h 4"/>
                <a:gd name="T10" fmla="*/ 10 w 10"/>
                <a:gd name="T11" fmla="*/ 2 h 4"/>
                <a:gd name="T12" fmla="*/ 8 w 1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10" y="3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592763" y="2430463"/>
              <a:ext cx="22225" cy="15875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0 h 4"/>
                <a:gd name="T4" fmla="*/ 0 w 6"/>
                <a:gd name="T5" fmla="*/ 2 h 4"/>
                <a:gd name="T6" fmla="*/ 2 w 6"/>
                <a:gd name="T7" fmla="*/ 4 h 4"/>
                <a:gd name="T8" fmla="*/ 4 w 6"/>
                <a:gd name="T9" fmla="*/ 4 h 4"/>
                <a:gd name="T10" fmla="*/ 6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5803900" y="2344738"/>
              <a:ext cx="112713" cy="128588"/>
            </a:xfrm>
            <a:custGeom>
              <a:avLst/>
              <a:gdLst>
                <a:gd name="T0" fmla="*/ 30 w 30"/>
                <a:gd name="T1" fmla="*/ 18 h 34"/>
                <a:gd name="T2" fmla="*/ 30 w 30"/>
                <a:gd name="T3" fmla="*/ 17 h 34"/>
                <a:gd name="T4" fmla="*/ 30 w 30"/>
                <a:gd name="T5" fmla="*/ 17 h 34"/>
                <a:gd name="T6" fmla="*/ 30 w 30"/>
                <a:gd name="T7" fmla="*/ 17 h 34"/>
                <a:gd name="T8" fmla="*/ 20 w 30"/>
                <a:gd name="T9" fmla="*/ 1 h 34"/>
                <a:gd name="T10" fmla="*/ 18 w 30"/>
                <a:gd name="T11" fmla="*/ 0 h 34"/>
                <a:gd name="T12" fmla="*/ 2 w 30"/>
                <a:gd name="T13" fmla="*/ 0 h 34"/>
                <a:gd name="T14" fmla="*/ 0 w 30"/>
                <a:gd name="T15" fmla="*/ 2 h 34"/>
                <a:gd name="T16" fmla="*/ 0 w 30"/>
                <a:gd name="T17" fmla="*/ 18 h 34"/>
                <a:gd name="T18" fmla="*/ 0 w 30"/>
                <a:gd name="T19" fmla="*/ 32 h 34"/>
                <a:gd name="T20" fmla="*/ 2 w 30"/>
                <a:gd name="T21" fmla="*/ 34 h 34"/>
                <a:gd name="T22" fmla="*/ 3 w 30"/>
                <a:gd name="T23" fmla="*/ 34 h 34"/>
                <a:gd name="T24" fmla="*/ 3 w 30"/>
                <a:gd name="T25" fmla="*/ 32 h 34"/>
                <a:gd name="T26" fmla="*/ 12 w 30"/>
                <a:gd name="T27" fmla="*/ 23 h 34"/>
                <a:gd name="T28" fmla="*/ 21 w 30"/>
                <a:gd name="T29" fmla="*/ 32 h 34"/>
                <a:gd name="T30" fmla="*/ 21 w 30"/>
                <a:gd name="T31" fmla="*/ 34 h 34"/>
                <a:gd name="T32" fmla="*/ 28 w 30"/>
                <a:gd name="T33" fmla="*/ 34 h 34"/>
                <a:gd name="T34" fmla="*/ 30 w 30"/>
                <a:gd name="T35" fmla="*/ 32 h 34"/>
                <a:gd name="T36" fmla="*/ 30 w 30"/>
                <a:gd name="T37" fmla="*/ 18 h 34"/>
                <a:gd name="T38" fmla="*/ 30 w 30"/>
                <a:gd name="T39" fmla="*/ 18 h 34"/>
                <a:gd name="T40" fmla="*/ 4 w 30"/>
                <a:gd name="T41" fmla="*/ 16 h 34"/>
                <a:gd name="T42" fmla="*/ 4 w 30"/>
                <a:gd name="T43" fmla="*/ 4 h 34"/>
                <a:gd name="T44" fmla="*/ 17 w 30"/>
                <a:gd name="T45" fmla="*/ 4 h 34"/>
                <a:gd name="T46" fmla="*/ 24 w 30"/>
                <a:gd name="T47" fmla="*/ 16 h 34"/>
                <a:gd name="T48" fmla="*/ 4 w 30"/>
                <a:gd name="T4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" h="34">
                  <a:moveTo>
                    <a:pt x="30" y="18"/>
                  </a:moveTo>
                  <a:cubicBezTo>
                    <a:pt x="30" y="18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7"/>
                    <a:pt x="7" y="23"/>
                    <a:pt x="12" y="23"/>
                  </a:cubicBezTo>
                  <a:cubicBezTo>
                    <a:pt x="17" y="23"/>
                    <a:pt x="21" y="27"/>
                    <a:pt x="21" y="32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30" y="33"/>
                    <a:pt x="30" y="32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lose/>
                  <a:moveTo>
                    <a:pt x="4" y="16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4" y="16"/>
                    <a:pt x="24" y="16"/>
                    <a:pt x="24" y="16"/>
                  </a:cubicBezTo>
                  <a:lnTo>
                    <a:pt x="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22398" y="1522609"/>
            <a:ext cx="242384" cy="202877"/>
            <a:chOff x="2670175" y="2916238"/>
            <a:chExt cx="360363" cy="301626"/>
          </a:xfrm>
          <a:solidFill>
            <a:schemeClr val="bg1"/>
          </a:solidFill>
        </p:grpSpPr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970213" y="3067051"/>
              <a:ext cx="60325" cy="136525"/>
            </a:xfrm>
            <a:custGeom>
              <a:avLst/>
              <a:gdLst>
                <a:gd name="T0" fmla="*/ 14 w 16"/>
                <a:gd name="T1" fmla="*/ 0 h 36"/>
                <a:gd name="T2" fmla="*/ 2 w 16"/>
                <a:gd name="T3" fmla="*/ 0 h 36"/>
                <a:gd name="T4" fmla="*/ 0 w 16"/>
                <a:gd name="T5" fmla="*/ 2 h 36"/>
                <a:gd name="T6" fmla="*/ 0 w 16"/>
                <a:gd name="T7" fmla="*/ 34 h 36"/>
                <a:gd name="T8" fmla="*/ 2 w 16"/>
                <a:gd name="T9" fmla="*/ 36 h 36"/>
                <a:gd name="T10" fmla="*/ 14 w 16"/>
                <a:gd name="T11" fmla="*/ 36 h 36"/>
                <a:gd name="T12" fmla="*/ 16 w 16"/>
                <a:gd name="T13" fmla="*/ 34 h 36"/>
                <a:gd name="T14" fmla="*/ 16 w 16"/>
                <a:gd name="T15" fmla="*/ 2 h 36"/>
                <a:gd name="T16" fmla="*/ 14 w 1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2714625" y="2916238"/>
              <a:ext cx="225425" cy="196850"/>
            </a:xfrm>
            <a:custGeom>
              <a:avLst/>
              <a:gdLst>
                <a:gd name="T0" fmla="*/ 58 w 60"/>
                <a:gd name="T1" fmla="*/ 0 h 52"/>
                <a:gd name="T2" fmla="*/ 42 w 60"/>
                <a:gd name="T3" fmla="*/ 0 h 52"/>
                <a:gd name="T4" fmla="*/ 42 w 60"/>
                <a:gd name="T5" fmla="*/ 34 h 52"/>
                <a:gd name="T6" fmla="*/ 30 w 60"/>
                <a:gd name="T7" fmla="*/ 24 h 52"/>
                <a:gd name="T8" fmla="*/ 18 w 60"/>
                <a:gd name="T9" fmla="*/ 34 h 52"/>
                <a:gd name="T10" fmla="*/ 18 w 60"/>
                <a:gd name="T11" fmla="*/ 0 h 52"/>
                <a:gd name="T12" fmla="*/ 2 w 60"/>
                <a:gd name="T13" fmla="*/ 0 h 52"/>
                <a:gd name="T14" fmla="*/ 0 w 60"/>
                <a:gd name="T15" fmla="*/ 2 h 52"/>
                <a:gd name="T16" fmla="*/ 0 w 60"/>
                <a:gd name="T17" fmla="*/ 48 h 52"/>
                <a:gd name="T18" fmla="*/ 4 w 60"/>
                <a:gd name="T19" fmla="*/ 48 h 52"/>
                <a:gd name="T20" fmla="*/ 15 w 60"/>
                <a:gd name="T21" fmla="*/ 52 h 52"/>
                <a:gd name="T22" fmla="*/ 22 w 60"/>
                <a:gd name="T23" fmla="*/ 48 h 52"/>
                <a:gd name="T24" fmla="*/ 35 w 60"/>
                <a:gd name="T25" fmla="*/ 48 h 52"/>
                <a:gd name="T26" fmla="*/ 36 w 60"/>
                <a:gd name="T27" fmla="*/ 47 h 52"/>
                <a:gd name="T28" fmla="*/ 54 w 60"/>
                <a:gd name="T29" fmla="*/ 40 h 52"/>
                <a:gd name="T30" fmla="*/ 60 w 60"/>
                <a:gd name="T31" fmla="*/ 40 h 52"/>
                <a:gd name="T32" fmla="*/ 60 w 60"/>
                <a:gd name="T33" fmla="*/ 2 h 52"/>
                <a:gd name="T34" fmla="*/ 58 w 60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2">
                  <a:moveTo>
                    <a:pt x="5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2" y="48"/>
                    <a:pt x="4" y="4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0"/>
                    <a:pt x="19" y="48"/>
                    <a:pt x="2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7"/>
                  </a:cubicBezTo>
                  <a:cubicBezTo>
                    <a:pt x="39" y="45"/>
                    <a:pt x="46" y="40"/>
                    <a:pt x="5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2670175" y="3082926"/>
              <a:ext cx="285750" cy="134938"/>
            </a:xfrm>
            <a:custGeom>
              <a:avLst/>
              <a:gdLst>
                <a:gd name="T0" fmla="*/ 76 w 76"/>
                <a:gd name="T1" fmla="*/ 0 h 36"/>
                <a:gd name="T2" fmla="*/ 66 w 76"/>
                <a:gd name="T3" fmla="*/ 0 h 36"/>
                <a:gd name="T4" fmla="*/ 50 w 76"/>
                <a:gd name="T5" fmla="*/ 6 h 36"/>
                <a:gd name="T6" fmla="*/ 48 w 76"/>
                <a:gd name="T7" fmla="*/ 8 h 36"/>
                <a:gd name="T8" fmla="*/ 46 w 76"/>
                <a:gd name="T9" fmla="*/ 8 h 36"/>
                <a:gd name="T10" fmla="*/ 34 w 76"/>
                <a:gd name="T11" fmla="*/ 8 h 36"/>
                <a:gd name="T12" fmla="*/ 32 w 76"/>
                <a:gd name="T13" fmla="*/ 8 h 36"/>
                <a:gd name="T14" fmla="*/ 32 w 76"/>
                <a:gd name="T15" fmla="*/ 8 h 36"/>
                <a:gd name="T16" fmla="*/ 31 w 76"/>
                <a:gd name="T17" fmla="*/ 9 h 36"/>
                <a:gd name="T18" fmla="*/ 30 w 76"/>
                <a:gd name="T19" fmla="*/ 12 h 36"/>
                <a:gd name="T20" fmla="*/ 34 w 76"/>
                <a:gd name="T21" fmla="*/ 16 h 36"/>
                <a:gd name="T22" fmla="*/ 56 w 76"/>
                <a:gd name="T23" fmla="*/ 16 h 36"/>
                <a:gd name="T24" fmla="*/ 58 w 76"/>
                <a:gd name="T25" fmla="*/ 18 h 36"/>
                <a:gd name="T26" fmla="*/ 56 w 76"/>
                <a:gd name="T27" fmla="*/ 20 h 36"/>
                <a:gd name="T28" fmla="*/ 34 w 76"/>
                <a:gd name="T29" fmla="*/ 20 h 36"/>
                <a:gd name="T30" fmla="*/ 26 w 76"/>
                <a:gd name="T31" fmla="*/ 12 h 36"/>
                <a:gd name="T32" fmla="*/ 26 w 76"/>
                <a:gd name="T33" fmla="*/ 12 h 36"/>
                <a:gd name="T34" fmla="*/ 15 w 76"/>
                <a:gd name="T35" fmla="*/ 8 h 36"/>
                <a:gd name="T36" fmla="*/ 1 w 76"/>
                <a:gd name="T37" fmla="*/ 13 h 36"/>
                <a:gd name="T38" fmla="*/ 0 w 76"/>
                <a:gd name="T39" fmla="*/ 15 h 36"/>
                <a:gd name="T40" fmla="*/ 1 w 76"/>
                <a:gd name="T41" fmla="*/ 16 h 36"/>
                <a:gd name="T42" fmla="*/ 21 w 76"/>
                <a:gd name="T43" fmla="*/ 26 h 36"/>
                <a:gd name="T44" fmla="*/ 45 w 76"/>
                <a:gd name="T45" fmla="*/ 36 h 36"/>
                <a:gd name="T46" fmla="*/ 67 w 76"/>
                <a:gd name="T47" fmla="*/ 30 h 36"/>
                <a:gd name="T48" fmla="*/ 76 w 76"/>
                <a:gd name="T49" fmla="*/ 27 h 36"/>
                <a:gd name="T50" fmla="*/ 76 w 76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9" y="0"/>
                    <a:pt x="53" y="4"/>
                    <a:pt x="50" y="6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4"/>
                    <a:pt x="31" y="16"/>
                    <a:pt x="34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58" y="19"/>
                    <a:pt x="57" y="20"/>
                    <a:pt x="56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29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9" y="7"/>
                    <a:pt x="5" y="8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9" y="20"/>
                    <a:pt x="16" y="24"/>
                    <a:pt x="21" y="26"/>
                  </a:cubicBezTo>
                  <a:cubicBezTo>
                    <a:pt x="33" y="33"/>
                    <a:pt x="39" y="36"/>
                    <a:pt x="45" y="36"/>
                  </a:cubicBezTo>
                  <a:cubicBezTo>
                    <a:pt x="51" y="36"/>
                    <a:pt x="56" y="34"/>
                    <a:pt x="67" y="30"/>
                  </a:cubicBezTo>
                  <a:cubicBezTo>
                    <a:pt x="70" y="29"/>
                    <a:pt x="73" y="28"/>
                    <a:pt x="76" y="27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" name="TextBox 25">
            <a:extLst>
              <a:ext uri="{FF2B5EF4-FFF2-40B4-BE49-F238E27FC236}">
                <a16:creationId xmlns:a16="http://schemas.microsoft.com/office/drawing/2014/main" id="{080CCB3F-BFB0-467F-9245-993DA7C26DF1}"/>
              </a:ext>
            </a:extLst>
          </p:cNvPr>
          <p:cNvSpPr txBox="1"/>
          <p:nvPr/>
        </p:nvSpPr>
        <p:spPr>
          <a:xfrm>
            <a:off x="2193338" y="2667159"/>
            <a:ext cx="4323387" cy="967978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C344C"/>
                </a:solidFill>
                <a:latin typeface="+mj-lt"/>
              </a:rPr>
              <a:t>Plot Decision Tree</a:t>
            </a:r>
          </a:p>
          <a:p>
            <a:r>
              <a:rPr lang="en-US" dirty="0">
                <a:solidFill>
                  <a:srgbClr val="0C344C"/>
                </a:solidFill>
                <a:latin typeface="+mj-lt"/>
              </a:rPr>
              <a:t>To visualize the classification starting from root node.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43D7D-C15B-4A06-BD6A-A9097E25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252" y="4642445"/>
            <a:ext cx="4865236" cy="220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9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1960" y="234389"/>
            <a:ext cx="10515600" cy="1218795"/>
          </a:xfrm>
        </p:spPr>
        <p:txBody>
          <a:bodyPr lIns="0" tIns="0" rIns="0" bIns="0" anchor="t">
            <a:spAutoFit/>
          </a:bodyPr>
          <a:lstStyle/>
          <a:p>
            <a:pPr algn="ctr"/>
            <a:r>
              <a:rPr lang="en-US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 TREE PRUNING AND EVALUATION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D02EF9-D71F-44D0-A611-9F2BF8D7D8D0}"/>
              </a:ext>
            </a:extLst>
          </p:cNvPr>
          <p:cNvCxnSpPr>
            <a:cxnSpLocks/>
          </p:cNvCxnSpPr>
          <p:nvPr/>
        </p:nvCxnSpPr>
        <p:spPr>
          <a:xfrm>
            <a:off x="4377574" y="1751010"/>
            <a:ext cx="0" cy="38110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26091-FF78-4732-A073-49E8720D5394}"/>
              </a:ext>
            </a:extLst>
          </p:cNvPr>
          <p:cNvGrpSpPr/>
          <p:nvPr/>
        </p:nvGrpSpPr>
        <p:grpSpPr>
          <a:xfrm>
            <a:off x="509546" y="2243633"/>
            <a:ext cx="3632936" cy="2949769"/>
            <a:chOff x="496803" y="2193033"/>
            <a:chExt cx="3632936" cy="2949769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01AA409-B94E-4941-B5C7-1978F74D66FF}"/>
                </a:ext>
              </a:extLst>
            </p:cNvPr>
            <p:cNvGrpSpPr/>
            <p:nvPr/>
          </p:nvGrpSpPr>
          <p:grpSpPr>
            <a:xfrm>
              <a:off x="1930788" y="2193033"/>
              <a:ext cx="673828" cy="673128"/>
              <a:chOff x="-6280150" y="376238"/>
              <a:chExt cx="6115050" cy="6108700"/>
            </a:xfrm>
            <a:solidFill>
              <a:schemeClr val="accent4"/>
            </a:solidFill>
          </p:grpSpPr>
          <p:sp>
            <p:nvSpPr>
              <p:cNvPr id="112" name="Freeform 5">
                <a:extLst>
                  <a:ext uri="{FF2B5EF4-FFF2-40B4-BE49-F238E27FC236}">
                    <a16:creationId xmlns:a16="http://schemas.microsoft.com/office/drawing/2014/main" id="{24B8185B-B501-4A01-B8A5-AF2926E0EC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280150" y="376238"/>
                <a:ext cx="6115050" cy="6108700"/>
              </a:xfrm>
              <a:custGeom>
                <a:avLst/>
                <a:gdLst>
                  <a:gd name="T0" fmla="*/ 2036 w 2048"/>
                  <a:gd name="T1" fmla="*/ 376 h 2048"/>
                  <a:gd name="T2" fmla="*/ 1672 w 2048"/>
                  <a:gd name="T3" fmla="*/ 12 h 2048"/>
                  <a:gd name="T4" fmla="*/ 1644 w 2048"/>
                  <a:gd name="T5" fmla="*/ 0 h 2048"/>
                  <a:gd name="T6" fmla="*/ 456 w 2048"/>
                  <a:gd name="T7" fmla="*/ 0 h 2048"/>
                  <a:gd name="T8" fmla="*/ 336 w 2048"/>
                  <a:gd name="T9" fmla="*/ 120 h 2048"/>
                  <a:gd name="T10" fmla="*/ 336 w 2048"/>
                  <a:gd name="T11" fmla="*/ 196 h 2048"/>
                  <a:gd name="T12" fmla="*/ 0 w 2048"/>
                  <a:gd name="T13" fmla="*/ 688 h 2048"/>
                  <a:gd name="T14" fmla="*/ 40 w 2048"/>
                  <a:gd name="T15" fmla="*/ 728 h 2048"/>
                  <a:gd name="T16" fmla="*/ 528 w 2048"/>
                  <a:gd name="T17" fmla="*/ 728 h 2048"/>
                  <a:gd name="T18" fmla="*/ 568 w 2048"/>
                  <a:gd name="T19" fmla="*/ 688 h 2048"/>
                  <a:gd name="T20" fmla="*/ 568 w 2048"/>
                  <a:gd name="T21" fmla="*/ 200 h 2048"/>
                  <a:gd name="T22" fmla="*/ 528 w 2048"/>
                  <a:gd name="T23" fmla="*/ 160 h 2048"/>
                  <a:gd name="T24" fmla="*/ 416 w 2048"/>
                  <a:gd name="T25" fmla="*/ 172 h 2048"/>
                  <a:gd name="T26" fmla="*/ 416 w 2048"/>
                  <a:gd name="T27" fmla="*/ 120 h 2048"/>
                  <a:gd name="T28" fmla="*/ 456 w 2048"/>
                  <a:gd name="T29" fmla="*/ 80 h 2048"/>
                  <a:gd name="T30" fmla="*/ 1604 w 2048"/>
                  <a:gd name="T31" fmla="*/ 80 h 2048"/>
                  <a:gd name="T32" fmla="*/ 1604 w 2048"/>
                  <a:gd name="T33" fmla="*/ 324 h 2048"/>
                  <a:gd name="T34" fmla="*/ 1724 w 2048"/>
                  <a:gd name="T35" fmla="*/ 444 h 2048"/>
                  <a:gd name="T36" fmla="*/ 1968 w 2048"/>
                  <a:gd name="T37" fmla="*/ 444 h 2048"/>
                  <a:gd name="T38" fmla="*/ 1968 w 2048"/>
                  <a:gd name="T39" fmla="*/ 1928 h 2048"/>
                  <a:gd name="T40" fmla="*/ 1928 w 2048"/>
                  <a:gd name="T41" fmla="*/ 1968 h 2048"/>
                  <a:gd name="T42" fmla="*/ 456 w 2048"/>
                  <a:gd name="T43" fmla="*/ 1968 h 2048"/>
                  <a:gd name="T44" fmla="*/ 416 w 2048"/>
                  <a:gd name="T45" fmla="*/ 1928 h 2048"/>
                  <a:gd name="T46" fmla="*/ 416 w 2048"/>
                  <a:gd name="T47" fmla="*/ 1585 h 2048"/>
                  <a:gd name="T48" fmla="*/ 376 w 2048"/>
                  <a:gd name="T49" fmla="*/ 1545 h 2048"/>
                  <a:gd name="T50" fmla="*/ 336 w 2048"/>
                  <a:gd name="T51" fmla="*/ 1585 h 2048"/>
                  <a:gd name="T52" fmla="*/ 336 w 2048"/>
                  <a:gd name="T53" fmla="*/ 1928 h 2048"/>
                  <a:gd name="T54" fmla="*/ 456 w 2048"/>
                  <a:gd name="T55" fmla="*/ 2048 h 2048"/>
                  <a:gd name="T56" fmla="*/ 1928 w 2048"/>
                  <a:gd name="T57" fmla="*/ 2048 h 2048"/>
                  <a:gd name="T58" fmla="*/ 2048 w 2048"/>
                  <a:gd name="T59" fmla="*/ 1928 h 2048"/>
                  <a:gd name="T60" fmla="*/ 2048 w 2048"/>
                  <a:gd name="T61" fmla="*/ 404 h 2048"/>
                  <a:gd name="T62" fmla="*/ 2036 w 2048"/>
                  <a:gd name="T63" fmla="*/ 376 h 2048"/>
                  <a:gd name="T64" fmla="*/ 488 w 2048"/>
                  <a:gd name="T65" fmla="*/ 648 h 2048"/>
                  <a:gd name="T66" fmla="*/ 82 w 2048"/>
                  <a:gd name="T67" fmla="*/ 648 h 2048"/>
                  <a:gd name="T68" fmla="*/ 488 w 2048"/>
                  <a:gd name="T69" fmla="*/ 242 h 2048"/>
                  <a:gd name="T70" fmla="*/ 488 w 2048"/>
                  <a:gd name="T71" fmla="*/ 648 h 2048"/>
                  <a:gd name="T72" fmla="*/ 1684 w 2048"/>
                  <a:gd name="T73" fmla="*/ 324 h 2048"/>
                  <a:gd name="T74" fmla="*/ 1684 w 2048"/>
                  <a:gd name="T75" fmla="*/ 137 h 2048"/>
                  <a:gd name="T76" fmla="*/ 1911 w 2048"/>
                  <a:gd name="T77" fmla="*/ 364 h 2048"/>
                  <a:gd name="T78" fmla="*/ 1724 w 2048"/>
                  <a:gd name="T79" fmla="*/ 364 h 2048"/>
                  <a:gd name="T80" fmla="*/ 1684 w 2048"/>
                  <a:gd name="T81" fmla="*/ 324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48" h="2048">
                    <a:moveTo>
                      <a:pt x="2036" y="376"/>
                    </a:moveTo>
                    <a:cubicBezTo>
                      <a:pt x="1672" y="12"/>
                      <a:pt x="1672" y="12"/>
                      <a:pt x="1672" y="12"/>
                    </a:cubicBezTo>
                    <a:cubicBezTo>
                      <a:pt x="1665" y="4"/>
                      <a:pt x="1655" y="0"/>
                      <a:pt x="1644" y="0"/>
                    </a:cubicBezTo>
                    <a:cubicBezTo>
                      <a:pt x="456" y="0"/>
                      <a:pt x="456" y="0"/>
                      <a:pt x="456" y="0"/>
                    </a:cubicBezTo>
                    <a:cubicBezTo>
                      <a:pt x="390" y="0"/>
                      <a:pt x="336" y="54"/>
                      <a:pt x="336" y="120"/>
                    </a:cubicBezTo>
                    <a:cubicBezTo>
                      <a:pt x="336" y="196"/>
                      <a:pt x="336" y="196"/>
                      <a:pt x="336" y="196"/>
                    </a:cubicBezTo>
                    <a:cubicBezTo>
                      <a:pt x="140" y="273"/>
                      <a:pt x="0" y="465"/>
                      <a:pt x="0" y="688"/>
                    </a:cubicBezTo>
                    <a:cubicBezTo>
                      <a:pt x="0" y="710"/>
                      <a:pt x="18" y="728"/>
                      <a:pt x="40" y="728"/>
                    </a:cubicBezTo>
                    <a:cubicBezTo>
                      <a:pt x="528" y="728"/>
                      <a:pt x="528" y="728"/>
                      <a:pt x="528" y="728"/>
                    </a:cubicBezTo>
                    <a:cubicBezTo>
                      <a:pt x="550" y="728"/>
                      <a:pt x="568" y="710"/>
                      <a:pt x="568" y="688"/>
                    </a:cubicBezTo>
                    <a:cubicBezTo>
                      <a:pt x="568" y="200"/>
                      <a:pt x="568" y="200"/>
                      <a:pt x="568" y="200"/>
                    </a:cubicBezTo>
                    <a:cubicBezTo>
                      <a:pt x="568" y="178"/>
                      <a:pt x="550" y="160"/>
                      <a:pt x="528" y="160"/>
                    </a:cubicBezTo>
                    <a:cubicBezTo>
                      <a:pt x="490" y="160"/>
                      <a:pt x="452" y="164"/>
                      <a:pt x="416" y="172"/>
                    </a:cubicBezTo>
                    <a:cubicBezTo>
                      <a:pt x="416" y="120"/>
                      <a:pt x="416" y="120"/>
                      <a:pt x="416" y="120"/>
                    </a:cubicBezTo>
                    <a:cubicBezTo>
                      <a:pt x="416" y="98"/>
                      <a:pt x="434" y="80"/>
                      <a:pt x="456" y="80"/>
                    </a:cubicBezTo>
                    <a:cubicBezTo>
                      <a:pt x="1604" y="80"/>
                      <a:pt x="1604" y="80"/>
                      <a:pt x="1604" y="80"/>
                    </a:cubicBezTo>
                    <a:cubicBezTo>
                      <a:pt x="1604" y="324"/>
                      <a:pt x="1604" y="324"/>
                      <a:pt x="1604" y="324"/>
                    </a:cubicBezTo>
                    <a:cubicBezTo>
                      <a:pt x="1604" y="390"/>
                      <a:pt x="1658" y="444"/>
                      <a:pt x="1724" y="444"/>
                    </a:cubicBezTo>
                    <a:cubicBezTo>
                      <a:pt x="1968" y="444"/>
                      <a:pt x="1968" y="444"/>
                      <a:pt x="1968" y="444"/>
                    </a:cubicBezTo>
                    <a:cubicBezTo>
                      <a:pt x="1968" y="1928"/>
                      <a:pt x="1968" y="1928"/>
                      <a:pt x="1968" y="1928"/>
                    </a:cubicBezTo>
                    <a:cubicBezTo>
                      <a:pt x="1968" y="1950"/>
                      <a:pt x="1950" y="1968"/>
                      <a:pt x="1928" y="1968"/>
                    </a:cubicBezTo>
                    <a:cubicBezTo>
                      <a:pt x="456" y="1968"/>
                      <a:pt x="456" y="1968"/>
                      <a:pt x="456" y="1968"/>
                    </a:cubicBezTo>
                    <a:cubicBezTo>
                      <a:pt x="434" y="1968"/>
                      <a:pt x="416" y="1950"/>
                      <a:pt x="416" y="1928"/>
                    </a:cubicBezTo>
                    <a:cubicBezTo>
                      <a:pt x="416" y="1585"/>
                      <a:pt x="416" y="1585"/>
                      <a:pt x="416" y="1585"/>
                    </a:cubicBezTo>
                    <a:cubicBezTo>
                      <a:pt x="416" y="1563"/>
                      <a:pt x="398" y="1545"/>
                      <a:pt x="376" y="1545"/>
                    </a:cubicBezTo>
                    <a:cubicBezTo>
                      <a:pt x="354" y="1545"/>
                      <a:pt x="336" y="1563"/>
                      <a:pt x="336" y="1585"/>
                    </a:cubicBezTo>
                    <a:cubicBezTo>
                      <a:pt x="336" y="1928"/>
                      <a:pt x="336" y="1928"/>
                      <a:pt x="336" y="1928"/>
                    </a:cubicBezTo>
                    <a:cubicBezTo>
                      <a:pt x="336" y="1994"/>
                      <a:pt x="390" y="2048"/>
                      <a:pt x="456" y="2048"/>
                    </a:cubicBezTo>
                    <a:cubicBezTo>
                      <a:pt x="1928" y="2048"/>
                      <a:pt x="1928" y="2048"/>
                      <a:pt x="1928" y="2048"/>
                    </a:cubicBezTo>
                    <a:cubicBezTo>
                      <a:pt x="1994" y="2048"/>
                      <a:pt x="2048" y="1994"/>
                      <a:pt x="2048" y="1928"/>
                    </a:cubicBezTo>
                    <a:cubicBezTo>
                      <a:pt x="2048" y="404"/>
                      <a:pt x="2048" y="404"/>
                      <a:pt x="2048" y="404"/>
                    </a:cubicBezTo>
                    <a:cubicBezTo>
                      <a:pt x="2048" y="393"/>
                      <a:pt x="2044" y="383"/>
                      <a:pt x="2036" y="376"/>
                    </a:cubicBezTo>
                    <a:close/>
                    <a:moveTo>
                      <a:pt x="488" y="648"/>
                    </a:moveTo>
                    <a:cubicBezTo>
                      <a:pt x="82" y="648"/>
                      <a:pt x="82" y="648"/>
                      <a:pt x="82" y="648"/>
                    </a:cubicBezTo>
                    <a:cubicBezTo>
                      <a:pt x="101" y="433"/>
                      <a:pt x="273" y="261"/>
                      <a:pt x="488" y="242"/>
                    </a:cubicBezTo>
                    <a:cubicBezTo>
                      <a:pt x="488" y="648"/>
                      <a:pt x="488" y="648"/>
                      <a:pt x="488" y="648"/>
                    </a:cubicBezTo>
                    <a:close/>
                    <a:moveTo>
                      <a:pt x="1684" y="324"/>
                    </a:moveTo>
                    <a:cubicBezTo>
                      <a:pt x="1684" y="137"/>
                      <a:pt x="1684" y="137"/>
                      <a:pt x="1684" y="137"/>
                    </a:cubicBezTo>
                    <a:cubicBezTo>
                      <a:pt x="1911" y="364"/>
                      <a:pt x="1911" y="364"/>
                      <a:pt x="1911" y="364"/>
                    </a:cubicBezTo>
                    <a:cubicBezTo>
                      <a:pt x="1724" y="364"/>
                      <a:pt x="1724" y="364"/>
                      <a:pt x="1724" y="364"/>
                    </a:cubicBezTo>
                    <a:cubicBezTo>
                      <a:pt x="1702" y="364"/>
                      <a:pt x="1684" y="346"/>
                      <a:pt x="1684" y="3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0C25D069-10DC-4445-ADA8-B5A0623FD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276850" y="4551363"/>
                <a:ext cx="238125" cy="239713"/>
              </a:xfrm>
              <a:custGeom>
                <a:avLst/>
                <a:gdLst>
                  <a:gd name="T0" fmla="*/ 12 w 80"/>
                  <a:gd name="T1" fmla="*/ 12 h 80"/>
                  <a:gd name="T2" fmla="*/ 0 w 80"/>
                  <a:gd name="T3" fmla="*/ 40 h 80"/>
                  <a:gd name="T4" fmla="*/ 12 w 80"/>
                  <a:gd name="T5" fmla="*/ 68 h 80"/>
                  <a:gd name="T6" fmla="*/ 40 w 80"/>
                  <a:gd name="T7" fmla="*/ 80 h 80"/>
                  <a:gd name="T8" fmla="*/ 68 w 80"/>
                  <a:gd name="T9" fmla="*/ 68 h 80"/>
                  <a:gd name="T10" fmla="*/ 80 w 80"/>
                  <a:gd name="T11" fmla="*/ 40 h 80"/>
                  <a:gd name="T12" fmla="*/ 68 w 80"/>
                  <a:gd name="T13" fmla="*/ 12 h 80"/>
                  <a:gd name="T14" fmla="*/ 40 w 80"/>
                  <a:gd name="T15" fmla="*/ 0 h 80"/>
                  <a:gd name="T16" fmla="*/ 12 w 80"/>
                  <a:gd name="T17" fmla="*/ 1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0">
                    <a:moveTo>
                      <a:pt x="12" y="12"/>
                    </a:moveTo>
                    <a:cubicBezTo>
                      <a:pt x="4" y="19"/>
                      <a:pt x="0" y="29"/>
                      <a:pt x="0" y="40"/>
                    </a:cubicBezTo>
                    <a:cubicBezTo>
                      <a:pt x="0" y="51"/>
                      <a:pt x="4" y="61"/>
                      <a:pt x="12" y="68"/>
                    </a:cubicBezTo>
                    <a:cubicBezTo>
                      <a:pt x="19" y="76"/>
                      <a:pt x="29" y="80"/>
                      <a:pt x="40" y="80"/>
                    </a:cubicBezTo>
                    <a:cubicBezTo>
                      <a:pt x="51" y="80"/>
                      <a:pt x="61" y="76"/>
                      <a:pt x="68" y="68"/>
                    </a:cubicBezTo>
                    <a:cubicBezTo>
                      <a:pt x="76" y="61"/>
                      <a:pt x="80" y="51"/>
                      <a:pt x="80" y="40"/>
                    </a:cubicBezTo>
                    <a:cubicBezTo>
                      <a:pt x="80" y="29"/>
                      <a:pt x="76" y="19"/>
                      <a:pt x="68" y="12"/>
                    </a:cubicBezTo>
                    <a:cubicBezTo>
                      <a:pt x="61" y="4"/>
                      <a:pt x="51" y="0"/>
                      <a:pt x="40" y="0"/>
                    </a:cubicBezTo>
                    <a:cubicBezTo>
                      <a:pt x="29" y="0"/>
                      <a:pt x="19" y="4"/>
                      <a:pt x="1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">
                <a:extLst>
                  <a:ext uri="{FF2B5EF4-FFF2-40B4-BE49-F238E27FC236}">
                    <a16:creationId xmlns:a16="http://schemas.microsoft.com/office/drawing/2014/main" id="{75A075CE-D682-4F2D-B86C-DDC06AE30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53113" y="1279526"/>
                <a:ext cx="3155950" cy="3152775"/>
              </a:xfrm>
              <a:custGeom>
                <a:avLst/>
                <a:gdLst>
                  <a:gd name="T0" fmla="*/ 1057 w 1057"/>
                  <a:gd name="T1" fmla="*/ 529 h 1057"/>
                  <a:gd name="T2" fmla="*/ 529 w 1057"/>
                  <a:gd name="T3" fmla="*/ 0 h 1057"/>
                  <a:gd name="T4" fmla="*/ 489 w 1057"/>
                  <a:gd name="T5" fmla="*/ 40 h 1057"/>
                  <a:gd name="T6" fmla="*/ 489 w 1057"/>
                  <a:gd name="T7" fmla="*/ 489 h 1057"/>
                  <a:gd name="T8" fmla="*/ 40 w 1057"/>
                  <a:gd name="T9" fmla="*/ 489 h 1057"/>
                  <a:gd name="T10" fmla="*/ 0 w 1057"/>
                  <a:gd name="T11" fmla="*/ 529 h 1057"/>
                  <a:gd name="T12" fmla="*/ 529 w 1057"/>
                  <a:gd name="T13" fmla="*/ 1057 h 1057"/>
                  <a:gd name="T14" fmla="*/ 1057 w 1057"/>
                  <a:gd name="T15" fmla="*/ 529 h 1057"/>
                  <a:gd name="T16" fmla="*/ 816 w 1057"/>
                  <a:gd name="T17" fmla="*/ 185 h 1057"/>
                  <a:gd name="T18" fmla="*/ 569 w 1057"/>
                  <a:gd name="T19" fmla="*/ 432 h 1057"/>
                  <a:gd name="T20" fmla="*/ 569 w 1057"/>
                  <a:gd name="T21" fmla="*/ 82 h 1057"/>
                  <a:gd name="T22" fmla="*/ 816 w 1057"/>
                  <a:gd name="T23" fmla="*/ 185 h 1057"/>
                  <a:gd name="T24" fmla="*/ 82 w 1057"/>
                  <a:gd name="T25" fmla="*/ 569 h 1057"/>
                  <a:gd name="T26" fmla="*/ 529 w 1057"/>
                  <a:gd name="T27" fmla="*/ 569 h 1057"/>
                  <a:gd name="T28" fmla="*/ 557 w 1057"/>
                  <a:gd name="T29" fmla="*/ 557 h 1057"/>
                  <a:gd name="T30" fmla="*/ 557 w 1057"/>
                  <a:gd name="T31" fmla="*/ 557 h 1057"/>
                  <a:gd name="T32" fmla="*/ 873 w 1057"/>
                  <a:gd name="T33" fmla="*/ 241 h 1057"/>
                  <a:gd name="T34" fmla="*/ 977 w 1057"/>
                  <a:gd name="T35" fmla="*/ 529 h 1057"/>
                  <a:gd name="T36" fmla="*/ 529 w 1057"/>
                  <a:gd name="T37" fmla="*/ 977 h 1057"/>
                  <a:gd name="T38" fmla="*/ 82 w 1057"/>
                  <a:gd name="T39" fmla="*/ 569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57" h="1057">
                    <a:moveTo>
                      <a:pt x="1057" y="529"/>
                    </a:moveTo>
                    <a:cubicBezTo>
                      <a:pt x="1057" y="237"/>
                      <a:pt x="820" y="0"/>
                      <a:pt x="529" y="0"/>
                    </a:cubicBezTo>
                    <a:cubicBezTo>
                      <a:pt x="507" y="0"/>
                      <a:pt x="489" y="18"/>
                      <a:pt x="489" y="40"/>
                    </a:cubicBezTo>
                    <a:cubicBezTo>
                      <a:pt x="489" y="489"/>
                      <a:pt x="489" y="489"/>
                      <a:pt x="489" y="489"/>
                    </a:cubicBezTo>
                    <a:cubicBezTo>
                      <a:pt x="40" y="489"/>
                      <a:pt x="40" y="489"/>
                      <a:pt x="40" y="489"/>
                    </a:cubicBezTo>
                    <a:cubicBezTo>
                      <a:pt x="18" y="489"/>
                      <a:pt x="0" y="507"/>
                      <a:pt x="0" y="529"/>
                    </a:cubicBezTo>
                    <a:cubicBezTo>
                      <a:pt x="0" y="820"/>
                      <a:pt x="237" y="1057"/>
                      <a:pt x="529" y="1057"/>
                    </a:cubicBezTo>
                    <a:cubicBezTo>
                      <a:pt x="820" y="1057"/>
                      <a:pt x="1057" y="820"/>
                      <a:pt x="1057" y="529"/>
                    </a:cubicBezTo>
                    <a:close/>
                    <a:moveTo>
                      <a:pt x="816" y="185"/>
                    </a:moveTo>
                    <a:cubicBezTo>
                      <a:pt x="569" y="432"/>
                      <a:pt x="569" y="432"/>
                      <a:pt x="569" y="432"/>
                    </a:cubicBezTo>
                    <a:cubicBezTo>
                      <a:pt x="569" y="82"/>
                      <a:pt x="569" y="82"/>
                      <a:pt x="569" y="82"/>
                    </a:cubicBezTo>
                    <a:cubicBezTo>
                      <a:pt x="662" y="90"/>
                      <a:pt x="748" y="128"/>
                      <a:pt x="816" y="185"/>
                    </a:cubicBezTo>
                    <a:close/>
                    <a:moveTo>
                      <a:pt x="82" y="569"/>
                    </a:moveTo>
                    <a:cubicBezTo>
                      <a:pt x="529" y="569"/>
                      <a:pt x="529" y="569"/>
                      <a:pt x="529" y="569"/>
                    </a:cubicBezTo>
                    <a:cubicBezTo>
                      <a:pt x="540" y="569"/>
                      <a:pt x="550" y="564"/>
                      <a:pt x="557" y="557"/>
                    </a:cubicBezTo>
                    <a:cubicBezTo>
                      <a:pt x="557" y="557"/>
                      <a:pt x="557" y="557"/>
                      <a:pt x="557" y="557"/>
                    </a:cubicBezTo>
                    <a:cubicBezTo>
                      <a:pt x="873" y="241"/>
                      <a:pt x="873" y="241"/>
                      <a:pt x="873" y="241"/>
                    </a:cubicBezTo>
                    <a:cubicBezTo>
                      <a:pt x="938" y="319"/>
                      <a:pt x="977" y="419"/>
                      <a:pt x="977" y="529"/>
                    </a:cubicBezTo>
                    <a:cubicBezTo>
                      <a:pt x="977" y="776"/>
                      <a:pt x="776" y="977"/>
                      <a:pt x="529" y="977"/>
                    </a:cubicBezTo>
                    <a:cubicBezTo>
                      <a:pt x="295" y="977"/>
                      <a:pt x="102" y="797"/>
                      <a:pt x="82" y="5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8">
                <a:extLst>
                  <a:ext uri="{FF2B5EF4-FFF2-40B4-BE49-F238E27FC236}">
                    <a16:creationId xmlns:a16="http://schemas.microsoft.com/office/drawing/2014/main" id="{04358D95-825D-4E43-B429-33696C1A5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440238" y="4140201"/>
                <a:ext cx="3749675" cy="1866900"/>
              </a:xfrm>
              <a:custGeom>
                <a:avLst/>
                <a:gdLst>
                  <a:gd name="T0" fmla="*/ 547 w 1256"/>
                  <a:gd name="T1" fmla="*/ 200 h 626"/>
                  <a:gd name="T2" fmla="*/ 427 w 1256"/>
                  <a:gd name="T3" fmla="*/ 80 h 626"/>
                  <a:gd name="T4" fmla="*/ 307 w 1256"/>
                  <a:gd name="T5" fmla="*/ 200 h 626"/>
                  <a:gd name="T6" fmla="*/ 318 w 1256"/>
                  <a:gd name="T7" fmla="*/ 251 h 626"/>
                  <a:gd name="T8" fmla="*/ 171 w 1256"/>
                  <a:gd name="T9" fmla="*/ 397 h 626"/>
                  <a:gd name="T10" fmla="*/ 120 w 1256"/>
                  <a:gd name="T11" fmla="*/ 386 h 626"/>
                  <a:gd name="T12" fmla="*/ 0 w 1256"/>
                  <a:gd name="T13" fmla="*/ 506 h 626"/>
                  <a:gd name="T14" fmla="*/ 120 w 1256"/>
                  <a:gd name="T15" fmla="*/ 626 h 626"/>
                  <a:gd name="T16" fmla="*/ 240 w 1256"/>
                  <a:gd name="T17" fmla="*/ 506 h 626"/>
                  <a:gd name="T18" fmla="*/ 228 w 1256"/>
                  <a:gd name="T19" fmla="*/ 454 h 626"/>
                  <a:gd name="T20" fmla="*/ 374 w 1256"/>
                  <a:gd name="T21" fmla="*/ 308 h 626"/>
                  <a:gd name="T22" fmla="*/ 427 w 1256"/>
                  <a:gd name="T23" fmla="*/ 320 h 626"/>
                  <a:gd name="T24" fmla="*/ 486 w 1256"/>
                  <a:gd name="T25" fmla="*/ 305 h 626"/>
                  <a:gd name="T26" fmla="*/ 635 w 1256"/>
                  <a:gd name="T27" fmla="*/ 453 h 626"/>
                  <a:gd name="T28" fmla="*/ 623 w 1256"/>
                  <a:gd name="T29" fmla="*/ 506 h 626"/>
                  <a:gd name="T30" fmla="*/ 743 w 1256"/>
                  <a:gd name="T31" fmla="*/ 626 h 626"/>
                  <a:gd name="T32" fmla="*/ 863 w 1256"/>
                  <a:gd name="T33" fmla="*/ 506 h 626"/>
                  <a:gd name="T34" fmla="*/ 852 w 1256"/>
                  <a:gd name="T35" fmla="*/ 455 h 626"/>
                  <a:gd name="T36" fmla="*/ 1080 w 1256"/>
                  <a:gd name="T37" fmla="*/ 226 h 626"/>
                  <a:gd name="T38" fmla="*/ 1136 w 1256"/>
                  <a:gd name="T39" fmla="*/ 240 h 626"/>
                  <a:gd name="T40" fmla="*/ 1256 w 1256"/>
                  <a:gd name="T41" fmla="*/ 120 h 626"/>
                  <a:gd name="T42" fmla="*/ 1136 w 1256"/>
                  <a:gd name="T43" fmla="*/ 0 h 626"/>
                  <a:gd name="T44" fmla="*/ 1016 w 1256"/>
                  <a:gd name="T45" fmla="*/ 120 h 626"/>
                  <a:gd name="T46" fmla="*/ 1026 w 1256"/>
                  <a:gd name="T47" fmla="*/ 167 h 626"/>
                  <a:gd name="T48" fmla="*/ 795 w 1256"/>
                  <a:gd name="T49" fmla="*/ 398 h 626"/>
                  <a:gd name="T50" fmla="*/ 743 w 1256"/>
                  <a:gd name="T51" fmla="*/ 386 h 626"/>
                  <a:gd name="T52" fmla="*/ 692 w 1256"/>
                  <a:gd name="T53" fmla="*/ 397 h 626"/>
                  <a:gd name="T54" fmla="*/ 539 w 1256"/>
                  <a:gd name="T55" fmla="*/ 244 h 626"/>
                  <a:gd name="T56" fmla="*/ 547 w 1256"/>
                  <a:gd name="T57" fmla="*/ 200 h 626"/>
                  <a:gd name="T58" fmla="*/ 120 w 1256"/>
                  <a:gd name="T59" fmla="*/ 546 h 626"/>
                  <a:gd name="T60" fmla="*/ 80 w 1256"/>
                  <a:gd name="T61" fmla="*/ 506 h 626"/>
                  <a:gd name="T62" fmla="*/ 120 w 1256"/>
                  <a:gd name="T63" fmla="*/ 466 h 626"/>
                  <a:gd name="T64" fmla="*/ 147 w 1256"/>
                  <a:gd name="T65" fmla="*/ 477 h 626"/>
                  <a:gd name="T66" fmla="*/ 148 w 1256"/>
                  <a:gd name="T67" fmla="*/ 477 h 626"/>
                  <a:gd name="T68" fmla="*/ 148 w 1256"/>
                  <a:gd name="T69" fmla="*/ 478 h 626"/>
                  <a:gd name="T70" fmla="*/ 160 w 1256"/>
                  <a:gd name="T71" fmla="*/ 506 h 626"/>
                  <a:gd name="T72" fmla="*/ 120 w 1256"/>
                  <a:gd name="T73" fmla="*/ 546 h 626"/>
                  <a:gd name="T74" fmla="*/ 427 w 1256"/>
                  <a:gd name="T75" fmla="*/ 240 h 626"/>
                  <a:gd name="T76" fmla="*/ 387 w 1256"/>
                  <a:gd name="T77" fmla="*/ 200 h 626"/>
                  <a:gd name="T78" fmla="*/ 427 w 1256"/>
                  <a:gd name="T79" fmla="*/ 160 h 626"/>
                  <a:gd name="T80" fmla="*/ 467 w 1256"/>
                  <a:gd name="T81" fmla="*/ 200 h 626"/>
                  <a:gd name="T82" fmla="*/ 427 w 1256"/>
                  <a:gd name="T83" fmla="*/ 240 h 626"/>
                  <a:gd name="T84" fmla="*/ 1136 w 1256"/>
                  <a:gd name="T85" fmla="*/ 80 h 626"/>
                  <a:gd name="T86" fmla="*/ 1176 w 1256"/>
                  <a:gd name="T87" fmla="*/ 120 h 626"/>
                  <a:gd name="T88" fmla="*/ 1136 w 1256"/>
                  <a:gd name="T89" fmla="*/ 160 h 626"/>
                  <a:gd name="T90" fmla="*/ 1096 w 1256"/>
                  <a:gd name="T91" fmla="*/ 120 h 626"/>
                  <a:gd name="T92" fmla="*/ 1136 w 1256"/>
                  <a:gd name="T93" fmla="*/ 80 h 626"/>
                  <a:gd name="T94" fmla="*/ 783 w 1256"/>
                  <a:gd name="T95" fmla="*/ 506 h 626"/>
                  <a:gd name="T96" fmla="*/ 743 w 1256"/>
                  <a:gd name="T97" fmla="*/ 546 h 626"/>
                  <a:gd name="T98" fmla="*/ 703 w 1256"/>
                  <a:gd name="T99" fmla="*/ 506 h 626"/>
                  <a:gd name="T100" fmla="*/ 743 w 1256"/>
                  <a:gd name="T101" fmla="*/ 466 h 626"/>
                  <a:gd name="T102" fmla="*/ 783 w 1256"/>
                  <a:gd name="T103" fmla="*/ 50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56" h="626">
                    <a:moveTo>
                      <a:pt x="547" y="200"/>
                    </a:moveTo>
                    <a:cubicBezTo>
                      <a:pt x="547" y="134"/>
                      <a:pt x="493" y="80"/>
                      <a:pt x="427" y="80"/>
                    </a:cubicBezTo>
                    <a:cubicBezTo>
                      <a:pt x="361" y="80"/>
                      <a:pt x="307" y="134"/>
                      <a:pt x="307" y="200"/>
                    </a:cubicBezTo>
                    <a:cubicBezTo>
                      <a:pt x="307" y="218"/>
                      <a:pt x="311" y="235"/>
                      <a:pt x="318" y="251"/>
                    </a:cubicBezTo>
                    <a:cubicBezTo>
                      <a:pt x="171" y="397"/>
                      <a:pt x="171" y="397"/>
                      <a:pt x="171" y="397"/>
                    </a:cubicBezTo>
                    <a:cubicBezTo>
                      <a:pt x="156" y="390"/>
                      <a:pt x="138" y="386"/>
                      <a:pt x="120" y="386"/>
                    </a:cubicBezTo>
                    <a:cubicBezTo>
                      <a:pt x="53" y="386"/>
                      <a:pt x="0" y="440"/>
                      <a:pt x="0" y="506"/>
                    </a:cubicBezTo>
                    <a:cubicBezTo>
                      <a:pt x="0" y="572"/>
                      <a:pt x="53" y="626"/>
                      <a:pt x="120" y="626"/>
                    </a:cubicBezTo>
                    <a:cubicBezTo>
                      <a:pt x="186" y="626"/>
                      <a:pt x="240" y="572"/>
                      <a:pt x="240" y="506"/>
                    </a:cubicBezTo>
                    <a:cubicBezTo>
                      <a:pt x="240" y="487"/>
                      <a:pt x="235" y="470"/>
                      <a:pt x="228" y="454"/>
                    </a:cubicBezTo>
                    <a:cubicBezTo>
                      <a:pt x="374" y="308"/>
                      <a:pt x="374" y="308"/>
                      <a:pt x="374" y="308"/>
                    </a:cubicBezTo>
                    <a:cubicBezTo>
                      <a:pt x="390" y="316"/>
                      <a:pt x="408" y="320"/>
                      <a:pt x="427" y="320"/>
                    </a:cubicBezTo>
                    <a:cubicBezTo>
                      <a:pt x="448" y="320"/>
                      <a:pt x="469" y="315"/>
                      <a:pt x="486" y="305"/>
                    </a:cubicBezTo>
                    <a:cubicBezTo>
                      <a:pt x="635" y="453"/>
                      <a:pt x="635" y="453"/>
                      <a:pt x="635" y="453"/>
                    </a:cubicBezTo>
                    <a:cubicBezTo>
                      <a:pt x="627" y="469"/>
                      <a:pt x="623" y="487"/>
                      <a:pt x="623" y="506"/>
                    </a:cubicBezTo>
                    <a:cubicBezTo>
                      <a:pt x="623" y="572"/>
                      <a:pt x="677" y="626"/>
                      <a:pt x="743" y="626"/>
                    </a:cubicBezTo>
                    <a:cubicBezTo>
                      <a:pt x="809" y="626"/>
                      <a:pt x="863" y="572"/>
                      <a:pt x="863" y="506"/>
                    </a:cubicBezTo>
                    <a:cubicBezTo>
                      <a:pt x="863" y="487"/>
                      <a:pt x="859" y="470"/>
                      <a:pt x="852" y="455"/>
                    </a:cubicBezTo>
                    <a:cubicBezTo>
                      <a:pt x="1080" y="226"/>
                      <a:pt x="1080" y="226"/>
                      <a:pt x="1080" y="226"/>
                    </a:cubicBezTo>
                    <a:cubicBezTo>
                      <a:pt x="1097" y="235"/>
                      <a:pt x="1116" y="240"/>
                      <a:pt x="1136" y="240"/>
                    </a:cubicBezTo>
                    <a:cubicBezTo>
                      <a:pt x="1202" y="240"/>
                      <a:pt x="1256" y="187"/>
                      <a:pt x="1256" y="120"/>
                    </a:cubicBezTo>
                    <a:cubicBezTo>
                      <a:pt x="1256" y="54"/>
                      <a:pt x="1202" y="0"/>
                      <a:pt x="1136" y="0"/>
                    </a:cubicBezTo>
                    <a:cubicBezTo>
                      <a:pt x="1070" y="0"/>
                      <a:pt x="1016" y="54"/>
                      <a:pt x="1016" y="120"/>
                    </a:cubicBezTo>
                    <a:cubicBezTo>
                      <a:pt x="1016" y="137"/>
                      <a:pt x="1020" y="153"/>
                      <a:pt x="1026" y="167"/>
                    </a:cubicBezTo>
                    <a:cubicBezTo>
                      <a:pt x="795" y="398"/>
                      <a:pt x="795" y="398"/>
                      <a:pt x="795" y="398"/>
                    </a:cubicBezTo>
                    <a:cubicBezTo>
                      <a:pt x="779" y="390"/>
                      <a:pt x="762" y="386"/>
                      <a:pt x="743" y="386"/>
                    </a:cubicBezTo>
                    <a:cubicBezTo>
                      <a:pt x="725" y="386"/>
                      <a:pt x="707" y="390"/>
                      <a:pt x="692" y="397"/>
                    </a:cubicBezTo>
                    <a:cubicBezTo>
                      <a:pt x="539" y="244"/>
                      <a:pt x="539" y="244"/>
                      <a:pt x="539" y="244"/>
                    </a:cubicBezTo>
                    <a:cubicBezTo>
                      <a:pt x="544" y="231"/>
                      <a:pt x="547" y="216"/>
                      <a:pt x="547" y="200"/>
                    </a:cubicBezTo>
                    <a:close/>
                    <a:moveTo>
                      <a:pt x="120" y="546"/>
                    </a:moveTo>
                    <a:cubicBezTo>
                      <a:pt x="98" y="546"/>
                      <a:pt x="80" y="528"/>
                      <a:pt x="80" y="506"/>
                    </a:cubicBezTo>
                    <a:cubicBezTo>
                      <a:pt x="80" y="484"/>
                      <a:pt x="98" y="466"/>
                      <a:pt x="120" y="466"/>
                    </a:cubicBezTo>
                    <a:cubicBezTo>
                      <a:pt x="130" y="466"/>
                      <a:pt x="140" y="470"/>
                      <a:pt x="147" y="477"/>
                    </a:cubicBezTo>
                    <a:cubicBezTo>
                      <a:pt x="147" y="477"/>
                      <a:pt x="148" y="477"/>
                      <a:pt x="148" y="477"/>
                    </a:cubicBezTo>
                    <a:cubicBezTo>
                      <a:pt x="148" y="478"/>
                      <a:pt x="148" y="478"/>
                      <a:pt x="148" y="478"/>
                    </a:cubicBezTo>
                    <a:cubicBezTo>
                      <a:pt x="155" y="485"/>
                      <a:pt x="160" y="495"/>
                      <a:pt x="160" y="506"/>
                    </a:cubicBezTo>
                    <a:cubicBezTo>
                      <a:pt x="160" y="528"/>
                      <a:pt x="142" y="546"/>
                      <a:pt x="120" y="546"/>
                    </a:cubicBezTo>
                    <a:close/>
                    <a:moveTo>
                      <a:pt x="427" y="240"/>
                    </a:moveTo>
                    <a:cubicBezTo>
                      <a:pt x="405" y="240"/>
                      <a:pt x="387" y="222"/>
                      <a:pt x="387" y="200"/>
                    </a:cubicBezTo>
                    <a:cubicBezTo>
                      <a:pt x="387" y="178"/>
                      <a:pt x="405" y="160"/>
                      <a:pt x="427" y="160"/>
                    </a:cubicBezTo>
                    <a:cubicBezTo>
                      <a:pt x="449" y="160"/>
                      <a:pt x="467" y="178"/>
                      <a:pt x="467" y="200"/>
                    </a:cubicBezTo>
                    <a:cubicBezTo>
                      <a:pt x="467" y="222"/>
                      <a:pt x="449" y="240"/>
                      <a:pt x="427" y="240"/>
                    </a:cubicBezTo>
                    <a:close/>
                    <a:moveTo>
                      <a:pt x="1136" y="80"/>
                    </a:moveTo>
                    <a:cubicBezTo>
                      <a:pt x="1158" y="80"/>
                      <a:pt x="1176" y="98"/>
                      <a:pt x="1176" y="120"/>
                    </a:cubicBezTo>
                    <a:cubicBezTo>
                      <a:pt x="1176" y="142"/>
                      <a:pt x="1158" y="160"/>
                      <a:pt x="1136" y="160"/>
                    </a:cubicBezTo>
                    <a:cubicBezTo>
                      <a:pt x="1114" y="160"/>
                      <a:pt x="1096" y="142"/>
                      <a:pt x="1096" y="120"/>
                    </a:cubicBezTo>
                    <a:cubicBezTo>
                      <a:pt x="1096" y="98"/>
                      <a:pt x="1114" y="80"/>
                      <a:pt x="1136" y="80"/>
                    </a:cubicBezTo>
                    <a:close/>
                    <a:moveTo>
                      <a:pt x="783" y="506"/>
                    </a:moveTo>
                    <a:cubicBezTo>
                      <a:pt x="783" y="528"/>
                      <a:pt x="765" y="546"/>
                      <a:pt x="743" y="546"/>
                    </a:cubicBezTo>
                    <a:cubicBezTo>
                      <a:pt x="721" y="546"/>
                      <a:pt x="703" y="528"/>
                      <a:pt x="703" y="506"/>
                    </a:cubicBezTo>
                    <a:cubicBezTo>
                      <a:pt x="703" y="484"/>
                      <a:pt x="721" y="466"/>
                      <a:pt x="743" y="466"/>
                    </a:cubicBezTo>
                    <a:cubicBezTo>
                      <a:pt x="765" y="466"/>
                      <a:pt x="783" y="484"/>
                      <a:pt x="783" y="5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9">
                <a:extLst>
                  <a:ext uri="{FF2B5EF4-FFF2-40B4-BE49-F238E27FC236}">
                    <a16:creationId xmlns:a16="http://schemas.microsoft.com/office/drawing/2014/main" id="{DA7F0CC8-A301-45F2-9D54-460395A52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538" y="3179763"/>
                <a:ext cx="868363" cy="238125"/>
              </a:xfrm>
              <a:custGeom>
                <a:avLst/>
                <a:gdLst>
                  <a:gd name="T0" fmla="*/ 40 w 291"/>
                  <a:gd name="T1" fmla="*/ 80 h 80"/>
                  <a:gd name="T2" fmla="*/ 251 w 291"/>
                  <a:gd name="T3" fmla="*/ 80 h 80"/>
                  <a:gd name="T4" fmla="*/ 291 w 291"/>
                  <a:gd name="T5" fmla="*/ 40 h 80"/>
                  <a:gd name="T6" fmla="*/ 251 w 291"/>
                  <a:gd name="T7" fmla="*/ 0 h 80"/>
                  <a:gd name="T8" fmla="*/ 40 w 291"/>
                  <a:gd name="T9" fmla="*/ 0 h 80"/>
                  <a:gd name="T10" fmla="*/ 0 w 291"/>
                  <a:gd name="T11" fmla="*/ 40 h 80"/>
                  <a:gd name="T12" fmla="*/ 40 w 29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" h="80">
                    <a:moveTo>
                      <a:pt x="40" y="80"/>
                    </a:moveTo>
                    <a:cubicBezTo>
                      <a:pt x="251" y="80"/>
                      <a:pt x="251" y="80"/>
                      <a:pt x="251" y="80"/>
                    </a:cubicBezTo>
                    <a:cubicBezTo>
                      <a:pt x="273" y="80"/>
                      <a:pt x="291" y="62"/>
                      <a:pt x="291" y="40"/>
                    </a:cubicBezTo>
                    <a:cubicBezTo>
                      <a:pt x="291" y="18"/>
                      <a:pt x="273" y="0"/>
                      <a:pt x="251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0">
                <a:extLst>
                  <a:ext uri="{FF2B5EF4-FFF2-40B4-BE49-F238E27FC236}">
                    <a16:creationId xmlns:a16="http://schemas.microsoft.com/office/drawing/2014/main" id="{1AF2C995-0F5D-421A-B3B5-1D2823E58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2375" y="3179763"/>
                <a:ext cx="239713" cy="238125"/>
              </a:xfrm>
              <a:custGeom>
                <a:avLst/>
                <a:gdLst>
                  <a:gd name="T0" fmla="*/ 12 w 80"/>
                  <a:gd name="T1" fmla="*/ 12 h 80"/>
                  <a:gd name="T2" fmla="*/ 0 w 80"/>
                  <a:gd name="T3" fmla="*/ 40 h 80"/>
                  <a:gd name="T4" fmla="*/ 12 w 80"/>
                  <a:gd name="T5" fmla="*/ 68 h 80"/>
                  <a:gd name="T6" fmla="*/ 40 w 80"/>
                  <a:gd name="T7" fmla="*/ 80 h 80"/>
                  <a:gd name="T8" fmla="*/ 69 w 80"/>
                  <a:gd name="T9" fmla="*/ 68 h 80"/>
                  <a:gd name="T10" fmla="*/ 80 w 80"/>
                  <a:gd name="T11" fmla="*/ 40 h 80"/>
                  <a:gd name="T12" fmla="*/ 69 w 80"/>
                  <a:gd name="T13" fmla="*/ 12 h 80"/>
                  <a:gd name="T14" fmla="*/ 40 w 80"/>
                  <a:gd name="T15" fmla="*/ 0 h 80"/>
                  <a:gd name="T16" fmla="*/ 12 w 80"/>
                  <a:gd name="T17" fmla="*/ 1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0">
                    <a:moveTo>
                      <a:pt x="12" y="12"/>
                    </a:moveTo>
                    <a:cubicBezTo>
                      <a:pt x="5" y="19"/>
                      <a:pt x="0" y="29"/>
                      <a:pt x="0" y="40"/>
                    </a:cubicBezTo>
                    <a:cubicBezTo>
                      <a:pt x="0" y="51"/>
                      <a:pt x="5" y="61"/>
                      <a:pt x="12" y="68"/>
                    </a:cubicBezTo>
                    <a:cubicBezTo>
                      <a:pt x="20" y="76"/>
                      <a:pt x="30" y="80"/>
                      <a:pt x="40" y="80"/>
                    </a:cubicBezTo>
                    <a:cubicBezTo>
                      <a:pt x="51" y="80"/>
                      <a:pt x="61" y="76"/>
                      <a:pt x="69" y="68"/>
                    </a:cubicBezTo>
                    <a:cubicBezTo>
                      <a:pt x="76" y="61"/>
                      <a:pt x="80" y="51"/>
                      <a:pt x="80" y="40"/>
                    </a:cubicBezTo>
                    <a:cubicBezTo>
                      <a:pt x="80" y="29"/>
                      <a:pt x="76" y="19"/>
                      <a:pt x="69" y="12"/>
                    </a:cubicBezTo>
                    <a:cubicBezTo>
                      <a:pt x="61" y="4"/>
                      <a:pt x="51" y="0"/>
                      <a:pt x="40" y="0"/>
                    </a:cubicBezTo>
                    <a:cubicBezTo>
                      <a:pt x="30" y="0"/>
                      <a:pt x="20" y="4"/>
                      <a:pt x="1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">
                <a:extLst>
                  <a:ext uri="{FF2B5EF4-FFF2-40B4-BE49-F238E27FC236}">
                    <a16:creationId xmlns:a16="http://schemas.microsoft.com/office/drawing/2014/main" id="{65725F80-605C-4563-B8A0-428C8D43E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538" y="2035176"/>
                <a:ext cx="1698625" cy="238125"/>
              </a:xfrm>
              <a:custGeom>
                <a:avLst/>
                <a:gdLst>
                  <a:gd name="T0" fmla="*/ 40 w 569"/>
                  <a:gd name="T1" fmla="*/ 80 h 80"/>
                  <a:gd name="T2" fmla="*/ 529 w 569"/>
                  <a:gd name="T3" fmla="*/ 80 h 80"/>
                  <a:gd name="T4" fmla="*/ 569 w 569"/>
                  <a:gd name="T5" fmla="*/ 40 h 80"/>
                  <a:gd name="T6" fmla="*/ 529 w 569"/>
                  <a:gd name="T7" fmla="*/ 0 h 80"/>
                  <a:gd name="T8" fmla="*/ 40 w 569"/>
                  <a:gd name="T9" fmla="*/ 0 h 80"/>
                  <a:gd name="T10" fmla="*/ 0 w 569"/>
                  <a:gd name="T11" fmla="*/ 40 h 80"/>
                  <a:gd name="T12" fmla="*/ 40 w 569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9" h="80">
                    <a:moveTo>
                      <a:pt x="40" y="80"/>
                    </a:moveTo>
                    <a:cubicBezTo>
                      <a:pt x="529" y="80"/>
                      <a:pt x="529" y="80"/>
                      <a:pt x="529" y="80"/>
                    </a:cubicBezTo>
                    <a:cubicBezTo>
                      <a:pt x="551" y="80"/>
                      <a:pt x="569" y="62"/>
                      <a:pt x="569" y="40"/>
                    </a:cubicBezTo>
                    <a:cubicBezTo>
                      <a:pt x="569" y="18"/>
                      <a:pt x="551" y="0"/>
                      <a:pt x="5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2">
                <a:extLst>
                  <a:ext uri="{FF2B5EF4-FFF2-40B4-BE49-F238E27FC236}">
                    <a16:creationId xmlns:a16="http://schemas.microsoft.com/office/drawing/2014/main" id="{9B549501-4D17-41FD-AA4E-2A0787552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538" y="2606676"/>
                <a:ext cx="1698625" cy="239713"/>
              </a:xfrm>
              <a:custGeom>
                <a:avLst/>
                <a:gdLst>
                  <a:gd name="T0" fmla="*/ 40 w 569"/>
                  <a:gd name="T1" fmla="*/ 80 h 80"/>
                  <a:gd name="T2" fmla="*/ 529 w 569"/>
                  <a:gd name="T3" fmla="*/ 80 h 80"/>
                  <a:gd name="T4" fmla="*/ 569 w 569"/>
                  <a:gd name="T5" fmla="*/ 40 h 80"/>
                  <a:gd name="T6" fmla="*/ 529 w 569"/>
                  <a:gd name="T7" fmla="*/ 0 h 80"/>
                  <a:gd name="T8" fmla="*/ 40 w 569"/>
                  <a:gd name="T9" fmla="*/ 0 h 80"/>
                  <a:gd name="T10" fmla="*/ 0 w 569"/>
                  <a:gd name="T11" fmla="*/ 40 h 80"/>
                  <a:gd name="T12" fmla="*/ 40 w 569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9" h="80">
                    <a:moveTo>
                      <a:pt x="40" y="80"/>
                    </a:moveTo>
                    <a:cubicBezTo>
                      <a:pt x="529" y="80"/>
                      <a:pt x="529" y="80"/>
                      <a:pt x="529" y="80"/>
                    </a:cubicBezTo>
                    <a:cubicBezTo>
                      <a:pt x="551" y="80"/>
                      <a:pt x="569" y="62"/>
                      <a:pt x="569" y="40"/>
                    </a:cubicBezTo>
                    <a:cubicBezTo>
                      <a:pt x="569" y="18"/>
                      <a:pt x="551" y="0"/>
                      <a:pt x="5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A691AC-4849-4C2B-95DA-CC8E4266579B}"/>
                </a:ext>
              </a:extLst>
            </p:cNvPr>
            <p:cNvSpPr txBox="1"/>
            <p:nvPr/>
          </p:nvSpPr>
          <p:spPr>
            <a:xfrm>
              <a:off x="587941" y="3665474"/>
              <a:ext cx="3541798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Complexity parameter of 0.00215 is used to prune as it is giving the minimum error.</a:t>
              </a:r>
            </a:p>
            <a:p>
              <a:pPr algn="ctr">
                <a:buClr>
                  <a:schemeClr val="accent1"/>
                </a:buClr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The complexity parameter (cp) in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rpart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function is the minimum improvement in the model needed at each node.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CC80F72-C0C2-47A0-A78F-6B86B3382E06}"/>
                </a:ext>
              </a:extLst>
            </p:cNvPr>
            <p:cNvSpPr txBox="1"/>
            <p:nvPr/>
          </p:nvSpPr>
          <p:spPr>
            <a:xfrm>
              <a:off x="496803" y="3228264"/>
              <a:ext cx="35417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b="1" dirty="0"/>
                <a:t>Pruning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86B10A6-E93A-436A-958F-CCA5141A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29" y="1585995"/>
            <a:ext cx="5923555" cy="1707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7243A3-C013-4B33-BA0B-0DED3D0C31D5}"/>
              </a:ext>
            </a:extLst>
          </p:cNvPr>
          <p:cNvSpPr txBox="1"/>
          <p:nvPr/>
        </p:nvSpPr>
        <p:spPr>
          <a:xfrm>
            <a:off x="5699760" y="3711453"/>
            <a:ext cx="322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 after Pruning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526A2B-35EB-48AD-800B-3FA22DAA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29" y="4344397"/>
            <a:ext cx="5832112" cy="20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8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1F1C-DBC9-48AE-A552-970D8F1DA11F}"/>
              </a:ext>
            </a:extLst>
          </p:cNvPr>
          <p:cNvSpPr txBox="1">
            <a:spLocks/>
          </p:cNvSpPr>
          <p:nvPr/>
        </p:nvSpPr>
        <p:spPr>
          <a:xfrm>
            <a:off x="441960" y="392825"/>
            <a:ext cx="10515600" cy="6093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83164-1F16-4C2A-85D3-60497C8E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17" y="1653302"/>
            <a:ext cx="5527803" cy="3994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8AAFB-8511-454E-AFE3-EFCD1DCA6205}"/>
              </a:ext>
            </a:extLst>
          </p:cNvPr>
          <p:cNvSpPr txBox="1"/>
          <p:nvPr/>
        </p:nvSpPr>
        <p:spPr>
          <a:xfrm>
            <a:off x="441960" y="1653302"/>
            <a:ext cx="5233164" cy="10556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/>
              <a:t>Build Model </a:t>
            </a: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</a:pPr>
            <a:r>
              <a:rPr lang="en-IN" dirty="0"/>
              <a:t>With </a:t>
            </a:r>
            <a:r>
              <a:rPr lang="en-IN" dirty="0" err="1"/>
              <a:t>mtry</a:t>
            </a:r>
            <a:r>
              <a:rPr lang="en-IN" dirty="0"/>
              <a:t> = 4, as number of variables are 16.</a:t>
            </a: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</a:pPr>
            <a:r>
              <a:rPr lang="en-IN" dirty="0" err="1"/>
              <a:t>mtry</a:t>
            </a:r>
            <a:r>
              <a:rPr lang="en-IN" dirty="0"/>
              <a:t> = sqrt(predictors) -- Standard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8A755B2-EDB1-4F0C-B9D5-F1F3F1B30900}"/>
              </a:ext>
            </a:extLst>
          </p:cNvPr>
          <p:cNvSpPr txBox="1"/>
          <p:nvPr/>
        </p:nvSpPr>
        <p:spPr>
          <a:xfrm>
            <a:off x="419679" y="3707011"/>
            <a:ext cx="5450822" cy="1940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dk1"/>
                </a:solidFill>
              </a:rPr>
              <a:t>Prediction</a:t>
            </a: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>
                <a:solidFill>
                  <a:schemeClr val="dk1"/>
                </a:solidFill>
              </a:rPr>
              <a:t>1. Predict the classification on the testing dataset from the model.</a:t>
            </a: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>
                <a:solidFill>
                  <a:schemeClr val="dk1"/>
                </a:solidFill>
              </a:rPr>
              <a:t>2. Build the contingency table (predicted and actuals values) to check the accuracy of the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17B00-28A0-4EB9-B858-B29DE6F09351}"/>
              </a:ext>
            </a:extLst>
          </p:cNvPr>
          <p:cNvSpPr txBox="1"/>
          <p:nvPr/>
        </p:nvSpPr>
        <p:spPr>
          <a:xfrm>
            <a:off x="4841814" y="2486855"/>
            <a:ext cx="722671" cy="548521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Ubuntu" panose="020B0604020202020204" charset="0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15F38-73B3-40FB-A5AB-5EF8C4FA3956}"/>
              </a:ext>
            </a:extLst>
          </p:cNvPr>
          <p:cNvSpPr txBox="1"/>
          <p:nvPr/>
        </p:nvSpPr>
        <p:spPr>
          <a:xfrm>
            <a:off x="4841814" y="3320408"/>
            <a:ext cx="722671" cy="548521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Ubuntu" panose="020B0604020202020204" charset="0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65286-8AD9-4D8A-B245-9D0D23B36A22}"/>
              </a:ext>
            </a:extLst>
          </p:cNvPr>
          <p:cNvSpPr txBox="1"/>
          <p:nvPr/>
        </p:nvSpPr>
        <p:spPr>
          <a:xfrm>
            <a:off x="1953547" y="5968309"/>
            <a:ext cx="7492426" cy="702588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>
                  <a:lumMod val="85000"/>
                  <a:lumOff val="15000"/>
                </a:schemeClr>
              </a:buClr>
            </a:pPr>
            <a:r>
              <a:rPr lang="en-IN" dirty="0">
                <a:solidFill>
                  <a:schemeClr val="dk1"/>
                </a:solidFill>
              </a:rPr>
              <a:t>We conducted the random forest over bagging as it overcomes the problem of multi-collinearity.</a:t>
            </a:r>
          </a:p>
        </p:txBody>
      </p:sp>
    </p:spTree>
    <p:extLst>
      <p:ext uri="{BB962C8B-B14F-4D97-AF65-F5344CB8AC3E}">
        <p14:creationId xmlns:p14="http://schemas.microsoft.com/office/powerpoint/2010/main" val="83735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66FF79-B86E-4236-B1E1-2CC8D7A93A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4A7B52A-5D5A-4F37-980B-0128C45F41A9}"/>
              </a:ext>
            </a:extLst>
          </p:cNvPr>
          <p:cNvSpPr/>
          <p:nvPr/>
        </p:nvSpPr>
        <p:spPr>
          <a:xfrm>
            <a:off x="3489325" y="0"/>
            <a:ext cx="5213350" cy="6858000"/>
          </a:xfrm>
          <a:prstGeom prst="parallelogram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69BE3C-1619-415A-9E3C-2DEEADA3DD7C}"/>
              </a:ext>
            </a:extLst>
          </p:cNvPr>
          <p:cNvGrpSpPr/>
          <p:nvPr/>
        </p:nvGrpSpPr>
        <p:grpSpPr>
          <a:xfrm>
            <a:off x="3117850" y="450850"/>
            <a:ext cx="5956300" cy="5956300"/>
            <a:chOff x="3117850" y="450850"/>
            <a:chExt cx="5956300" cy="59563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8CB1462-35A6-4F6E-B544-52127A6ACAB1}"/>
                </a:ext>
              </a:extLst>
            </p:cNvPr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C2CA115-E1AA-4356-9747-4131E0A3902D}"/>
                </a:ext>
              </a:extLst>
            </p:cNvPr>
            <p:cNvSpPr/>
            <p:nvPr/>
          </p:nvSpPr>
          <p:spPr>
            <a:xfrm flipV="1"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37">
            <a:extLst>
              <a:ext uri="{FF2B5EF4-FFF2-40B4-BE49-F238E27FC236}">
                <a16:creationId xmlns:a16="http://schemas.microsoft.com/office/drawing/2014/main" id="{C53C13B8-FA86-4DB1-8110-2BE8C0A3EFBF}"/>
              </a:ext>
            </a:extLst>
          </p:cNvPr>
          <p:cNvSpPr txBox="1">
            <a:spLocks/>
          </p:cNvSpPr>
          <p:nvPr/>
        </p:nvSpPr>
        <p:spPr>
          <a:xfrm>
            <a:off x="3886200" y="2967400"/>
            <a:ext cx="4419600" cy="9232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B98E0-B0CD-47E1-A090-1305A4C049B9}"/>
              </a:ext>
            </a:extLst>
          </p:cNvPr>
          <p:cNvSpPr/>
          <p:nvPr/>
        </p:nvSpPr>
        <p:spPr>
          <a:xfrm>
            <a:off x="5734050" y="3860199"/>
            <a:ext cx="7239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25166"/>
            <a:ext cx="10515600" cy="609398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CRISP DM LIFECYCLE</a:t>
            </a:r>
          </a:p>
        </p:txBody>
      </p:sp>
      <p:pic>
        <p:nvPicPr>
          <p:cNvPr id="1026" name="Picture 2" descr="Chapter 1 - Introduction to CRISP DM Framework for Data Science and Machine  Learning">
            <a:extLst>
              <a:ext uri="{FF2B5EF4-FFF2-40B4-BE49-F238E27FC236}">
                <a16:creationId xmlns:a16="http://schemas.microsoft.com/office/drawing/2014/main" id="{23CDBEE6-EFC9-495A-964B-6135E853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33" y="1137104"/>
            <a:ext cx="5809524" cy="53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2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F815E-1EBB-4835-98A6-76EC3098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361-FF01-4EFF-B8C4-F84CB59E3A85}" type="datetime1">
              <a:rPr lang="en-US" smtClean="0"/>
              <a:t>10/12/2020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54420" y="2761575"/>
            <a:ext cx="5487907" cy="155119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800" b="1" dirty="0"/>
              <a:t>Devising a classification model to estimate the likelihood of an individual’s success in paying back the loan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D02EF9-D71F-44D0-A611-9F2BF8D7D8D0}"/>
              </a:ext>
            </a:extLst>
          </p:cNvPr>
          <p:cNvCxnSpPr>
            <a:cxnSpLocks/>
          </p:cNvCxnSpPr>
          <p:nvPr/>
        </p:nvCxnSpPr>
        <p:spPr>
          <a:xfrm>
            <a:off x="4377574" y="1751010"/>
            <a:ext cx="0" cy="38110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1B65138-B156-489B-A814-30CEF3785E0B}"/>
              </a:ext>
            </a:extLst>
          </p:cNvPr>
          <p:cNvSpPr/>
          <p:nvPr/>
        </p:nvSpPr>
        <p:spPr>
          <a:xfrm>
            <a:off x="778014" y="2690336"/>
            <a:ext cx="3651905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3795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483336" y="744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6626406" y="3246932"/>
            <a:ext cx="5708664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DATA UNDERSTANDING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468DC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PHASE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47F5E-CD30-4BFC-97A7-2B9BED78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105773"/>
            <a:ext cx="11770872" cy="3761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43FEF-895A-4D09-A227-629E8DF8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" y="3876871"/>
            <a:ext cx="11770872" cy="292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483336" y="744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6626406" y="3246932"/>
            <a:ext cx="5708664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DATA PREPARATION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468DC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PHASE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F815E-1EBB-4835-98A6-76EC3098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361-FF01-4EFF-B8C4-F84CB59E3A85}" type="datetime1">
              <a:rPr lang="en-US" smtClean="0"/>
              <a:t>10/12/2020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Decagon 9">
            <a:extLst>
              <a:ext uri="{FF2B5EF4-FFF2-40B4-BE49-F238E27FC236}">
                <a16:creationId xmlns:a16="http://schemas.microsoft.com/office/drawing/2014/main" id="{F0BECE8C-1D7E-43FB-A0DA-8EEB13471271}"/>
              </a:ext>
            </a:extLst>
          </p:cNvPr>
          <p:cNvSpPr/>
          <p:nvPr/>
        </p:nvSpPr>
        <p:spPr>
          <a:xfrm>
            <a:off x="4075011" y="1644447"/>
            <a:ext cx="4041978" cy="4041978"/>
          </a:xfrm>
          <a:prstGeom prst="decagon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F8D5AB-C921-4D0C-8159-62AD2222B655}"/>
              </a:ext>
            </a:extLst>
          </p:cNvPr>
          <p:cNvSpPr/>
          <p:nvPr/>
        </p:nvSpPr>
        <p:spPr>
          <a:xfrm>
            <a:off x="5443032" y="1540630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714121-0284-41A5-B9A1-042CD828AEE9}"/>
              </a:ext>
            </a:extLst>
          </p:cNvPr>
          <p:cNvSpPr/>
          <p:nvPr/>
        </p:nvSpPr>
        <p:spPr>
          <a:xfrm>
            <a:off x="6667219" y="1540630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CF195F-7A6A-4801-A1B9-FB1CDA2923B2}"/>
              </a:ext>
            </a:extLst>
          </p:cNvPr>
          <p:cNvSpPr/>
          <p:nvPr/>
        </p:nvSpPr>
        <p:spPr>
          <a:xfrm>
            <a:off x="5443032" y="5608133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0C87DE-C909-4AFE-8F24-6E4ADECE9CF8}"/>
              </a:ext>
            </a:extLst>
          </p:cNvPr>
          <p:cNvSpPr/>
          <p:nvPr/>
        </p:nvSpPr>
        <p:spPr>
          <a:xfrm>
            <a:off x="6667219" y="5608133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88697F-5000-43C2-A7F5-7CA4E3ACB2B7}"/>
              </a:ext>
            </a:extLst>
          </p:cNvPr>
          <p:cNvSpPr/>
          <p:nvPr/>
        </p:nvSpPr>
        <p:spPr>
          <a:xfrm>
            <a:off x="3996720" y="3587144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E493F8-84FC-4713-9DBF-0B046925AAF0}"/>
              </a:ext>
            </a:extLst>
          </p:cNvPr>
          <p:cNvSpPr/>
          <p:nvPr/>
        </p:nvSpPr>
        <p:spPr>
          <a:xfrm>
            <a:off x="8038697" y="3587144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802275-F6ED-43D5-92D6-C0129B55BBE3}"/>
              </a:ext>
            </a:extLst>
          </p:cNvPr>
          <p:cNvSpPr/>
          <p:nvPr/>
        </p:nvSpPr>
        <p:spPr>
          <a:xfrm>
            <a:off x="7667222" y="2371447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0E7C3C-ACED-4597-A357-6C3596430403}"/>
              </a:ext>
            </a:extLst>
          </p:cNvPr>
          <p:cNvSpPr/>
          <p:nvPr/>
        </p:nvSpPr>
        <p:spPr>
          <a:xfrm>
            <a:off x="4368195" y="2371447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B594F2-BB87-4E40-87D8-B88B386BD213}"/>
              </a:ext>
            </a:extLst>
          </p:cNvPr>
          <p:cNvSpPr/>
          <p:nvPr/>
        </p:nvSpPr>
        <p:spPr>
          <a:xfrm>
            <a:off x="7667222" y="4849106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8CAD90-E610-469F-9060-9C583BAA11E9}"/>
              </a:ext>
            </a:extLst>
          </p:cNvPr>
          <p:cNvSpPr/>
          <p:nvPr/>
        </p:nvSpPr>
        <p:spPr>
          <a:xfrm>
            <a:off x="4368195" y="4849106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77E46FEE-B9B7-4D25-86C6-363C3C2BE94E}"/>
              </a:ext>
            </a:extLst>
          </p:cNvPr>
          <p:cNvSpPr txBox="1">
            <a:spLocks/>
          </p:cNvSpPr>
          <p:nvPr/>
        </p:nvSpPr>
        <p:spPr>
          <a:xfrm>
            <a:off x="2728219" y="2237632"/>
            <a:ext cx="142145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Omitting the cells with NA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5317EB4-697E-4413-B2FA-AD1A854684BF}"/>
              </a:ext>
            </a:extLst>
          </p:cNvPr>
          <p:cNvSpPr txBox="1">
            <a:spLocks/>
          </p:cNvSpPr>
          <p:nvPr/>
        </p:nvSpPr>
        <p:spPr>
          <a:xfrm>
            <a:off x="2202024" y="4484201"/>
            <a:ext cx="2001411" cy="8863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Checking proportion of Y variable in Full, training and Test dataset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5F1A615-C29A-4E15-8402-E54D86B526CF}"/>
              </a:ext>
            </a:extLst>
          </p:cNvPr>
          <p:cNvSpPr txBox="1">
            <a:spLocks/>
          </p:cNvSpPr>
          <p:nvPr/>
        </p:nvSpPr>
        <p:spPr>
          <a:xfrm>
            <a:off x="7988565" y="2097968"/>
            <a:ext cx="1713060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Removing the customer ID and Loan ID variables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809C33F6-A049-445B-8D3C-659E3EC2DAA0}"/>
              </a:ext>
            </a:extLst>
          </p:cNvPr>
          <p:cNvSpPr txBox="1">
            <a:spLocks/>
          </p:cNvSpPr>
          <p:nvPr/>
        </p:nvSpPr>
        <p:spPr>
          <a:xfrm>
            <a:off x="7913819" y="4625454"/>
            <a:ext cx="1393561" cy="8863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ifelse</a:t>
            </a:r>
            <a:r>
              <a:rPr lang="en-US" sz="1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 err="1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LoanData$Loan.Status</a:t>
            </a:r>
            <a:r>
              <a:rPr lang="en-US" sz="1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== "Fully Paid", 1, 0)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F1091C6-0481-4F73-8CEC-C722E6831CF5}"/>
              </a:ext>
            </a:extLst>
          </p:cNvPr>
          <p:cNvSpPr txBox="1">
            <a:spLocks/>
          </p:cNvSpPr>
          <p:nvPr/>
        </p:nvSpPr>
        <p:spPr>
          <a:xfrm>
            <a:off x="4313014" y="6064736"/>
            <a:ext cx="4297585" cy="2215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ifelse</a:t>
            </a:r>
            <a:r>
              <a:rPr lang="en-US" sz="1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 err="1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LoanData$Term</a:t>
            </a:r>
            <a:r>
              <a:rPr lang="en-US" sz="1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== "Long Term", 1, 0)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E6B60CB2-6B00-4111-B4E7-20765323BC74}"/>
              </a:ext>
            </a:extLst>
          </p:cNvPr>
          <p:cNvSpPr txBox="1">
            <a:spLocks/>
          </p:cNvSpPr>
          <p:nvPr/>
        </p:nvSpPr>
        <p:spPr>
          <a:xfrm>
            <a:off x="8392133" y="3116944"/>
            <a:ext cx="1562369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Removing the Independent variable with more than 50% data missing.  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E9559868-E1B4-46FA-80AE-8C2ABEB44885}"/>
              </a:ext>
            </a:extLst>
          </p:cNvPr>
          <p:cNvSpPr txBox="1">
            <a:spLocks/>
          </p:cNvSpPr>
          <p:nvPr/>
        </p:nvSpPr>
        <p:spPr>
          <a:xfrm>
            <a:off x="2366085" y="3227743"/>
            <a:ext cx="1587238" cy="8863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Partitioning the dataset into training data and test data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1EEC3394-E3BD-400A-AB87-6A18B86A198D}"/>
              </a:ext>
            </a:extLst>
          </p:cNvPr>
          <p:cNvSpPr txBox="1">
            <a:spLocks/>
          </p:cNvSpPr>
          <p:nvPr/>
        </p:nvSpPr>
        <p:spPr>
          <a:xfrm>
            <a:off x="7092795" y="1295030"/>
            <a:ext cx="139356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Checking for NA values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45D86BDB-ECCD-49B8-88C2-0414BDF10B15}"/>
              </a:ext>
            </a:extLst>
          </p:cNvPr>
          <p:cNvSpPr txBox="1">
            <a:spLocks/>
          </p:cNvSpPr>
          <p:nvPr/>
        </p:nvSpPr>
        <p:spPr>
          <a:xfrm>
            <a:off x="2687765" y="1202599"/>
            <a:ext cx="2411441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468D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dummy variables for variables such as Home Ownership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145234-CE50-4784-AA6D-2CBCC1F4BCA0}"/>
              </a:ext>
            </a:extLst>
          </p:cNvPr>
          <p:cNvGrpSpPr/>
          <p:nvPr/>
        </p:nvGrpSpPr>
        <p:grpSpPr>
          <a:xfrm>
            <a:off x="5519037" y="3089072"/>
            <a:ext cx="1153926" cy="1152728"/>
            <a:chOff x="-6280150" y="376238"/>
            <a:chExt cx="6115050" cy="6108700"/>
          </a:xfrm>
          <a:solidFill>
            <a:schemeClr val="accent4"/>
          </a:solidFill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1ECF9BF4-5D7B-4BCC-87DE-1CD241358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280150" y="376238"/>
              <a:ext cx="6115050" cy="6108700"/>
            </a:xfrm>
            <a:custGeom>
              <a:avLst/>
              <a:gdLst>
                <a:gd name="T0" fmla="*/ 2036 w 2048"/>
                <a:gd name="T1" fmla="*/ 376 h 2048"/>
                <a:gd name="T2" fmla="*/ 1672 w 2048"/>
                <a:gd name="T3" fmla="*/ 12 h 2048"/>
                <a:gd name="T4" fmla="*/ 1644 w 2048"/>
                <a:gd name="T5" fmla="*/ 0 h 2048"/>
                <a:gd name="T6" fmla="*/ 456 w 2048"/>
                <a:gd name="T7" fmla="*/ 0 h 2048"/>
                <a:gd name="T8" fmla="*/ 336 w 2048"/>
                <a:gd name="T9" fmla="*/ 120 h 2048"/>
                <a:gd name="T10" fmla="*/ 336 w 2048"/>
                <a:gd name="T11" fmla="*/ 196 h 2048"/>
                <a:gd name="T12" fmla="*/ 0 w 2048"/>
                <a:gd name="T13" fmla="*/ 688 h 2048"/>
                <a:gd name="T14" fmla="*/ 40 w 2048"/>
                <a:gd name="T15" fmla="*/ 728 h 2048"/>
                <a:gd name="T16" fmla="*/ 528 w 2048"/>
                <a:gd name="T17" fmla="*/ 728 h 2048"/>
                <a:gd name="T18" fmla="*/ 568 w 2048"/>
                <a:gd name="T19" fmla="*/ 688 h 2048"/>
                <a:gd name="T20" fmla="*/ 568 w 2048"/>
                <a:gd name="T21" fmla="*/ 200 h 2048"/>
                <a:gd name="T22" fmla="*/ 528 w 2048"/>
                <a:gd name="T23" fmla="*/ 160 h 2048"/>
                <a:gd name="T24" fmla="*/ 416 w 2048"/>
                <a:gd name="T25" fmla="*/ 172 h 2048"/>
                <a:gd name="T26" fmla="*/ 416 w 2048"/>
                <a:gd name="T27" fmla="*/ 120 h 2048"/>
                <a:gd name="T28" fmla="*/ 456 w 2048"/>
                <a:gd name="T29" fmla="*/ 80 h 2048"/>
                <a:gd name="T30" fmla="*/ 1604 w 2048"/>
                <a:gd name="T31" fmla="*/ 80 h 2048"/>
                <a:gd name="T32" fmla="*/ 1604 w 2048"/>
                <a:gd name="T33" fmla="*/ 324 h 2048"/>
                <a:gd name="T34" fmla="*/ 1724 w 2048"/>
                <a:gd name="T35" fmla="*/ 444 h 2048"/>
                <a:gd name="T36" fmla="*/ 1968 w 2048"/>
                <a:gd name="T37" fmla="*/ 444 h 2048"/>
                <a:gd name="T38" fmla="*/ 1968 w 2048"/>
                <a:gd name="T39" fmla="*/ 1928 h 2048"/>
                <a:gd name="T40" fmla="*/ 1928 w 2048"/>
                <a:gd name="T41" fmla="*/ 1968 h 2048"/>
                <a:gd name="T42" fmla="*/ 456 w 2048"/>
                <a:gd name="T43" fmla="*/ 1968 h 2048"/>
                <a:gd name="T44" fmla="*/ 416 w 2048"/>
                <a:gd name="T45" fmla="*/ 1928 h 2048"/>
                <a:gd name="T46" fmla="*/ 416 w 2048"/>
                <a:gd name="T47" fmla="*/ 1585 h 2048"/>
                <a:gd name="T48" fmla="*/ 376 w 2048"/>
                <a:gd name="T49" fmla="*/ 1545 h 2048"/>
                <a:gd name="T50" fmla="*/ 336 w 2048"/>
                <a:gd name="T51" fmla="*/ 1585 h 2048"/>
                <a:gd name="T52" fmla="*/ 336 w 2048"/>
                <a:gd name="T53" fmla="*/ 1928 h 2048"/>
                <a:gd name="T54" fmla="*/ 456 w 2048"/>
                <a:gd name="T55" fmla="*/ 2048 h 2048"/>
                <a:gd name="T56" fmla="*/ 1928 w 2048"/>
                <a:gd name="T57" fmla="*/ 2048 h 2048"/>
                <a:gd name="T58" fmla="*/ 2048 w 2048"/>
                <a:gd name="T59" fmla="*/ 1928 h 2048"/>
                <a:gd name="T60" fmla="*/ 2048 w 2048"/>
                <a:gd name="T61" fmla="*/ 404 h 2048"/>
                <a:gd name="T62" fmla="*/ 2036 w 2048"/>
                <a:gd name="T63" fmla="*/ 376 h 2048"/>
                <a:gd name="T64" fmla="*/ 488 w 2048"/>
                <a:gd name="T65" fmla="*/ 648 h 2048"/>
                <a:gd name="T66" fmla="*/ 82 w 2048"/>
                <a:gd name="T67" fmla="*/ 648 h 2048"/>
                <a:gd name="T68" fmla="*/ 488 w 2048"/>
                <a:gd name="T69" fmla="*/ 242 h 2048"/>
                <a:gd name="T70" fmla="*/ 488 w 2048"/>
                <a:gd name="T71" fmla="*/ 648 h 2048"/>
                <a:gd name="T72" fmla="*/ 1684 w 2048"/>
                <a:gd name="T73" fmla="*/ 324 h 2048"/>
                <a:gd name="T74" fmla="*/ 1684 w 2048"/>
                <a:gd name="T75" fmla="*/ 137 h 2048"/>
                <a:gd name="T76" fmla="*/ 1911 w 2048"/>
                <a:gd name="T77" fmla="*/ 364 h 2048"/>
                <a:gd name="T78" fmla="*/ 1724 w 2048"/>
                <a:gd name="T79" fmla="*/ 364 h 2048"/>
                <a:gd name="T80" fmla="*/ 1684 w 2048"/>
                <a:gd name="T81" fmla="*/ 324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8" h="2048">
                  <a:moveTo>
                    <a:pt x="2036" y="376"/>
                  </a:moveTo>
                  <a:cubicBezTo>
                    <a:pt x="1672" y="12"/>
                    <a:pt x="1672" y="12"/>
                    <a:pt x="1672" y="12"/>
                  </a:cubicBezTo>
                  <a:cubicBezTo>
                    <a:pt x="1665" y="4"/>
                    <a:pt x="1655" y="0"/>
                    <a:pt x="1644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390" y="0"/>
                    <a:pt x="336" y="54"/>
                    <a:pt x="336" y="120"/>
                  </a:cubicBezTo>
                  <a:cubicBezTo>
                    <a:pt x="336" y="196"/>
                    <a:pt x="336" y="196"/>
                    <a:pt x="336" y="196"/>
                  </a:cubicBezTo>
                  <a:cubicBezTo>
                    <a:pt x="140" y="273"/>
                    <a:pt x="0" y="465"/>
                    <a:pt x="0" y="688"/>
                  </a:cubicBezTo>
                  <a:cubicBezTo>
                    <a:pt x="0" y="710"/>
                    <a:pt x="18" y="728"/>
                    <a:pt x="40" y="728"/>
                  </a:cubicBezTo>
                  <a:cubicBezTo>
                    <a:pt x="528" y="728"/>
                    <a:pt x="528" y="728"/>
                    <a:pt x="528" y="728"/>
                  </a:cubicBezTo>
                  <a:cubicBezTo>
                    <a:pt x="550" y="728"/>
                    <a:pt x="568" y="710"/>
                    <a:pt x="568" y="688"/>
                  </a:cubicBezTo>
                  <a:cubicBezTo>
                    <a:pt x="568" y="200"/>
                    <a:pt x="568" y="200"/>
                    <a:pt x="568" y="200"/>
                  </a:cubicBezTo>
                  <a:cubicBezTo>
                    <a:pt x="568" y="178"/>
                    <a:pt x="550" y="160"/>
                    <a:pt x="528" y="160"/>
                  </a:cubicBezTo>
                  <a:cubicBezTo>
                    <a:pt x="490" y="160"/>
                    <a:pt x="452" y="164"/>
                    <a:pt x="416" y="172"/>
                  </a:cubicBezTo>
                  <a:cubicBezTo>
                    <a:pt x="416" y="120"/>
                    <a:pt x="416" y="120"/>
                    <a:pt x="416" y="120"/>
                  </a:cubicBezTo>
                  <a:cubicBezTo>
                    <a:pt x="416" y="98"/>
                    <a:pt x="434" y="80"/>
                    <a:pt x="456" y="80"/>
                  </a:cubicBezTo>
                  <a:cubicBezTo>
                    <a:pt x="1604" y="80"/>
                    <a:pt x="1604" y="80"/>
                    <a:pt x="1604" y="80"/>
                  </a:cubicBezTo>
                  <a:cubicBezTo>
                    <a:pt x="1604" y="324"/>
                    <a:pt x="1604" y="324"/>
                    <a:pt x="1604" y="324"/>
                  </a:cubicBezTo>
                  <a:cubicBezTo>
                    <a:pt x="1604" y="390"/>
                    <a:pt x="1658" y="444"/>
                    <a:pt x="1724" y="444"/>
                  </a:cubicBezTo>
                  <a:cubicBezTo>
                    <a:pt x="1968" y="444"/>
                    <a:pt x="1968" y="444"/>
                    <a:pt x="1968" y="444"/>
                  </a:cubicBezTo>
                  <a:cubicBezTo>
                    <a:pt x="1968" y="1928"/>
                    <a:pt x="1968" y="1928"/>
                    <a:pt x="1968" y="1928"/>
                  </a:cubicBezTo>
                  <a:cubicBezTo>
                    <a:pt x="1968" y="1950"/>
                    <a:pt x="1950" y="1968"/>
                    <a:pt x="1928" y="1968"/>
                  </a:cubicBezTo>
                  <a:cubicBezTo>
                    <a:pt x="456" y="1968"/>
                    <a:pt x="456" y="1968"/>
                    <a:pt x="456" y="1968"/>
                  </a:cubicBezTo>
                  <a:cubicBezTo>
                    <a:pt x="434" y="1968"/>
                    <a:pt x="416" y="1950"/>
                    <a:pt x="416" y="1928"/>
                  </a:cubicBezTo>
                  <a:cubicBezTo>
                    <a:pt x="416" y="1585"/>
                    <a:pt x="416" y="1585"/>
                    <a:pt x="416" y="1585"/>
                  </a:cubicBezTo>
                  <a:cubicBezTo>
                    <a:pt x="416" y="1563"/>
                    <a:pt x="398" y="1545"/>
                    <a:pt x="376" y="1545"/>
                  </a:cubicBezTo>
                  <a:cubicBezTo>
                    <a:pt x="354" y="1545"/>
                    <a:pt x="336" y="1563"/>
                    <a:pt x="336" y="1585"/>
                  </a:cubicBezTo>
                  <a:cubicBezTo>
                    <a:pt x="336" y="1928"/>
                    <a:pt x="336" y="1928"/>
                    <a:pt x="336" y="1928"/>
                  </a:cubicBezTo>
                  <a:cubicBezTo>
                    <a:pt x="336" y="1994"/>
                    <a:pt x="390" y="2048"/>
                    <a:pt x="456" y="2048"/>
                  </a:cubicBezTo>
                  <a:cubicBezTo>
                    <a:pt x="1928" y="2048"/>
                    <a:pt x="1928" y="2048"/>
                    <a:pt x="1928" y="2048"/>
                  </a:cubicBezTo>
                  <a:cubicBezTo>
                    <a:pt x="1994" y="2048"/>
                    <a:pt x="2048" y="1994"/>
                    <a:pt x="2048" y="1928"/>
                  </a:cubicBezTo>
                  <a:cubicBezTo>
                    <a:pt x="2048" y="404"/>
                    <a:pt x="2048" y="404"/>
                    <a:pt x="2048" y="404"/>
                  </a:cubicBezTo>
                  <a:cubicBezTo>
                    <a:pt x="2048" y="393"/>
                    <a:pt x="2044" y="383"/>
                    <a:pt x="2036" y="376"/>
                  </a:cubicBezTo>
                  <a:close/>
                  <a:moveTo>
                    <a:pt x="488" y="648"/>
                  </a:moveTo>
                  <a:cubicBezTo>
                    <a:pt x="82" y="648"/>
                    <a:pt x="82" y="648"/>
                    <a:pt x="82" y="648"/>
                  </a:cubicBezTo>
                  <a:cubicBezTo>
                    <a:pt x="101" y="433"/>
                    <a:pt x="273" y="261"/>
                    <a:pt x="488" y="242"/>
                  </a:cubicBezTo>
                  <a:cubicBezTo>
                    <a:pt x="488" y="648"/>
                    <a:pt x="488" y="648"/>
                    <a:pt x="488" y="648"/>
                  </a:cubicBezTo>
                  <a:close/>
                  <a:moveTo>
                    <a:pt x="1684" y="324"/>
                  </a:moveTo>
                  <a:cubicBezTo>
                    <a:pt x="1684" y="137"/>
                    <a:pt x="1684" y="137"/>
                    <a:pt x="1684" y="137"/>
                  </a:cubicBezTo>
                  <a:cubicBezTo>
                    <a:pt x="1911" y="364"/>
                    <a:pt x="1911" y="364"/>
                    <a:pt x="1911" y="364"/>
                  </a:cubicBezTo>
                  <a:cubicBezTo>
                    <a:pt x="1724" y="364"/>
                    <a:pt x="1724" y="364"/>
                    <a:pt x="1724" y="364"/>
                  </a:cubicBezTo>
                  <a:cubicBezTo>
                    <a:pt x="1702" y="364"/>
                    <a:pt x="1684" y="346"/>
                    <a:pt x="1684" y="3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0547CBB-A965-4730-A130-187A38171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76850" y="4551363"/>
              <a:ext cx="238125" cy="239713"/>
            </a:xfrm>
            <a:custGeom>
              <a:avLst/>
              <a:gdLst>
                <a:gd name="T0" fmla="*/ 12 w 80"/>
                <a:gd name="T1" fmla="*/ 12 h 80"/>
                <a:gd name="T2" fmla="*/ 0 w 80"/>
                <a:gd name="T3" fmla="*/ 40 h 80"/>
                <a:gd name="T4" fmla="*/ 12 w 80"/>
                <a:gd name="T5" fmla="*/ 68 h 80"/>
                <a:gd name="T6" fmla="*/ 40 w 80"/>
                <a:gd name="T7" fmla="*/ 80 h 80"/>
                <a:gd name="T8" fmla="*/ 68 w 80"/>
                <a:gd name="T9" fmla="*/ 68 h 80"/>
                <a:gd name="T10" fmla="*/ 80 w 80"/>
                <a:gd name="T11" fmla="*/ 40 h 80"/>
                <a:gd name="T12" fmla="*/ 68 w 80"/>
                <a:gd name="T13" fmla="*/ 12 h 80"/>
                <a:gd name="T14" fmla="*/ 40 w 80"/>
                <a:gd name="T15" fmla="*/ 0 h 80"/>
                <a:gd name="T16" fmla="*/ 12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12" y="12"/>
                  </a:moveTo>
                  <a:cubicBezTo>
                    <a:pt x="4" y="19"/>
                    <a:pt x="0" y="29"/>
                    <a:pt x="0" y="40"/>
                  </a:cubicBezTo>
                  <a:cubicBezTo>
                    <a:pt x="0" y="51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1E90AEED-4484-4A60-BC65-E05003B62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853113" y="1279526"/>
              <a:ext cx="3155950" cy="3152775"/>
            </a:xfrm>
            <a:custGeom>
              <a:avLst/>
              <a:gdLst>
                <a:gd name="T0" fmla="*/ 1057 w 1057"/>
                <a:gd name="T1" fmla="*/ 529 h 1057"/>
                <a:gd name="T2" fmla="*/ 529 w 1057"/>
                <a:gd name="T3" fmla="*/ 0 h 1057"/>
                <a:gd name="T4" fmla="*/ 489 w 1057"/>
                <a:gd name="T5" fmla="*/ 40 h 1057"/>
                <a:gd name="T6" fmla="*/ 489 w 1057"/>
                <a:gd name="T7" fmla="*/ 489 h 1057"/>
                <a:gd name="T8" fmla="*/ 40 w 1057"/>
                <a:gd name="T9" fmla="*/ 489 h 1057"/>
                <a:gd name="T10" fmla="*/ 0 w 1057"/>
                <a:gd name="T11" fmla="*/ 529 h 1057"/>
                <a:gd name="T12" fmla="*/ 529 w 1057"/>
                <a:gd name="T13" fmla="*/ 1057 h 1057"/>
                <a:gd name="T14" fmla="*/ 1057 w 1057"/>
                <a:gd name="T15" fmla="*/ 529 h 1057"/>
                <a:gd name="T16" fmla="*/ 816 w 1057"/>
                <a:gd name="T17" fmla="*/ 185 h 1057"/>
                <a:gd name="T18" fmla="*/ 569 w 1057"/>
                <a:gd name="T19" fmla="*/ 432 h 1057"/>
                <a:gd name="T20" fmla="*/ 569 w 1057"/>
                <a:gd name="T21" fmla="*/ 82 h 1057"/>
                <a:gd name="T22" fmla="*/ 816 w 1057"/>
                <a:gd name="T23" fmla="*/ 185 h 1057"/>
                <a:gd name="T24" fmla="*/ 82 w 1057"/>
                <a:gd name="T25" fmla="*/ 569 h 1057"/>
                <a:gd name="T26" fmla="*/ 529 w 1057"/>
                <a:gd name="T27" fmla="*/ 569 h 1057"/>
                <a:gd name="T28" fmla="*/ 557 w 1057"/>
                <a:gd name="T29" fmla="*/ 557 h 1057"/>
                <a:gd name="T30" fmla="*/ 557 w 1057"/>
                <a:gd name="T31" fmla="*/ 557 h 1057"/>
                <a:gd name="T32" fmla="*/ 873 w 1057"/>
                <a:gd name="T33" fmla="*/ 241 h 1057"/>
                <a:gd name="T34" fmla="*/ 977 w 1057"/>
                <a:gd name="T35" fmla="*/ 529 h 1057"/>
                <a:gd name="T36" fmla="*/ 529 w 1057"/>
                <a:gd name="T37" fmla="*/ 977 h 1057"/>
                <a:gd name="T38" fmla="*/ 82 w 1057"/>
                <a:gd name="T39" fmla="*/ 569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57" h="1057">
                  <a:moveTo>
                    <a:pt x="1057" y="529"/>
                  </a:moveTo>
                  <a:cubicBezTo>
                    <a:pt x="1057" y="237"/>
                    <a:pt x="820" y="0"/>
                    <a:pt x="529" y="0"/>
                  </a:cubicBezTo>
                  <a:cubicBezTo>
                    <a:pt x="507" y="0"/>
                    <a:pt x="489" y="18"/>
                    <a:pt x="489" y="40"/>
                  </a:cubicBezTo>
                  <a:cubicBezTo>
                    <a:pt x="489" y="489"/>
                    <a:pt x="489" y="489"/>
                    <a:pt x="489" y="489"/>
                  </a:cubicBezTo>
                  <a:cubicBezTo>
                    <a:pt x="40" y="489"/>
                    <a:pt x="40" y="489"/>
                    <a:pt x="40" y="489"/>
                  </a:cubicBezTo>
                  <a:cubicBezTo>
                    <a:pt x="18" y="489"/>
                    <a:pt x="0" y="507"/>
                    <a:pt x="0" y="529"/>
                  </a:cubicBezTo>
                  <a:cubicBezTo>
                    <a:pt x="0" y="820"/>
                    <a:pt x="237" y="1057"/>
                    <a:pt x="529" y="1057"/>
                  </a:cubicBezTo>
                  <a:cubicBezTo>
                    <a:pt x="820" y="1057"/>
                    <a:pt x="1057" y="820"/>
                    <a:pt x="1057" y="529"/>
                  </a:cubicBezTo>
                  <a:close/>
                  <a:moveTo>
                    <a:pt x="816" y="185"/>
                  </a:moveTo>
                  <a:cubicBezTo>
                    <a:pt x="569" y="432"/>
                    <a:pt x="569" y="432"/>
                    <a:pt x="569" y="432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662" y="90"/>
                    <a:pt x="748" y="128"/>
                    <a:pt x="816" y="185"/>
                  </a:cubicBezTo>
                  <a:close/>
                  <a:moveTo>
                    <a:pt x="82" y="569"/>
                  </a:moveTo>
                  <a:cubicBezTo>
                    <a:pt x="529" y="569"/>
                    <a:pt x="529" y="569"/>
                    <a:pt x="529" y="569"/>
                  </a:cubicBezTo>
                  <a:cubicBezTo>
                    <a:pt x="540" y="569"/>
                    <a:pt x="550" y="564"/>
                    <a:pt x="557" y="557"/>
                  </a:cubicBezTo>
                  <a:cubicBezTo>
                    <a:pt x="557" y="557"/>
                    <a:pt x="557" y="557"/>
                    <a:pt x="557" y="557"/>
                  </a:cubicBezTo>
                  <a:cubicBezTo>
                    <a:pt x="873" y="241"/>
                    <a:pt x="873" y="241"/>
                    <a:pt x="873" y="241"/>
                  </a:cubicBezTo>
                  <a:cubicBezTo>
                    <a:pt x="938" y="319"/>
                    <a:pt x="977" y="419"/>
                    <a:pt x="977" y="529"/>
                  </a:cubicBezTo>
                  <a:cubicBezTo>
                    <a:pt x="977" y="776"/>
                    <a:pt x="776" y="977"/>
                    <a:pt x="529" y="977"/>
                  </a:cubicBezTo>
                  <a:cubicBezTo>
                    <a:pt x="295" y="977"/>
                    <a:pt x="102" y="797"/>
                    <a:pt x="82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463BB838-ADC5-4211-A3E6-8F8C34314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40238" y="4140201"/>
              <a:ext cx="3749675" cy="1866900"/>
            </a:xfrm>
            <a:custGeom>
              <a:avLst/>
              <a:gdLst>
                <a:gd name="T0" fmla="*/ 547 w 1256"/>
                <a:gd name="T1" fmla="*/ 200 h 626"/>
                <a:gd name="T2" fmla="*/ 427 w 1256"/>
                <a:gd name="T3" fmla="*/ 80 h 626"/>
                <a:gd name="T4" fmla="*/ 307 w 1256"/>
                <a:gd name="T5" fmla="*/ 200 h 626"/>
                <a:gd name="T6" fmla="*/ 318 w 1256"/>
                <a:gd name="T7" fmla="*/ 251 h 626"/>
                <a:gd name="T8" fmla="*/ 171 w 1256"/>
                <a:gd name="T9" fmla="*/ 397 h 626"/>
                <a:gd name="T10" fmla="*/ 120 w 1256"/>
                <a:gd name="T11" fmla="*/ 386 h 626"/>
                <a:gd name="T12" fmla="*/ 0 w 1256"/>
                <a:gd name="T13" fmla="*/ 506 h 626"/>
                <a:gd name="T14" fmla="*/ 120 w 1256"/>
                <a:gd name="T15" fmla="*/ 626 h 626"/>
                <a:gd name="T16" fmla="*/ 240 w 1256"/>
                <a:gd name="T17" fmla="*/ 506 h 626"/>
                <a:gd name="T18" fmla="*/ 228 w 1256"/>
                <a:gd name="T19" fmla="*/ 454 h 626"/>
                <a:gd name="T20" fmla="*/ 374 w 1256"/>
                <a:gd name="T21" fmla="*/ 308 h 626"/>
                <a:gd name="T22" fmla="*/ 427 w 1256"/>
                <a:gd name="T23" fmla="*/ 320 h 626"/>
                <a:gd name="T24" fmla="*/ 486 w 1256"/>
                <a:gd name="T25" fmla="*/ 305 h 626"/>
                <a:gd name="T26" fmla="*/ 635 w 1256"/>
                <a:gd name="T27" fmla="*/ 453 h 626"/>
                <a:gd name="T28" fmla="*/ 623 w 1256"/>
                <a:gd name="T29" fmla="*/ 506 h 626"/>
                <a:gd name="T30" fmla="*/ 743 w 1256"/>
                <a:gd name="T31" fmla="*/ 626 h 626"/>
                <a:gd name="T32" fmla="*/ 863 w 1256"/>
                <a:gd name="T33" fmla="*/ 506 h 626"/>
                <a:gd name="T34" fmla="*/ 852 w 1256"/>
                <a:gd name="T35" fmla="*/ 455 h 626"/>
                <a:gd name="T36" fmla="*/ 1080 w 1256"/>
                <a:gd name="T37" fmla="*/ 226 h 626"/>
                <a:gd name="T38" fmla="*/ 1136 w 1256"/>
                <a:gd name="T39" fmla="*/ 240 h 626"/>
                <a:gd name="T40" fmla="*/ 1256 w 1256"/>
                <a:gd name="T41" fmla="*/ 120 h 626"/>
                <a:gd name="T42" fmla="*/ 1136 w 1256"/>
                <a:gd name="T43" fmla="*/ 0 h 626"/>
                <a:gd name="T44" fmla="*/ 1016 w 1256"/>
                <a:gd name="T45" fmla="*/ 120 h 626"/>
                <a:gd name="T46" fmla="*/ 1026 w 1256"/>
                <a:gd name="T47" fmla="*/ 167 h 626"/>
                <a:gd name="T48" fmla="*/ 795 w 1256"/>
                <a:gd name="T49" fmla="*/ 398 h 626"/>
                <a:gd name="T50" fmla="*/ 743 w 1256"/>
                <a:gd name="T51" fmla="*/ 386 h 626"/>
                <a:gd name="T52" fmla="*/ 692 w 1256"/>
                <a:gd name="T53" fmla="*/ 397 h 626"/>
                <a:gd name="T54" fmla="*/ 539 w 1256"/>
                <a:gd name="T55" fmla="*/ 244 h 626"/>
                <a:gd name="T56" fmla="*/ 547 w 1256"/>
                <a:gd name="T57" fmla="*/ 200 h 626"/>
                <a:gd name="T58" fmla="*/ 120 w 1256"/>
                <a:gd name="T59" fmla="*/ 546 h 626"/>
                <a:gd name="T60" fmla="*/ 80 w 1256"/>
                <a:gd name="T61" fmla="*/ 506 h 626"/>
                <a:gd name="T62" fmla="*/ 120 w 1256"/>
                <a:gd name="T63" fmla="*/ 466 h 626"/>
                <a:gd name="T64" fmla="*/ 147 w 1256"/>
                <a:gd name="T65" fmla="*/ 477 h 626"/>
                <a:gd name="T66" fmla="*/ 148 w 1256"/>
                <a:gd name="T67" fmla="*/ 477 h 626"/>
                <a:gd name="T68" fmla="*/ 148 w 1256"/>
                <a:gd name="T69" fmla="*/ 478 h 626"/>
                <a:gd name="T70" fmla="*/ 160 w 1256"/>
                <a:gd name="T71" fmla="*/ 506 h 626"/>
                <a:gd name="T72" fmla="*/ 120 w 1256"/>
                <a:gd name="T73" fmla="*/ 546 h 626"/>
                <a:gd name="T74" fmla="*/ 427 w 1256"/>
                <a:gd name="T75" fmla="*/ 240 h 626"/>
                <a:gd name="T76" fmla="*/ 387 w 1256"/>
                <a:gd name="T77" fmla="*/ 200 h 626"/>
                <a:gd name="T78" fmla="*/ 427 w 1256"/>
                <a:gd name="T79" fmla="*/ 160 h 626"/>
                <a:gd name="T80" fmla="*/ 467 w 1256"/>
                <a:gd name="T81" fmla="*/ 200 h 626"/>
                <a:gd name="T82" fmla="*/ 427 w 1256"/>
                <a:gd name="T83" fmla="*/ 240 h 626"/>
                <a:gd name="T84" fmla="*/ 1136 w 1256"/>
                <a:gd name="T85" fmla="*/ 80 h 626"/>
                <a:gd name="T86" fmla="*/ 1176 w 1256"/>
                <a:gd name="T87" fmla="*/ 120 h 626"/>
                <a:gd name="T88" fmla="*/ 1136 w 1256"/>
                <a:gd name="T89" fmla="*/ 160 h 626"/>
                <a:gd name="T90" fmla="*/ 1096 w 1256"/>
                <a:gd name="T91" fmla="*/ 120 h 626"/>
                <a:gd name="T92" fmla="*/ 1136 w 1256"/>
                <a:gd name="T93" fmla="*/ 80 h 626"/>
                <a:gd name="T94" fmla="*/ 783 w 1256"/>
                <a:gd name="T95" fmla="*/ 506 h 626"/>
                <a:gd name="T96" fmla="*/ 743 w 1256"/>
                <a:gd name="T97" fmla="*/ 546 h 626"/>
                <a:gd name="T98" fmla="*/ 703 w 1256"/>
                <a:gd name="T99" fmla="*/ 506 h 626"/>
                <a:gd name="T100" fmla="*/ 743 w 1256"/>
                <a:gd name="T101" fmla="*/ 466 h 626"/>
                <a:gd name="T102" fmla="*/ 783 w 1256"/>
                <a:gd name="T103" fmla="*/ 50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56" h="626">
                  <a:moveTo>
                    <a:pt x="547" y="200"/>
                  </a:moveTo>
                  <a:cubicBezTo>
                    <a:pt x="547" y="134"/>
                    <a:pt x="493" y="80"/>
                    <a:pt x="427" y="80"/>
                  </a:cubicBezTo>
                  <a:cubicBezTo>
                    <a:pt x="361" y="80"/>
                    <a:pt x="307" y="134"/>
                    <a:pt x="307" y="200"/>
                  </a:cubicBezTo>
                  <a:cubicBezTo>
                    <a:pt x="307" y="218"/>
                    <a:pt x="311" y="235"/>
                    <a:pt x="318" y="251"/>
                  </a:cubicBezTo>
                  <a:cubicBezTo>
                    <a:pt x="171" y="397"/>
                    <a:pt x="171" y="397"/>
                    <a:pt x="171" y="397"/>
                  </a:cubicBezTo>
                  <a:cubicBezTo>
                    <a:pt x="156" y="390"/>
                    <a:pt x="138" y="386"/>
                    <a:pt x="120" y="386"/>
                  </a:cubicBezTo>
                  <a:cubicBezTo>
                    <a:pt x="53" y="386"/>
                    <a:pt x="0" y="440"/>
                    <a:pt x="0" y="506"/>
                  </a:cubicBezTo>
                  <a:cubicBezTo>
                    <a:pt x="0" y="572"/>
                    <a:pt x="53" y="626"/>
                    <a:pt x="120" y="626"/>
                  </a:cubicBezTo>
                  <a:cubicBezTo>
                    <a:pt x="186" y="626"/>
                    <a:pt x="240" y="572"/>
                    <a:pt x="240" y="506"/>
                  </a:cubicBezTo>
                  <a:cubicBezTo>
                    <a:pt x="240" y="487"/>
                    <a:pt x="235" y="470"/>
                    <a:pt x="228" y="454"/>
                  </a:cubicBezTo>
                  <a:cubicBezTo>
                    <a:pt x="374" y="308"/>
                    <a:pt x="374" y="308"/>
                    <a:pt x="374" y="308"/>
                  </a:cubicBezTo>
                  <a:cubicBezTo>
                    <a:pt x="390" y="316"/>
                    <a:pt x="408" y="320"/>
                    <a:pt x="427" y="320"/>
                  </a:cubicBezTo>
                  <a:cubicBezTo>
                    <a:pt x="448" y="320"/>
                    <a:pt x="469" y="315"/>
                    <a:pt x="486" y="305"/>
                  </a:cubicBezTo>
                  <a:cubicBezTo>
                    <a:pt x="635" y="453"/>
                    <a:pt x="635" y="453"/>
                    <a:pt x="635" y="453"/>
                  </a:cubicBezTo>
                  <a:cubicBezTo>
                    <a:pt x="627" y="469"/>
                    <a:pt x="623" y="487"/>
                    <a:pt x="623" y="506"/>
                  </a:cubicBezTo>
                  <a:cubicBezTo>
                    <a:pt x="623" y="572"/>
                    <a:pt x="677" y="626"/>
                    <a:pt x="743" y="626"/>
                  </a:cubicBezTo>
                  <a:cubicBezTo>
                    <a:pt x="809" y="626"/>
                    <a:pt x="863" y="572"/>
                    <a:pt x="863" y="506"/>
                  </a:cubicBezTo>
                  <a:cubicBezTo>
                    <a:pt x="863" y="487"/>
                    <a:pt x="859" y="470"/>
                    <a:pt x="852" y="455"/>
                  </a:cubicBezTo>
                  <a:cubicBezTo>
                    <a:pt x="1080" y="226"/>
                    <a:pt x="1080" y="226"/>
                    <a:pt x="1080" y="226"/>
                  </a:cubicBezTo>
                  <a:cubicBezTo>
                    <a:pt x="1097" y="235"/>
                    <a:pt x="1116" y="240"/>
                    <a:pt x="1136" y="240"/>
                  </a:cubicBezTo>
                  <a:cubicBezTo>
                    <a:pt x="1202" y="240"/>
                    <a:pt x="1256" y="187"/>
                    <a:pt x="1256" y="120"/>
                  </a:cubicBezTo>
                  <a:cubicBezTo>
                    <a:pt x="1256" y="54"/>
                    <a:pt x="1202" y="0"/>
                    <a:pt x="1136" y="0"/>
                  </a:cubicBezTo>
                  <a:cubicBezTo>
                    <a:pt x="1070" y="0"/>
                    <a:pt x="1016" y="54"/>
                    <a:pt x="1016" y="120"/>
                  </a:cubicBezTo>
                  <a:cubicBezTo>
                    <a:pt x="1016" y="137"/>
                    <a:pt x="1020" y="153"/>
                    <a:pt x="1026" y="167"/>
                  </a:cubicBezTo>
                  <a:cubicBezTo>
                    <a:pt x="795" y="398"/>
                    <a:pt x="795" y="398"/>
                    <a:pt x="795" y="398"/>
                  </a:cubicBezTo>
                  <a:cubicBezTo>
                    <a:pt x="779" y="390"/>
                    <a:pt x="762" y="386"/>
                    <a:pt x="743" y="386"/>
                  </a:cubicBezTo>
                  <a:cubicBezTo>
                    <a:pt x="725" y="386"/>
                    <a:pt x="707" y="390"/>
                    <a:pt x="692" y="397"/>
                  </a:cubicBezTo>
                  <a:cubicBezTo>
                    <a:pt x="539" y="244"/>
                    <a:pt x="539" y="244"/>
                    <a:pt x="539" y="244"/>
                  </a:cubicBezTo>
                  <a:cubicBezTo>
                    <a:pt x="544" y="231"/>
                    <a:pt x="547" y="216"/>
                    <a:pt x="547" y="200"/>
                  </a:cubicBezTo>
                  <a:close/>
                  <a:moveTo>
                    <a:pt x="120" y="546"/>
                  </a:moveTo>
                  <a:cubicBezTo>
                    <a:pt x="98" y="546"/>
                    <a:pt x="80" y="528"/>
                    <a:pt x="80" y="506"/>
                  </a:cubicBezTo>
                  <a:cubicBezTo>
                    <a:pt x="80" y="484"/>
                    <a:pt x="98" y="466"/>
                    <a:pt x="120" y="466"/>
                  </a:cubicBezTo>
                  <a:cubicBezTo>
                    <a:pt x="130" y="466"/>
                    <a:pt x="140" y="470"/>
                    <a:pt x="147" y="477"/>
                  </a:cubicBezTo>
                  <a:cubicBezTo>
                    <a:pt x="147" y="477"/>
                    <a:pt x="148" y="477"/>
                    <a:pt x="148" y="477"/>
                  </a:cubicBezTo>
                  <a:cubicBezTo>
                    <a:pt x="148" y="478"/>
                    <a:pt x="148" y="478"/>
                    <a:pt x="148" y="478"/>
                  </a:cubicBezTo>
                  <a:cubicBezTo>
                    <a:pt x="155" y="485"/>
                    <a:pt x="160" y="495"/>
                    <a:pt x="160" y="506"/>
                  </a:cubicBezTo>
                  <a:cubicBezTo>
                    <a:pt x="160" y="528"/>
                    <a:pt x="142" y="546"/>
                    <a:pt x="120" y="546"/>
                  </a:cubicBezTo>
                  <a:close/>
                  <a:moveTo>
                    <a:pt x="427" y="240"/>
                  </a:moveTo>
                  <a:cubicBezTo>
                    <a:pt x="405" y="240"/>
                    <a:pt x="387" y="222"/>
                    <a:pt x="387" y="200"/>
                  </a:cubicBezTo>
                  <a:cubicBezTo>
                    <a:pt x="387" y="178"/>
                    <a:pt x="405" y="160"/>
                    <a:pt x="427" y="160"/>
                  </a:cubicBezTo>
                  <a:cubicBezTo>
                    <a:pt x="449" y="160"/>
                    <a:pt x="467" y="178"/>
                    <a:pt x="467" y="200"/>
                  </a:cubicBezTo>
                  <a:cubicBezTo>
                    <a:pt x="467" y="222"/>
                    <a:pt x="449" y="240"/>
                    <a:pt x="427" y="240"/>
                  </a:cubicBezTo>
                  <a:close/>
                  <a:moveTo>
                    <a:pt x="1136" y="80"/>
                  </a:moveTo>
                  <a:cubicBezTo>
                    <a:pt x="1158" y="80"/>
                    <a:pt x="1176" y="98"/>
                    <a:pt x="1176" y="120"/>
                  </a:cubicBezTo>
                  <a:cubicBezTo>
                    <a:pt x="1176" y="142"/>
                    <a:pt x="1158" y="160"/>
                    <a:pt x="1136" y="160"/>
                  </a:cubicBezTo>
                  <a:cubicBezTo>
                    <a:pt x="1114" y="160"/>
                    <a:pt x="1096" y="142"/>
                    <a:pt x="1096" y="120"/>
                  </a:cubicBezTo>
                  <a:cubicBezTo>
                    <a:pt x="1096" y="98"/>
                    <a:pt x="1114" y="80"/>
                    <a:pt x="1136" y="80"/>
                  </a:cubicBezTo>
                  <a:close/>
                  <a:moveTo>
                    <a:pt x="783" y="506"/>
                  </a:moveTo>
                  <a:cubicBezTo>
                    <a:pt x="783" y="528"/>
                    <a:pt x="765" y="546"/>
                    <a:pt x="743" y="546"/>
                  </a:cubicBezTo>
                  <a:cubicBezTo>
                    <a:pt x="721" y="546"/>
                    <a:pt x="703" y="528"/>
                    <a:pt x="703" y="506"/>
                  </a:cubicBezTo>
                  <a:cubicBezTo>
                    <a:pt x="703" y="484"/>
                    <a:pt x="721" y="466"/>
                    <a:pt x="743" y="466"/>
                  </a:cubicBezTo>
                  <a:cubicBezTo>
                    <a:pt x="765" y="466"/>
                    <a:pt x="783" y="484"/>
                    <a:pt x="783" y="5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2BDFD56-B29C-42EC-94F5-84041AAAE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5538" y="3179763"/>
              <a:ext cx="868363" cy="238125"/>
            </a:xfrm>
            <a:custGeom>
              <a:avLst/>
              <a:gdLst>
                <a:gd name="T0" fmla="*/ 40 w 291"/>
                <a:gd name="T1" fmla="*/ 80 h 80"/>
                <a:gd name="T2" fmla="*/ 251 w 291"/>
                <a:gd name="T3" fmla="*/ 80 h 80"/>
                <a:gd name="T4" fmla="*/ 291 w 291"/>
                <a:gd name="T5" fmla="*/ 40 h 80"/>
                <a:gd name="T6" fmla="*/ 251 w 291"/>
                <a:gd name="T7" fmla="*/ 0 h 80"/>
                <a:gd name="T8" fmla="*/ 40 w 291"/>
                <a:gd name="T9" fmla="*/ 0 h 80"/>
                <a:gd name="T10" fmla="*/ 0 w 291"/>
                <a:gd name="T11" fmla="*/ 40 h 80"/>
                <a:gd name="T12" fmla="*/ 40 w 29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1" h="80">
                  <a:moveTo>
                    <a:pt x="40" y="80"/>
                  </a:moveTo>
                  <a:cubicBezTo>
                    <a:pt x="251" y="80"/>
                    <a:pt x="251" y="80"/>
                    <a:pt x="251" y="80"/>
                  </a:cubicBezTo>
                  <a:cubicBezTo>
                    <a:pt x="273" y="80"/>
                    <a:pt x="291" y="62"/>
                    <a:pt x="291" y="40"/>
                  </a:cubicBezTo>
                  <a:cubicBezTo>
                    <a:pt x="291" y="18"/>
                    <a:pt x="273" y="0"/>
                    <a:pt x="25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9B660700-70F1-4379-B5DE-0C878966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22375" y="3179763"/>
              <a:ext cx="239713" cy="238125"/>
            </a:xfrm>
            <a:custGeom>
              <a:avLst/>
              <a:gdLst>
                <a:gd name="T0" fmla="*/ 12 w 80"/>
                <a:gd name="T1" fmla="*/ 12 h 80"/>
                <a:gd name="T2" fmla="*/ 0 w 80"/>
                <a:gd name="T3" fmla="*/ 40 h 80"/>
                <a:gd name="T4" fmla="*/ 12 w 80"/>
                <a:gd name="T5" fmla="*/ 68 h 80"/>
                <a:gd name="T6" fmla="*/ 40 w 80"/>
                <a:gd name="T7" fmla="*/ 80 h 80"/>
                <a:gd name="T8" fmla="*/ 69 w 80"/>
                <a:gd name="T9" fmla="*/ 68 h 80"/>
                <a:gd name="T10" fmla="*/ 80 w 80"/>
                <a:gd name="T11" fmla="*/ 40 h 80"/>
                <a:gd name="T12" fmla="*/ 69 w 80"/>
                <a:gd name="T13" fmla="*/ 12 h 80"/>
                <a:gd name="T14" fmla="*/ 40 w 80"/>
                <a:gd name="T15" fmla="*/ 0 h 80"/>
                <a:gd name="T16" fmla="*/ 12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12" y="12"/>
                  </a:moveTo>
                  <a:cubicBezTo>
                    <a:pt x="5" y="19"/>
                    <a:pt x="0" y="29"/>
                    <a:pt x="0" y="40"/>
                  </a:cubicBezTo>
                  <a:cubicBezTo>
                    <a:pt x="0" y="51"/>
                    <a:pt x="5" y="61"/>
                    <a:pt x="12" y="68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9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20" y="4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26186934-AE89-4E70-A27E-366FD9324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5538" y="2035176"/>
              <a:ext cx="1698625" cy="238125"/>
            </a:xfrm>
            <a:custGeom>
              <a:avLst/>
              <a:gdLst>
                <a:gd name="T0" fmla="*/ 40 w 569"/>
                <a:gd name="T1" fmla="*/ 80 h 80"/>
                <a:gd name="T2" fmla="*/ 529 w 569"/>
                <a:gd name="T3" fmla="*/ 80 h 80"/>
                <a:gd name="T4" fmla="*/ 569 w 569"/>
                <a:gd name="T5" fmla="*/ 40 h 80"/>
                <a:gd name="T6" fmla="*/ 529 w 569"/>
                <a:gd name="T7" fmla="*/ 0 h 80"/>
                <a:gd name="T8" fmla="*/ 40 w 569"/>
                <a:gd name="T9" fmla="*/ 0 h 80"/>
                <a:gd name="T10" fmla="*/ 0 w 569"/>
                <a:gd name="T11" fmla="*/ 40 h 80"/>
                <a:gd name="T12" fmla="*/ 40 w 569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9" h="80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8674FCA5-B555-4756-AC73-A9C242AB5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5538" y="2606676"/>
              <a:ext cx="1698625" cy="239713"/>
            </a:xfrm>
            <a:custGeom>
              <a:avLst/>
              <a:gdLst>
                <a:gd name="T0" fmla="*/ 40 w 569"/>
                <a:gd name="T1" fmla="*/ 80 h 80"/>
                <a:gd name="T2" fmla="*/ 529 w 569"/>
                <a:gd name="T3" fmla="*/ 80 h 80"/>
                <a:gd name="T4" fmla="*/ 569 w 569"/>
                <a:gd name="T5" fmla="*/ 40 h 80"/>
                <a:gd name="T6" fmla="*/ 529 w 569"/>
                <a:gd name="T7" fmla="*/ 0 h 80"/>
                <a:gd name="T8" fmla="*/ 40 w 569"/>
                <a:gd name="T9" fmla="*/ 0 h 80"/>
                <a:gd name="T10" fmla="*/ 0 w 569"/>
                <a:gd name="T11" fmla="*/ 40 h 80"/>
                <a:gd name="T12" fmla="*/ 40 w 569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9" h="80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E9E8FBD-7098-4DA6-A530-40362DFD777A}"/>
              </a:ext>
            </a:extLst>
          </p:cNvPr>
          <p:cNvGrpSpPr/>
          <p:nvPr/>
        </p:nvGrpSpPr>
        <p:grpSpPr>
          <a:xfrm>
            <a:off x="2319876" y="1384398"/>
            <a:ext cx="287338" cy="287338"/>
            <a:chOff x="4319588" y="2492375"/>
            <a:chExt cx="287338" cy="287338"/>
          </a:xfrm>
          <a:solidFill>
            <a:schemeClr val="accent4"/>
          </a:solidFill>
        </p:grpSpPr>
        <p:sp>
          <p:nvSpPr>
            <p:cNvPr id="81" name="Freeform 372">
              <a:extLst>
                <a:ext uri="{FF2B5EF4-FFF2-40B4-BE49-F238E27FC236}">
                  <a16:creationId xmlns:a16="http://schemas.microsoft.com/office/drawing/2014/main" id="{F30E99DA-8D79-4618-9691-2842F39C9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73">
              <a:extLst>
                <a:ext uri="{FF2B5EF4-FFF2-40B4-BE49-F238E27FC236}">
                  <a16:creationId xmlns:a16="http://schemas.microsoft.com/office/drawing/2014/main" id="{FE622F90-5E33-4E49-B873-A214B157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7FEAAF-8BE2-4949-AE97-0D356EE3AAFB}"/>
              </a:ext>
            </a:extLst>
          </p:cNvPr>
          <p:cNvGrpSpPr/>
          <p:nvPr/>
        </p:nvGrpSpPr>
        <p:grpSpPr>
          <a:xfrm>
            <a:off x="8679552" y="1349716"/>
            <a:ext cx="200025" cy="287338"/>
            <a:chOff x="2073275" y="771525"/>
            <a:chExt cx="200025" cy="287338"/>
          </a:xfrm>
          <a:solidFill>
            <a:schemeClr val="accent4"/>
          </a:solidFill>
        </p:grpSpPr>
        <p:sp>
          <p:nvSpPr>
            <p:cNvPr id="84" name="Freeform 319">
              <a:extLst>
                <a:ext uri="{FF2B5EF4-FFF2-40B4-BE49-F238E27FC236}">
                  <a16:creationId xmlns:a16="http://schemas.microsoft.com/office/drawing/2014/main" id="{F3FEB0F4-EBAB-44CD-8AD5-5093A49585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771525"/>
              <a:ext cx="200025" cy="287338"/>
            </a:xfrm>
            <a:custGeom>
              <a:avLst/>
              <a:gdLst>
                <a:gd name="T0" fmla="*/ 106 w 632"/>
                <a:gd name="T1" fmla="*/ 301 h 903"/>
                <a:gd name="T2" fmla="*/ 91 w 632"/>
                <a:gd name="T3" fmla="*/ 102 h 903"/>
                <a:gd name="T4" fmla="*/ 534 w 632"/>
                <a:gd name="T5" fmla="*/ 91 h 903"/>
                <a:gd name="T6" fmla="*/ 464 w 632"/>
                <a:gd name="T7" fmla="*/ 422 h 903"/>
                <a:gd name="T8" fmla="*/ 454 w 632"/>
                <a:gd name="T9" fmla="*/ 398 h 903"/>
                <a:gd name="T10" fmla="*/ 538 w 632"/>
                <a:gd name="T11" fmla="*/ 396 h 903"/>
                <a:gd name="T12" fmla="*/ 534 w 632"/>
                <a:gd name="T13" fmla="*/ 420 h 903"/>
                <a:gd name="T14" fmla="*/ 454 w 632"/>
                <a:gd name="T15" fmla="*/ 535 h 903"/>
                <a:gd name="T16" fmla="*/ 464 w 632"/>
                <a:gd name="T17" fmla="*/ 513 h 903"/>
                <a:gd name="T18" fmla="*/ 542 w 632"/>
                <a:gd name="T19" fmla="*/ 527 h 903"/>
                <a:gd name="T20" fmla="*/ 527 w 632"/>
                <a:gd name="T21" fmla="*/ 663 h 903"/>
                <a:gd name="T22" fmla="*/ 452 w 632"/>
                <a:gd name="T23" fmla="*/ 645 h 903"/>
                <a:gd name="T24" fmla="*/ 534 w 632"/>
                <a:gd name="T25" fmla="*/ 634 h 903"/>
                <a:gd name="T26" fmla="*/ 538 w 632"/>
                <a:gd name="T27" fmla="*/ 658 h 903"/>
                <a:gd name="T28" fmla="*/ 416 w 632"/>
                <a:gd name="T29" fmla="*/ 635 h 903"/>
                <a:gd name="T30" fmla="*/ 416 w 632"/>
                <a:gd name="T31" fmla="*/ 660 h 903"/>
                <a:gd name="T32" fmla="*/ 333 w 632"/>
                <a:gd name="T33" fmla="*/ 653 h 903"/>
                <a:gd name="T34" fmla="*/ 347 w 632"/>
                <a:gd name="T35" fmla="*/ 633 h 903"/>
                <a:gd name="T36" fmla="*/ 407 w 632"/>
                <a:gd name="T37" fmla="*/ 392 h 903"/>
                <a:gd name="T38" fmla="*/ 421 w 632"/>
                <a:gd name="T39" fmla="*/ 412 h 903"/>
                <a:gd name="T40" fmla="*/ 338 w 632"/>
                <a:gd name="T41" fmla="*/ 419 h 903"/>
                <a:gd name="T42" fmla="*/ 412 w 632"/>
                <a:gd name="T43" fmla="*/ 513 h 903"/>
                <a:gd name="T44" fmla="*/ 418 w 632"/>
                <a:gd name="T45" fmla="*/ 537 h 903"/>
                <a:gd name="T46" fmla="*/ 334 w 632"/>
                <a:gd name="T47" fmla="*/ 535 h 903"/>
                <a:gd name="T48" fmla="*/ 344 w 632"/>
                <a:gd name="T49" fmla="*/ 513 h 903"/>
                <a:gd name="T50" fmla="*/ 332 w 632"/>
                <a:gd name="T51" fmla="*/ 771 h 903"/>
                <a:gd name="T52" fmla="*/ 527 w 632"/>
                <a:gd name="T53" fmla="*/ 753 h 903"/>
                <a:gd name="T54" fmla="*/ 541 w 632"/>
                <a:gd name="T55" fmla="*/ 773 h 903"/>
                <a:gd name="T56" fmla="*/ 220 w 632"/>
                <a:gd name="T57" fmla="*/ 420 h 903"/>
                <a:gd name="T58" fmla="*/ 216 w 632"/>
                <a:gd name="T59" fmla="*/ 396 h 903"/>
                <a:gd name="T60" fmla="*/ 299 w 632"/>
                <a:gd name="T61" fmla="*/ 398 h 903"/>
                <a:gd name="T62" fmla="*/ 289 w 632"/>
                <a:gd name="T63" fmla="*/ 422 h 903"/>
                <a:gd name="T64" fmla="*/ 213 w 632"/>
                <a:gd name="T65" fmla="*/ 533 h 903"/>
                <a:gd name="T66" fmla="*/ 227 w 632"/>
                <a:gd name="T67" fmla="*/ 512 h 903"/>
                <a:gd name="T68" fmla="*/ 301 w 632"/>
                <a:gd name="T69" fmla="*/ 530 h 903"/>
                <a:gd name="T70" fmla="*/ 227 w 632"/>
                <a:gd name="T71" fmla="*/ 663 h 903"/>
                <a:gd name="T72" fmla="*/ 213 w 632"/>
                <a:gd name="T73" fmla="*/ 641 h 903"/>
                <a:gd name="T74" fmla="*/ 294 w 632"/>
                <a:gd name="T75" fmla="*/ 635 h 903"/>
                <a:gd name="T76" fmla="*/ 294 w 632"/>
                <a:gd name="T77" fmla="*/ 660 h 903"/>
                <a:gd name="T78" fmla="*/ 216 w 632"/>
                <a:gd name="T79" fmla="*/ 779 h 903"/>
                <a:gd name="T80" fmla="*/ 220 w 632"/>
                <a:gd name="T81" fmla="*/ 754 h 903"/>
                <a:gd name="T82" fmla="*/ 301 w 632"/>
                <a:gd name="T83" fmla="*/ 765 h 903"/>
                <a:gd name="T84" fmla="*/ 166 w 632"/>
                <a:gd name="T85" fmla="*/ 422 h 903"/>
                <a:gd name="T86" fmla="*/ 91 w 632"/>
                <a:gd name="T87" fmla="*/ 403 h 903"/>
                <a:gd name="T88" fmla="*/ 172 w 632"/>
                <a:gd name="T89" fmla="*/ 393 h 903"/>
                <a:gd name="T90" fmla="*/ 176 w 632"/>
                <a:gd name="T91" fmla="*/ 417 h 903"/>
                <a:gd name="T92" fmla="*/ 97 w 632"/>
                <a:gd name="T93" fmla="*/ 540 h 903"/>
                <a:gd name="T94" fmla="*/ 97 w 632"/>
                <a:gd name="T95" fmla="*/ 515 h 903"/>
                <a:gd name="T96" fmla="*/ 180 w 632"/>
                <a:gd name="T97" fmla="*/ 521 h 903"/>
                <a:gd name="T98" fmla="*/ 166 w 632"/>
                <a:gd name="T99" fmla="*/ 542 h 903"/>
                <a:gd name="T100" fmla="*/ 91 w 632"/>
                <a:gd name="T101" fmla="*/ 650 h 903"/>
                <a:gd name="T102" fmla="*/ 166 w 632"/>
                <a:gd name="T103" fmla="*/ 633 h 903"/>
                <a:gd name="T104" fmla="*/ 180 w 632"/>
                <a:gd name="T105" fmla="*/ 653 h 903"/>
                <a:gd name="T106" fmla="*/ 102 w 632"/>
                <a:gd name="T107" fmla="*/ 783 h 903"/>
                <a:gd name="T108" fmla="*/ 94 w 632"/>
                <a:gd name="T109" fmla="*/ 759 h 903"/>
                <a:gd name="T110" fmla="*/ 176 w 632"/>
                <a:gd name="T111" fmla="*/ 757 h 903"/>
                <a:gd name="T112" fmla="*/ 172 w 632"/>
                <a:gd name="T113" fmla="*/ 782 h 903"/>
                <a:gd name="T114" fmla="*/ 4 w 632"/>
                <a:gd name="T115" fmla="*/ 28 h 903"/>
                <a:gd name="T116" fmla="*/ 37 w 632"/>
                <a:gd name="T117" fmla="*/ 902 h 903"/>
                <a:gd name="T118" fmla="*/ 632 w 632"/>
                <a:gd name="T119" fmla="*/ 858 h 903"/>
                <a:gd name="T120" fmla="*/ 587 w 632"/>
                <a:gd name="T12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2" h="903">
                  <a:moveTo>
                    <a:pt x="542" y="286"/>
                  </a:moveTo>
                  <a:lnTo>
                    <a:pt x="542" y="290"/>
                  </a:lnTo>
                  <a:lnTo>
                    <a:pt x="541" y="292"/>
                  </a:lnTo>
                  <a:lnTo>
                    <a:pt x="540" y="295"/>
                  </a:lnTo>
                  <a:lnTo>
                    <a:pt x="538" y="297"/>
                  </a:lnTo>
                  <a:lnTo>
                    <a:pt x="536" y="298"/>
                  </a:lnTo>
                  <a:lnTo>
                    <a:pt x="534" y="300"/>
                  </a:lnTo>
                  <a:lnTo>
                    <a:pt x="530" y="301"/>
                  </a:lnTo>
                  <a:lnTo>
                    <a:pt x="527" y="301"/>
                  </a:lnTo>
                  <a:lnTo>
                    <a:pt x="106" y="301"/>
                  </a:lnTo>
                  <a:lnTo>
                    <a:pt x="102" y="300"/>
                  </a:lnTo>
                  <a:lnTo>
                    <a:pt x="100" y="300"/>
                  </a:lnTo>
                  <a:lnTo>
                    <a:pt x="97" y="298"/>
                  </a:lnTo>
                  <a:lnTo>
                    <a:pt x="95" y="297"/>
                  </a:lnTo>
                  <a:lnTo>
                    <a:pt x="94" y="295"/>
                  </a:lnTo>
                  <a:lnTo>
                    <a:pt x="92" y="292"/>
                  </a:lnTo>
                  <a:lnTo>
                    <a:pt x="91" y="290"/>
                  </a:lnTo>
                  <a:lnTo>
                    <a:pt x="91" y="286"/>
                  </a:lnTo>
                  <a:lnTo>
                    <a:pt x="91" y="105"/>
                  </a:lnTo>
                  <a:lnTo>
                    <a:pt x="91" y="102"/>
                  </a:lnTo>
                  <a:lnTo>
                    <a:pt x="92" y="100"/>
                  </a:lnTo>
                  <a:lnTo>
                    <a:pt x="94" y="97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100" y="91"/>
                  </a:lnTo>
                  <a:lnTo>
                    <a:pt x="102" y="91"/>
                  </a:lnTo>
                  <a:lnTo>
                    <a:pt x="106" y="90"/>
                  </a:lnTo>
                  <a:lnTo>
                    <a:pt x="527" y="90"/>
                  </a:lnTo>
                  <a:lnTo>
                    <a:pt x="530" y="91"/>
                  </a:lnTo>
                  <a:lnTo>
                    <a:pt x="534" y="91"/>
                  </a:lnTo>
                  <a:lnTo>
                    <a:pt x="536" y="93"/>
                  </a:lnTo>
                  <a:lnTo>
                    <a:pt x="538" y="94"/>
                  </a:lnTo>
                  <a:lnTo>
                    <a:pt x="540" y="97"/>
                  </a:lnTo>
                  <a:lnTo>
                    <a:pt x="541" y="100"/>
                  </a:lnTo>
                  <a:lnTo>
                    <a:pt x="542" y="102"/>
                  </a:lnTo>
                  <a:lnTo>
                    <a:pt x="542" y="105"/>
                  </a:lnTo>
                  <a:lnTo>
                    <a:pt x="542" y="286"/>
                  </a:lnTo>
                  <a:close/>
                  <a:moveTo>
                    <a:pt x="527" y="422"/>
                  </a:moveTo>
                  <a:lnTo>
                    <a:pt x="467" y="422"/>
                  </a:lnTo>
                  <a:lnTo>
                    <a:pt x="464" y="422"/>
                  </a:lnTo>
                  <a:lnTo>
                    <a:pt x="462" y="420"/>
                  </a:lnTo>
                  <a:lnTo>
                    <a:pt x="458" y="419"/>
                  </a:lnTo>
                  <a:lnTo>
                    <a:pt x="456" y="417"/>
                  </a:lnTo>
                  <a:lnTo>
                    <a:pt x="454" y="415"/>
                  </a:lnTo>
                  <a:lnTo>
                    <a:pt x="453" y="412"/>
                  </a:lnTo>
                  <a:lnTo>
                    <a:pt x="452" y="410"/>
                  </a:lnTo>
                  <a:lnTo>
                    <a:pt x="452" y="407"/>
                  </a:lnTo>
                  <a:lnTo>
                    <a:pt x="452" y="403"/>
                  </a:lnTo>
                  <a:lnTo>
                    <a:pt x="453" y="401"/>
                  </a:lnTo>
                  <a:lnTo>
                    <a:pt x="454" y="398"/>
                  </a:lnTo>
                  <a:lnTo>
                    <a:pt x="456" y="396"/>
                  </a:lnTo>
                  <a:lnTo>
                    <a:pt x="458" y="394"/>
                  </a:lnTo>
                  <a:lnTo>
                    <a:pt x="462" y="393"/>
                  </a:lnTo>
                  <a:lnTo>
                    <a:pt x="464" y="392"/>
                  </a:lnTo>
                  <a:lnTo>
                    <a:pt x="467" y="392"/>
                  </a:lnTo>
                  <a:lnTo>
                    <a:pt x="527" y="392"/>
                  </a:lnTo>
                  <a:lnTo>
                    <a:pt x="530" y="392"/>
                  </a:lnTo>
                  <a:lnTo>
                    <a:pt x="534" y="393"/>
                  </a:lnTo>
                  <a:lnTo>
                    <a:pt x="536" y="394"/>
                  </a:lnTo>
                  <a:lnTo>
                    <a:pt x="538" y="396"/>
                  </a:lnTo>
                  <a:lnTo>
                    <a:pt x="540" y="398"/>
                  </a:lnTo>
                  <a:lnTo>
                    <a:pt x="541" y="401"/>
                  </a:lnTo>
                  <a:lnTo>
                    <a:pt x="542" y="403"/>
                  </a:lnTo>
                  <a:lnTo>
                    <a:pt x="542" y="407"/>
                  </a:lnTo>
                  <a:lnTo>
                    <a:pt x="542" y="410"/>
                  </a:lnTo>
                  <a:lnTo>
                    <a:pt x="541" y="412"/>
                  </a:lnTo>
                  <a:lnTo>
                    <a:pt x="540" y="415"/>
                  </a:lnTo>
                  <a:lnTo>
                    <a:pt x="538" y="417"/>
                  </a:lnTo>
                  <a:lnTo>
                    <a:pt x="536" y="419"/>
                  </a:lnTo>
                  <a:lnTo>
                    <a:pt x="534" y="420"/>
                  </a:lnTo>
                  <a:lnTo>
                    <a:pt x="530" y="422"/>
                  </a:lnTo>
                  <a:lnTo>
                    <a:pt x="527" y="422"/>
                  </a:lnTo>
                  <a:lnTo>
                    <a:pt x="527" y="422"/>
                  </a:lnTo>
                  <a:close/>
                  <a:moveTo>
                    <a:pt x="527" y="542"/>
                  </a:moveTo>
                  <a:lnTo>
                    <a:pt x="467" y="542"/>
                  </a:lnTo>
                  <a:lnTo>
                    <a:pt x="464" y="542"/>
                  </a:lnTo>
                  <a:lnTo>
                    <a:pt x="462" y="541"/>
                  </a:lnTo>
                  <a:lnTo>
                    <a:pt x="458" y="540"/>
                  </a:lnTo>
                  <a:lnTo>
                    <a:pt x="456" y="537"/>
                  </a:lnTo>
                  <a:lnTo>
                    <a:pt x="454" y="535"/>
                  </a:lnTo>
                  <a:lnTo>
                    <a:pt x="453" y="533"/>
                  </a:lnTo>
                  <a:lnTo>
                    <a:pt x="452" y="530"/>
                  </a:lnTo>
                  <a:lnTo>
                    <a:pt x="452" y="527"/>
                  </a:lnTo>
                  <a:lnTo>
                    <a:pt x="452" y="523"/>
                  </a:lnTo>
                  <a:lnTo>
                    <a:pt x="453" y="521"/>
                  </a:lnTo>
                  <a:lnTo>
                    <a:pt x="454" y="518"/>
                  </a:lnTo>
                  <a:lnTo>
                    <a:pt x="456" y="516"/>
                  </a:lnTo>
                  <a:lnTo>
                    <a:pt x="458" y="515"/>
                  </a:lnTo>
                  <a:lnTo>
                    <a:pt x="462" y="513"/>
                  </a:lnTo>
                  <a:lnTo>
                    <a:pt x="464" y="513"/>
                  </a:lnTo>
                  <a:lnTo>
                    <a:pt x="467" y="512"/>
                  </a:lnTo>
                  <a:lnTo>
                    <a:pt x="527" y="512"/>
                  </a:lnTo>
                  <a:lnTo>
                    <a:pt x="530" y="513"/>
                  </a:lnTo>
                  <a:lnTo>
                    <a:pt x="534" y="513"/>
                  </a:lnTo>
                  <a:lnTo>
                    <a:pt x="536" y="515"/>
                  </a:lnTo>
                  <a:lnTo>
                    <a:pt x="538" y="516"/>
                  </a:lnTo>
                  <a:lnTo>
                    <a:pt x="540" y="518"/>
                  </a:lnTo>
                  <a:lnTo>
                    <a:pt x="541" y="521"/>
                  </a:lnTo>
                  <a:lnTo>
                    <a:pt x="542" y="523"/>
                  </a:lnTo>
                  <a:lnTo>
                    <a:pt x="542" y="527"/>
                  </a:lnTo>
                  <a:lnTo>
                    <a:pt x="542" y="530"/>
                  </a:lnTo>
                  <a:lnTo>
                    <a:pt x="541" y="533"/>
                  </a:lnTo>
                  <a:lnTo>
                    <a:pt x="540" y="535"/>
                  </a:lnTo>
                  <a:lnTo>
                    <a:pt x="538" y="537"/>
                  </a:lnTo>
                  <a:lnTo>
                    <a:pt x="536" y="540"/>
                  </a:lnTo>
                  <a:lnTo>
                    <a:pt x="534" y="541"/>
                  </a:lnTo>
                  <a:lnTo>
                    <a:pt x="530" y="542"/>
                  </a:lnTo>
                  <a:lnTo>
                    <a:pt x="527" y="542"/>
                  </a:lnTo>
                  <a:lnTo>
                    <a:pt x="527" y="542"/>
                  </a:lnTo>
                  <a:close/>
                  <a:moveTo>
                    <a:pt x="527" y="663"/>
                  </a:moveTo>
                  <a:lnTo>
                    <a:pt x="467" y="663"/>
                  </a:lnTo>
                  <a:lnTo>
                    <a:pt x="464" y="662"/>
                  </a:lnTo>
                  <a:lnTo>
                    <a:pt x="462" y="661"/>
                  </a:lnTo>
                  <a:lnTo>
                    <a:pt x="458" y="660"/>
                  </a:lnTo>
                  <a:lnTo>
                    <a:pt x="456" y="658"/>
                  </a:lnTo>
                  <a:lnTo>
                    <a:pt x="454" y="655"/>
                  </a:lnTo>
                  <a:lnTo>
                    <a:pt x="453" y="653"/>
                  </a:lnTo>
                  <a:lnTo>
                    <a:pt x="452" y="650"/>
                  </a:lnTo>
                  <a:lnTo>
                    <a:pt x="452" y="648"/>
                  </a:lnTo>
                  <a:lnTo>
                    <a:pt x="452" y="645"/>
                  </a:lnTo>
                  <a:lnTo>
                    <a:pt x="453" y="641"/>
                  </a:lnTo>
                  <a:lnTo>
                    <a:pt x="454" y="639"/>
                  </a:lnTo>
                  <a:lnTo>
                    <a:pt x="456" y="637"/>
                  </a:lnTo>
                  <a:lnTo>
                    <a:pt x="458" y="635"/>
                  </a:lnTo>
                  <a:lnTo>
                    <a:pt x="462" y="634"/>
                  </a:lnTo>
                  <a:lnTo>
                    <a:pt x="464" y="633"/>
                  </a:lnTo>
                  <a:lnTo>
                    <a:pt x="467" y="633"/>
                  </a:lnTo>
                  <a:lnTo>
                    <a:pt x="527" y="633"/>
                  </a:lnTo>
                  <a:lnTo>
                    <a:pt x="530" y="633"/>
                  </a:lnTo>
                  <a:lnTo>
                    <a:pt x="534" y="634"/>
                  </a:lnTo>
                  <a:lnTo>
                    <a:pt x="536" y="635"/>
                  </a:lnTo>
                  <a:lnTo>
                    <a:pt x="538" y="637"/>
                  </a:lnTo>
                  <a:lnTo>
                    <a:pt x="540" y="639"/>
                  </a:lnTo>
                  <a:lnTo>
                    <a:pt x="541" y="641"/>
                  </a:lnTo>
                  <a:lnTo>
                    <a:pt x="542" y="645"/>
                  </a:lnTo>
                  <a:lnTo>
                    <a:pt x="542" y="648"/>
                  </a:lnTo>
                  <a:lnTo>
                    <a:pt x="542" y="650"/>
                  </a:lnTo>
                  <a:lnTo>
                    <a:pt x="541" y="653"/>
                  </a:lnTo>
                  <a:lnTo>
                    <a:pt x="540" y="655"/>
                  </a:lnTo>
                  <a:lnTo>
                    <a:pt x="538" y="658"/>
                  </a:lnTo>
                  <a:lnTo>
                    <a:pt x="536" y="660"/>
                  </a:lnTo>
                  <a:lnTo>
                    <a:pt x="534" y="662"/>
                  </a:lnTo>
                  <a:lnTo>
                    <a:pt x="530" y="662"/>
                  </a:lnTo>
                  <a:lnTo>
                    <a:pt x="527" y="663"/>
                  </a:lnTo>
                  <a:lnTo>
                    <a:pt x="527" y="663"/>
                  </a:lnTo>
                  <a:close/>
                  <a:moveTo>
                    <a:pt x="347" y="633"/>
                  </a:moveTo>
                  <a:lnTo>
                    <a:pt x="407" y="633"/>
                  </a:lnTo>
                  <a:lnTo>
                    <a:pt x="410" y="633"/>
                  </a:lnTo>
                  <a:lnTo>
                    <a:pt x="412" y="634"/>
                  </a:lnTo>
                  <a:lnTo>
                    <a:pt x="416" y="635"/>
                  </a:lnTo>
                  <a:lnTo>
                    <a:pt x="418" y="637"/>
                  </a:lnTo>
                  <a:lnTo>
                    <a:pt x="420" y="639"/>
                  </a:lnTo>
                  <a:lnTo>
                    <a:pt x="421" y="641"/>
                  </a:lnTo>
                  <a:lnTo>
                    <a:pt x="422" y="645"/>
                  </a:lnTo>
                  <a:lnTo>
                    <a:pt x="422" y="648"/>
                  </a:lnTo>
                  <a:lnTo>
                    <a:pt x="422" y="650"/>
                  </a:lnTo>
                  <a:lnTo>
                    <a:pt x="421" y="653"/>
                  </a:lnTo>
                  <a:lnTo>
                    <a:pt x="420" y="655"/>
                  </a:lnTo>
                  <a:lnTo>
                    <a:pt x="418" y="658"/>
                  </a:lnTo>
                  <a:lnTo>
                    <a:pt x="416" y="660"/>
                  </a:lnTo>
                  <a:lnTo>
                    <a:pt x="412" y="662"/>
                  </a:lnTo>
                  <a:lnTo>
                    <a:pt x="410" y="662"/>
                  </a:lnTo>
                  <a:lnTo>
                    <a:pt x="407" y="663"/>
                  </a:lnTo>
                  <a:lnTo>
                    <a:pt x="347" y="663"/>
                  </a:lnTo>
                  <a:lnTo>
                    <a:pt x="344" y="662"/>
                  </a:lnTo>
                  <a:lnTo>
                    <a:pt x="340" y="661"/>
                  </a:lnTo>
                  <a:lnTo>
                    <a:pt x="338" y="660"/>
                  </a:lnTo>
                  <a:lnTo>
                    <a:pt x="336" y="658"/>
                  </a:lnTo>
                  <a:lnTo>
                    <a:pt x="334" y="655"/>
                  </a:lnTo>
                  <a:lnTo>
                    <a:pt x="333" y="653"/>
                  </a:lnTo>
                  <a:lnTo>
                    <a:pt x="332" y="650"/>
                  </a:lnTo>
                  <a:lnTo>
                    <a:pt x="332" y="648"/>
                  </a:lnTo>
                  <a:lnTo>
                    <a:pt x="332" y="645"/>
                  </a:lnTo>
                  <a:lnTo>
                    <a:pt x="333" y="641"/>
                  </a:lnTo>
                  <a:lnTo>
                    <a:pt x="334" y="639"/>
                  </a:lnTo>
                  <a:lnTo>
                    <a:pt x="336" y="637"/>
                  </a:lnTo>
                  <a:lnTo>
                    <a:pt x="338" y="635"/>
                  </a:lnTo>
                  <a:lnTo>
                    <a:pt x="340" y="634"/>
                  </a:lnTo>
                  <a:lnTo>
                    <a:pt x="344" y="633"/>
                  </a:lnTo>
                  <a:lnTo>
                    <a:pt x="347" y="633"/>
                  </a:lnTo>
                  <a:close/>
                  <a:moveTo>
                    <a:pt x="332" y="407"/>
                  </a:moveTo>
                  <a:lnTo>
                    <a:pt x="332" y="403"/>
                  </a:lnTo>
                  <a:lnTo>
                    <a:pt x="333" y="401"/>
                  </a:lnTo>
                  <a:lnTo>
                    <a:pt x="334" y="398"/>
                  </a:lnTo>
                  <a:lnTo>
                    <a:pt x="336" y="396"/>
                  </a:lnTo>
                  <a:lnTo>
                    <a:pt x="338" y="394"/>
                  </a:lnTo>
                  <a:lnTo>
                    <a:pt x="340" y="393"/>
                  </a:lnTo>
                  <a:lnTo>
                    <a:pt x="344" y="392"/>
                  </a:lnTo>
                  <a:lnTo>
                    <a:pt x="347" y="392"/>
                  </a:lnTo>
                  <a:lnTo>
                    <a:pt x="407" y="392"/>
                  </a:lnTo>
                  <a:lnTo>
                    <a:pt x="410" y="392"/>
                  </a:lnTo>
                  <a:lnTo>
                    <a:pt x="412" y="393"/>
                  </a:lnTo>
                  <a:lnTo>
                    <a:pt x="416" y="394"/>
                  </a:lnTo>
                  <a:lnTo>
                    <a:pt x="418" y="396"/>
                  </a:lnTo>
                  <a:lnTo>
                    <a:pt x="420" y="398"/>
                  </a:lnTo>
                  <a:lnTo>
                    <a:pt x="421" y="401"/>
                  </a:lnTo>
                  <a:lnTo>
                    <a:pt x="422" y="403"/>
                  </a:lnTo>
                  <a:lnTo>
                    <a:pt x="422" y="407"/>
                  </a:lnTo>
                  <a:lnTo>
                    <a:pt x="422" y="410"/>
                  </a:lnTo>
                  <a:lnTo>
                    <a:pt x="421" y="412"/>
                  </a:lnTo>
                  <a:lnTo>
                    <a:pt x="420" y="415"/>
                  </a:lnTo>
                  <a:lnTo>
                    <a:pt x="418" y="417"/>
                  </a:lnTo>
                  <a:lnTo>
                    <a:pt x="416" y="419"/>
                  </a:lnTo>
                  <a:lnTo>
                    <a:pt x="412" y="420"/>
                  </a:lnTo>
                  <a:lnTo>
                    <a:pt x="410" y="422"/>
                  </a:lnTo>
                  <a:lnTo>
                    <a:pt x="407" y="422"/>
                  </a:lnTo>
                  <a:lnTo>
                    <a:pt x="347" y="422"/>
                  </a:lnTo>
                  <a:lnTo>
                    <a:pt x="344" y="422"/>
                  </a:lnTo>
                  <a:lnTo>
                    <a:pt x="340" y="420"/>
                  </a:lnTo>
                  <a:lnTo>
                    <a:pt x="338" y="419"/>
                  </a:lnTo>
                  <a:lnTo>
                    <a:pt x="336" y="417"/>
                  </a:lnTo>
                  <a:lnTo>
                    <a:pt x="334" y="415"/>
                  </a:lnTo>
                  <a:lnTo>
                    <a:pt x="333" y="412"/>
                  </a:lnTo>
                  <a:lnTo>
                    <a:pt x="332" y="410"/>
                  </a:lnTo>
                  <a:lnTo>
                    <a:pt x="332" y="407"/>
                  </a:lnTo>
                  <a:lnTo>
                    <a:pt x="332" y="407"/>
                  </a:lnTo>
                  <a:close/>
                  <a:moveTo>
                    <a:pt x="347" y="512"/>
                  </a:moveTo>
                  <a:lnTo>
                    <a:pt x="407" y="512"/>
                  </a:lnTo>
                  <a:lnTo>
                    <a:pt x="410" y="513"/>
                  </a:lnTo>
                  <a:lnTo>
                    <a:pt x="412" y="513"/>
                  </a:lnTo>
                  <a:lnTo>
                    <a:pt x="416" y="515"/>
                  </a:lnTo>
                  <a:lnTo>
                    <a:pt x="418" y="516"/>
                  </a:lnTo>
                  <a:lnTo>
                    <a:pt x="420" y="518"/>
                  </a:lnTo>
                  <a:lnTo>
                    <a:pt x="421" y="521"/>
                  </a:lnTo>
                  <a:lnTo>
                    <a:pt x="422" y="523"/>
                  </a:lnTo>
                  <a:lnTo>
                    <a:pt x="422" y="527"/>
                  </a:lnTo>
                  <a:lnTo>
                    <a:pt x="422" y="530"/>
                  </a:lnTo>
                  <a:lnTo>
                    <a:pt x="421" y="533"/>
                  </a:lnTo>
                  <a:lnTo>
                    <a:pt x="420" y="535"/>
                  </a:lnTo>
                  <a:lnTo>
                    <a:pt x="418" y="537"/>
                  </a:lnTo>
                  <a:lnTo>
                    <a:pt x="416" y="540"/>
                  </a:lnTo>
                  <a:lnTo>
                    <a:pt x="412" y="541"/>
                  </a:lnTo>
                  <a:lnTo>
                    <a:pt x="410" y="542"/>
                  </a:lnTo>
                  <a:lnTo>
                    <a:pt x="407" y="542"/>
                  </a:lnTo>
                  <a:lnTo>
                    <a:pt x="347" y="542"/>
                  </a:lnTo>
                  <a:lnTo>
                    <a:pt x="344" y="542"/>
                  </a:lnTo>
                  <a:lnTo>
                    <a:pt x="340" y="541"/>
                  </a:lnTo>
                  <a:lnTo>
                    <a:pt x="338" y="540"/>
                  </a:lnTo>
                  <a:lnTo>
                    <a:pt x="336" y="537"/>
                  </a:lnTo>
                  <a:lnTo>
                    <a:pt x="334" y="535"/>
                  </a:lnTo>
                  <a:lnTo>
                    <a:pt x="333" y="533"/>
                  </a:lnTo>
                  <a:lnTo>
                    <a:pt x="332" y="530"/>
                  </a:lnTo>
                  <a:lnTo>
                    <a:pt x="332" y="527"/>
                  </a:lnTo>
                  <a:lnTo>
                    <a:pt x="332" y="523"/>
                  </a:lnTo>
                  <a:lnTo>
                    <a:pt x="333" y="521"/>
                  </a:lnTo>
                  <a:lnTo>
                    <a:pt x="334" y="518"/>
                  </a:lnTo>
                  <a:lnTo>
                    <a:pt x="336" y="516"/>
                  </a:lnTo>
                  <a:lnTo>
                    <a:pt x="338" y="515"/>
                  </a:lnTo>
                  <a:lnTo>
                    <a:pt x="340" y="513"/>
                  </a:lnTo>
                  <a:lnTo>
                    <a:pt x="344" y="513"/>
                  </a:lnTo>
                  <a:lnTo>
                    <a:pt x="347" y="512"/>
                  </a:lnTo>
                  <a:close/>
                  <a:moveTo>
                    <a:pt x="527" y="783"/>
                  </a:moveTo>
                  <a:lnTo>
                    <a:pt x="347" y="783"/>
                  </a:lnTo>
                  <a:lnTo>
                    <a:pt x="344" y="783"/>
                  </a:lnTo>
                  <a:lnTo>
                    <a:pt x="340" y="782"/>
                  </a:lnTo>
                  <a:lnTo>
                    <a:pt x="338" y="780"/>
                  </a:lnTo>
                  <a:lnTo>
                    <a:pt x="336" y="779"/>
                  </a:lnTo>
                  <a:lnTo>
                    <a:pt x="334" y="777"/>
                  </a:lnTo>
                  <a:lnTo>
                    <a:pt x="333" y="773"/>
                  </a:lnTo>
                  <a:lnTo>
                    <a:pt x="332" y="771"/>
                  </a:lnTo>
                  <a:lnTo>
                    <a:pt x="332" y="768"/>
                  </a:lnTo>
                  <a:lnTo>
                    <a:pt x="332" y="765"/>
                  </a:lnTo>
                  <a:lnTo>
                    <a:pt x="333" y="762"/>
                  </a:lnTo>
                  <a:lnTo>
                    <a:pt x="334" y="759"/>
                  </a:lnTo>
                  <a:lnTo>
                    <a:pt x="336" y="757"/>
                  </a:lnTo>
                  <a:lnTo>
                    <a:pt x="338" y="755"/>
                  </a:lnTo>
                  <a:lnTo>
                    <a:pt x="340" y="754"/>
                  </a:lnTo>
                  <a:lnTo>
                    <a:pt x="344" y="753"/>
                  </a:lnTo>
                  <a:lnTo>
                    <a:pt x="347" y="753"/>
                  </a:lnTo>
                  <a:lnTo>
                    <a:pt x="527" y="753"/>
                  </a:lnTo>
                  <a:lnTo>
                    <a:pt x="530" y="753"/>
                  </a:lnTo>
                  <a:lnTo>
                    <a:pt x="534" y="754"/>
                  </a:lnTo>
                  <a:lnTo>
                    <a:pt x="536" y="755"/>
                  </a:lnTo>
                  <a:lnTo>
                    <a:pt x="538" y="757"/>
                  </a:lnTo>
                  <a:lnTo>
                    <a:pt x="540" y="759"/>
                  </a:lnTo>
                  <a:lnTo>
                    <a:pt x="541" y="762"/>
                  </a:lnTo>
                  <a:lnTo>
                    <a:pt x="542" y="765"/>
                  </a:lnTo>
                  <a:lnTo>
                    <a:pt x="542" y="768"/>
                  </a:lnTo>
                  <a:lnTo>
                    <a:pt x="542" y="771"/>
                  </a:lnTo>
                  <a:lnTo>
                    <a:pt x="541" y="773"/>
                  </a:lnTo>
                  <a:lnTo>
                    <a:pt x="540" y="777"/>
                  </a:lnTo>
                  <a:lnTo>
                    <a:pt x="538" y="779"/>
                  </a:lnTo>
                  <a:lnTo>
                    <a:pt x="536" y="780"/>
                  </a:lnTo>
                  <a:lnTo>
                    <a:pt x="534" y="782"/>
                  </a:lnTo>
                  <a:lnTo>
                    <a:pt x="530" y="783"/>
                  </a:lnTo>
                  <a:lnTo>
                    <a:pt x="527" y="783"/>
                  </a:lnTo>
                  <a:close/>
                  <a:moveTo>
                    <a:pt x="287" y="422"/>
                  </a:moveTo>
                  <a:lnTo>
                    <a:pt x="227" y="422"/>
                  </a:lnTo>
                  <a:lnTo>
                    <a:pt x="224" y="422"/>
                  </a:lnTo>
                  <a:lnTo>
                    <a:pt x="220" y="420"/>
                  </a:lnTo>
                  <a:lnTo>
                    <a:pt x="218" y="419"/>
                  </a:lnTo>
                  <a:lnTo>
                    <a:pt x="216" y="417"/>
                  </a:lnTo>
                  <a:lnTo>
                    <a:pt x="214" y="415"/>
                  </a:lnTo>
                  <a:lnTo>
                    <a:pt x="213" y="412"/>
                  </a:lnTo>
                  <a:lnTo>
                    <a:pt x="212" y="410"/>
                  </a:lnTo>
                  <a:lnTo>
                    <a:pt x="211" y="407"/>
                  </a:lnTo>
                  <a:lnTo>
                    <a:pt x="212" y="403"/>
                  </a:lnTo>
                  <a:lnTo>
                    <a:pt x="213" y="401"/>
                  </a:lnTo>
                  <a:lnTo>
                    <a:pt x="214" y="398"/>
                  </a:lnTo>
                  <a:lnTo>
                    <a:pt x="216" y="396"/>
                  </a:lnTo>
                  <a:lnTo>
                    <a:pt x="218" y="394"/>
                  </a:lnTo>
                  <a:lnTo>
                    <a:pt x="220" y="393"/>
                  </a:lnTo>
                  <a:lnTo>
                    <a:pt x="224" y="392"/>
                  </a:lnTo>
                  <a:lnTo>
                    <a:pt x="227" y="392"/>
                  </a:lnTo>
                  <a:lnTo>
                    <a:pt x="287" y="392"/>
                  </a:lnTo>
                  <a:lnTo>
                    <a:pt x="289" y="392"/>
                  </a:lnTo>
                  <a:lnTo>
                    <a:pt x="292" y="393"/>
                  </a:lnTo>
                  <a:lnTo>
                    <a:pt x="294" y="394"/>
                  </a:lnTo>
                  <a:lnTo>
                    <a:pt x="298" y="396"/>
                  </a:lnTo>
                  <a:lnTo>
                    <a:pt x="299" y="398"/>
                  </a:lnTo>
                  <a:lnTo>
                    <a:pt x="301" y="401"/>
                  </a:lnTo>
                  <a:lnTo>
                    <a:pt x="301" y="403"/>
                  </a:lnTo>
                  <a:lnTo>
                    <a:pt x="302" y="407"/>
                  </a:lnTo>
                  <a:lnTo>
                    <a:pt x="301" y="410"/>
                  </a:lnTo>
                  <a:lnTo>
                    <a:pt x="301" y="412"/>
                  </a:lnTo>
                  <a:lnTo>
                    <a:pt x="299" y="415"/>
                  </a:lnTo>
                  <a:lnTo>
                    <a:pt x="298" y="417"/>
                  </a:lnTo>
                  <a:lnTo>
                    <a:pt x="294" y="419"/>
                  </a:lnTo>
                  <a:lnTo>
                    <a:pt x="292" y="420"/>
                  </a:lnTo>
                  <a:lnTo>
                    <a:pt x="289" y="422"/>
                  </a:lnTo>
                  <a:lnTo>
                    <a:pt x="287" y="422"/>
                  </a:lnTo>
                  <a:lnTo>
                    <a:pt x="287" y="422"/>
                  </a:lnTo>
                  <a:close/>
                  <a:moveTo>
                    <a:pt x="287" y="542"/>
                  </a:moveTo>
                  <a:lnTo>
                    <a:pt x="227" y="542"/>
                  </a:lnTo>
                  <a:lnTo>
                    <a:pt x="224" y="542"/>
                  </a:lnTo>
                  <a:lnTo>
                    <a:pt x="220" y="541"/>
                  </a:lnTo>
                  <a:lnTo>
                    <a:pt x="218" y="540"/>
                  </a:lnTo>
                  <a:lnTo>
                    <a:pt x="216" y="537"/>
                  </a:lnTo>
                  <a:lnTo>
                    <a:pt x="214" y="535"/>
                  </a:lnTo>
                  <a:lnTo>
                    <a:pt x="213" y="533"/>
                  </a:lnTo>
                  <a:lnTo>
                    <a:pt x="212" y="530"/>
                  </a:lnTo>
                  <a:lnTo>
                    <a:pt x="211" y="527"/>
                  </a:lnTo>
                  <a:lnTo>
                    <a:pt x="212" y="523"/>
                  </a:lnTo>
                  <a:lnTo>
                    <a:pt x="213" y="521"/>
                  </a:lnTo>
                  <a:lnTo>
                    <a:pt x="214" y="518"/>
                  </a:lnTo>
                  <a:lnTo>
                    <a:pt x="216" y="516"/>
                  </a:lnTo>
                  <a:lnTo>
                    <a:pt x="218" y="515"/>
                  </a:lnTo>
                  <a:lnTo>
                    <a:pt x="220" y="513"/>
                  </a:lnTo>
                  <a:lnTo>
                    <a:pt x="224" y="513"/>
                  </a:lnTo>
                  <a:lnTo>
                    <a:pt x="227" y="512"/>
                  </a:lnTo>
                  <a:lnTo>
                    <a:pt x="287" y="512"/>
                  </a:lnTo>
                  <a:lnTo>
                    <a:pt x="289" y="513"/>
                  </a:lnTo>
                  <a:lnTo>
                    <a:pt x="292" y="513"/>
                  </a:lnTo>
                  <a:lnTo>
                    <a:pt x="294" y="515"/>
                  </a:lnTo>
                  <a:lnTo>
                    <a:pt x="298" y="516"/>
                  </a:lnTo>
                  <a:lnTo>
                    <a:pt x="299" y="518"/>
                  </a:lnTo>
                  <a:lnTo>
                    <a:pt x="301" y="521"/>
                  </a:lnTo>
                  <a:lnTo>
                    <a:pt x="301" y="523"/>
                  </a:lnTo>
                  <a:lnTo>
                    <a:pt x="302" y="527"/>
                  </a:lnTo>
                  <a:lnTo>
                    <a:pt x="301" y="530"/>
                  </a:lnTo>
                  <a:lnTo>
                    <a:pt x="301" y="533"/>
                  </a:lnTo>
                  <a:lnTo>
                    <a:pt x="299" y="535"/>
                  </a:lnTo>
                  <a:lnTo>
                    <a:pt x="298" y="537"/>
                  </a:lnTo>
                  <a:lnTo>
                    <a:pt x="294" y="540"/>
                  </a:lnTo>
                  <a:lnTo>
                    <a:pt x="292" y="541"/>
                  </a:lnTo>
                  <a:lnTo>
                    <a:pt x="289" y="542"/>
                  </a:lnTo>
                  <a:lnTo>
                    <a:pt x="287" y="542"/>
                  </a:lnTo>
                  <a:lnTo>
                    <a:pt x="287" y="542"/>
                  </a:lnTo>
                  <a:close/>
                  <a:moveTo>
                    <a:pt x="287" y="663"/>
                  </a:moveTo>
                  <a:lnTo>
                    <a:pt x="227" y="663"/>
                  </a:lnTo>
                  <a:lnTo>
                    <a:pt x="224" y="662"/>
                  </a:lnTo>
                  <a:lnTo>
                    <a:pt x="220" y="661"/>
                  </a:lnTo>
                  <a:lnTo>
                    <a:pt x="218" y="660"/>
                  </a:lnTo>
                  <a:lnTo>
                    <a:pt x="216" y="658"/>
                  </a:lnTo>
                  <a:lnTo>
                    <a:pt x="214" y="655"/>
                  </a:lnTo>
                  <a:lnTo>
                    <a:pt x="213" y="653"/>
                  </a:lnTo>
                  <a:lnTo>
                    <a:pt x="212" y="650"/>
                  </a:lnTo>
                  <a:lnTo>
                    <a:pt x="211" y="648"/>
                  </a:lnTo>
                  <a:lnTo>
                    <a:pt x="212" y="645"/>
                  </a:lnTo>
                  <a:lnTo>
                    <a:pt x="213" y="641"/>
                  </a:lnTo>
                  <a:lnTo>
                    <a:pt x="214" y="639"/>
                  </a:lnTo>
                  <a:lnTo>
                    <a:pt x="216" y="637"/>
                  </a:lnTo>
                  <a:lnTo>
                    <a:pt x="218" y="635"/>
                  </a:lnTo>
                  <a:lnTo>
                    <a:pt x="220" y="634"/>
                  </a:lnTo>
                  <a:lnTo>
                    <a:pt x="224" y="633"/>
                  </a:lnTo>
                  <a:lnTo>
                    <a:pt x="227" y="633"/>
                  </a:lnTo>
                  <a:lnTo>
                    <a:pt x="287" y="633"/>
                  </a:lnTo>
                  <a:lnTo>
                    <a:pt x="289" y="633"/>
                  </a:lnTo>
                  <a:lnTo>
                    <a:pt x="292" y="634"/>
                  </a:lnTo>
                  <a:lnTo>
                    <a:pt x="294" y="635"/>
                  </a:lnTo>
                  <a:lnTo>
                    <a:pt x="298" y="637"/>
                  </a:lnTo>
                  <a:lnTo>
                    <a:pt x="299" y="639"/>
                  </a:lnTo>
                  <a:lnTo>
                    <a:pt x="301" y="641"/>
                  </a:lnTo>
                  <a:lnTo>
                    <a:pt x="301" y="645"/>
                  </a:lnTo>
                  <a:lnTo>
                    <a:pt x="302" y="648"/>
                  </a:lnTo>
                  <a:lnTo>
                    <a:pt x="301" y="650"/>
                  </a:lnTo>
                  <a:lnTo>
                    <a:pt x="301" y="653"/>
                  </a:lnTo>
                  <a:lnTo>
                    <a:pt x="299" y="655"/>
                  </a:lnTo>
                  <a:lnTo>
                    <a:pt x="298" y="658"/>
                  </a:lnTo>
                  <a:lnTo>
                    <a:pt x="294" y="660"/>
                  </a:lnTo>
                  <a:lnTo>
                    <a:pt x="292" y="662"/>
                  </a:lnTo>
                  <a:lnTo>
                    <a:pt x="289" y="662"/>
                  </a:lnTo>
                  <a:lnTo>
                    <a:pt x="287" y="663"/>
                  </a:lnTo>
                  <a:lnTo>
                    <a:pt x="287" y="663"/>
                  </a:lnTo>
                  <a:close/>
                  <a:moveTo>
                    <a:pt x="287" y="783"/>
                  </a:moveTo>
                  <a:lnTo>
                    <a:pt x="227" y="783"/>
                  </a:lnTo>
                  <a:lnTo>
                    <a:pt x="224" y="783"/>
                  </a:lnTo>
                  <a:lnTo>
                    <a:pt x="220" y="782"/>
                  </a:lnTo>
                  <a:lnTo>
                    <a:pt x="218" y="780"/>
                  </a:lnTo>
                  <a:lnTo>
                    <a:pt x="216" y="779"/>
                  </a:lnTo>
                  <a:lnTo>
                    <a:pt x="214" y="777"/>
                  </a:lnTo>
                  <a:lnTo>
                    <a:pt x="213" y="773"/>
                  </a:lnTo>
                  <a:lnTo>
                    <a:pt x="212" y="771"/>
                  </a:lnTo>
                  <a:lnTo>
                    <a:pt x="211" y="768"/>
                  </a:lnTo>
                  <a:lnTo>
                    <a:pt x="212" y="765"/>
                  </a:lnTo>
                  <a:lnTo>
                    <a:pt x="213" y="762"/>
                  </a:lnTo>
                  <a:lnTo>
                    <a:pt x="214" y="759"/>
                  </a:lnTo>
                  <a:lnTo>
                    <a:pt x="216" y="757"/>
                  </a:lnTo>
                  <a:lnTo>
                    <a:pt x="218" y="755"/>
                  </a:lnTo>
                  <a:lnTo>
                    <a:pt x="220" y="754"/>
                  </a:lnTo>
                  <a:lnTo>
                    <a:pt x="224" y="753"/>
                  </a:lnTo>
                  <a:lnTo>
                    <a:pt x="227" y="753"/>
                  </a:lnTo>
                  <a:lnTo>
                    <a:pt x="287" y="753"/>
                  </a:lnTo>
                  <a:lnTo>
                    <a:pt x="289" y="753"/>
                  </a:lnTo>
                  <a:lnTo>
                    <a:pt x="292" y="754"/>
                  </a:lnTo>
                  <a:lnTo>
                    <a:pt x="294" y="755"/>
                  </a:lnTo>
                  <a:lnTo>
                    <a:pt x="298" y="757"/>
                  </a:lnTo>
                  <a:lnTo>
                    <a:pt x="299" y="759"/>
                  </a:lnTo>
                  <a:lnTo>
                    <a:pt x="301" y="762"/>
                  </a:lnTo>
                  <a:lnTo>
                    <a:pt x="301" y="765"/>
                  </a:lnTo>
                  <a:lnTo>
                    <a:pt x="302" y="768"/>
                  </a:lnTo>
                  <a:lnTo>
                    <a:pt x="301" y="771"/>
                  </a:lnTo>
                  <a:lnTo>
                    <a:pt x="301" y="773"/>
                  </a:lnTo>
                  <a:lnTo>
                    <a:pt x="299" y="777"/>
                  </a:lnTo>
                  <a:lnTo>
                    <a:pt x="298" y="779"/>
                  </a:lnTo>
                  <a:lnTo>
                    <a:pt x="294" y="780"/>
                  </a:lnTo>
                  <a:lnTo>
                    <a:pt x="292" y="782"/>
                  </a:lnTo>
                  <a:lnTo>
                    <a:pt x="289" y="783"/>
                  </a:lnTo>
                  <a:lnTo>
                    <a:pt x="287" y="783"/>
                  </a:lnTo>
                  <a:close/>
                  <a:moveTo>
                    <a:pt x="166" y="422"/>
                  </a:moveTo>
                  <a:lnTo>
                    <a:pt x="106" y="422"/>
                  </a:lnTo>
                  <a:lnTo>
                    <a:pt x="102" y="422"/>
                  </a:lnTo>
                  <a:lnTo>
                    <a:pt x="100" y="420"/>
                  </a:lnTo>
                  <a:lnTo>
                    <a:pt x="97" y="419"/>
                  </a:lnTo>
                  <a:lnTo>
                    <a:pt x="95" y="417"/>
                  </a:lnTo>
                  <a:lnTo>
                    <a:pt x="94" y="415"/>
                  </a:lnTo>
                  <a:lnTo>
                    <a:pt x="92" y="412"/>
                  </a:lnTo>
                  <a:lnTo>
                    <a:pt x="91" y="410"/>
                  </a:lnTo>
                  <a:lnTo>
                    <a:pt x="91" y="407"/>
                  </a:lnTo>
                  <a:lnTo>
                    <a:pt x="91" y="403"/>
                  </a:lnTo>
                  <a:lnTo>
                    <a:pt x="92" y="401"/>
                  </a:lnTo>
                  <a:lnTo>
                    <a:pt x="94" y="398"/>
                  </a:lnTo>
                  <a:lnTo>
                    <a:pt x="95" y="396"/>
                  </a:lnTo>
                  <a:lnTo>
                    <a:pt x="97" y="394"/>
                  </a:lnTo>
                  <a:lnTo>
                    <a:pt x="100" y="393"/>
                  </a:lnTo>
                  <a:lnTo>
                    <a:pt x="102" y="392"/>
                  </a:lnTo>
                  <a:lnTo>
                    <a:pt x="106" y="392"/>
                  </a:lnTo>
                  <a:lnTo>
                    <a:pt x="166" y="392"/>
                  </a:lnTo>
                  <a:lnTo>
                    <a:pt x="169" y="392"/>
                  </a:lnTo>
                  <a:lnTo>
                    <a:pt x="172" y="393"/>
                  </a:lnTo>
                  <a:lnTo>
                    <a:pt x="174" y="394"/>
                  </a:lnTo>
                  <a:lnTo>
                    <a:pt x="176" y="396"/>
                  </a:lnTo>
                  <a:lnTo>
                    <a:pt x="179" y="398"/>
                  </a:lnTo>
                  <a:lnTo>
                    <a:pt x="180" y="401"/>
                  </a:lnTo>
                  <a:lnTo>
                    <a:pt x="181" y="403"/>
                  </a:lnTo>
                  <a:lnTo>
                    <a:pt x="181" y="407"/>
                  </a:lnTo>
                  <a:lnTo>
                    <a:pt x="181" y="410"/>
                  </a:lnTo>
                  <a:lnTo>
                    <a:pt x="180" y="412"/>
                  </a:lnTo>
                  <a:lnTo>
                    <a:pt x="179" y="415"/>
                  </a:lnTo>
                  <a:lnTo>
                    <a:pt x="176" y="417"/>
                  </a:lnTo>
                  <a:lnTo>
                    <a:pt x="174" y="419"/>
                  </a:lnTo>
                  <a:lnTo>
                    <a:pt x="172" y="420"/>
                  </a:lnTo>
                  <a:lnTo>
                    <a:pt x="169" y="422"/>
                  </a:lnTo>
                  <a:lnTo>
                    <a:pt x="166" y="422"/>
                  </a:lnTo>
                  <a:lnTo>
                    <a:pt x="166" y="422"/>
                  </a:lnTo>
                  <a:close/>
                  <a:moveTo>
                    <a:pt x="166" y="542"/>
                  </a:moveTo>
                  <a:lnTo>
                    <a:pt x="106" y="542"/>
                  </a:lnTo>
                  <a:lnTo>
                    <a:pt x="102" y="542"/>
                  </a:lnTo>
                  <a:lnTo>
                    <a:pt x="100" y="541"/>
                  </a:lnTo>
                  <a:lnTo>
                    <a:pt x="97" y="540"/>
                  </a:lnTo>
                  <a:lnTo>
                    <a:pt x="95" y="537"/>
                  </a:lnTo>
                  <a:lnTo>
                    <a:pt x="94" y="535"/>
                  </a:lnTo>
                  <a:lnTo>
                    <a:pt x="92" y="533"/>
                  </a:lnTo>
                  <a:lnTo>
                    <a:pt x="91" y="530"/>
                  </a:lnTo>
                  <a:lnTo>
                    <a:pt x="91" y="527"/>
                  </a:lnTo>
                  <a:lnTo>
                    <a:pt x="91" y="523"/>
                  </a:lnTo>
                  <a:lnTo>
                    <a:pt x="92" y="521"/>
                  </a:lnTo>
                  <a:lnTo>
                    <a:pt x="94" y="518"/>
                  </a:lnTo>
                  <a:lnTo>
                    <a:pt x="95" y="516"/>
                  </a:lnTo>
                  <a:lnTo>
                    <a:pt x="97" y="515"/>
                  </a:lnTo>
                  <a:lnTo>
                    <a:pt x="100" y="513"/>
                  </a:lnTo>
                  <a:lnTo>
                    <a:pt x="102" y="513"/>
                  </a:lnTo>
                  <a:lnTo>
                    <a:pt x="106" y="512"/>
                  </a:lnTo>
                  <a:lnTo>
                    <a:pt x="166" y="512"/>
                  </a:lnTo>
                  <a:lnTo>
                    <a:pt x="169" y="513"/>
                  </a:lnTo>
                  <a:lnTo>
                    <a:pt x="172" y="513"/>
                  </a:lnTo>
                  <a:lnTo>
                    <a:pt x="174" y="515"/>
                  </a:lnTo>
                  <a:lnTo>
                    <a:pt x="176" y="516"/>
                  </a:lnTo>
                  <a:lnTo>
                    <a:pt x="179" y="518"/>
                  </a:lnTo>
                  <a:lnTo>
                    <a:pt x="180" y="521"/>
                  </a:lnTo>
                  <a:lnTo>
                    <a:pt x="181" y="523"/>
                  </a:lnTo>
                  <a:lnTo>
                    <a:pt x="181" y="527"/>
                  </a:lnTo>
                  <a:lnTo>
                    <a:pt x="181" y="530"/>
                  </a:lnTo>
                  <a:lnTo>
                    <a:pt x="180" y="533"/>
                  </a:lnTo>
                  <a:lnTo>
                    <a:pt x="179" y="535"/>
                  </a:lnTo>
                  <a:lnTo>
                    <a:pt x="176" y="537"/>
                  </a:lnTo>
                  <a:lnTo>
                    <a:pt x="174" y="540"/>
                  </a:lnTo>
                  <a:lnTo>
                    <a:pt x="172" y="541"/>
                  </a:lnTo>
                  <a:lnTo>
                    <a:pt x="169" y="542"/>
                  </a:lnTo>
                  <a:lnTo>
                    <a:pt x="166" y="542"/>
                  </a:lnTo>
                  <a:lnTo>
                    <a:pt x="166" y="542"/>
                  </a:lnTo>
                  <a:close/>
                  <a:moveTo>
                    <a:pt x="166" y="663"/>
                  </a:moveTo>
                  <a:lnTo>
                    <a:pt x="106" y="663"/>
                  </a:lnTo>
                  <a:lnTo>
                    <a:pt x="102" y="662"/>
                  </a:lnTo>
                  <a:lnTo>
                    <a:pt x="100" y="661"/>
                  </a:lnTo>
                  <a:lnTo>
                    <a:pt x="97" y="660"/>
                  </a:lnTo>
                  <a:lnTo>
                    <a:pt x="95" y="658"/>
                  </a:lnTo>
                  <a:lnTo>
                    <a:pt x="94" y="655"/>
                  </a:lnTo>
                  <a:lnTo>
                    <a:pt x="92" y="653"/>
                  </a:lnTo>
                  <a:lnTo>
                    <a:pt x="91" y="650"/>
                  </a:lnTo>
                  <a:lnTo>
                    <a:pt x="91" y="648"/>
                  </a:lnTo>
                  <a:lnTo>
                    <a:pt x="91" y="645"/>
                  </a:lnTo>
                  <a:lnTo>
                    <a:pt x="92" y="641"/>
                  </a:lnTo>
                  <a:lnTo>
                    <a:pt x="94" y="639"/>
                  </a:lnTo>
                  <a:lnTo>
                    <a:pt x="95" y="637"/>
                  </a:lnTo>
                  <a:lnTo>
                    <a:pt x="97" y="635"/>
                  </a:lnTo>
                  <a:lnTo>
                    <a:pt x="100" y="634"/>
                  </a:lnTo>
                  <a:lnTo>
                    <a:pt x="102" y="633"/>
                  </a:lnTo>
                  <a:lnTo>
                    <a:pt x="106" y="633"/>
                  </a:lnTo>
                  <a:lnTo>
                    <a:pt x="166" y="633"/>
                  </a:lnTo>
                  <a:lnTo>
                    <a:pt x="169" y="633"/>
                  </a:lnTo>
                  <a:lnTo>
                    <a:pt x="172" y="634"/>
                  </a:lnTo>
                  <a:lnTo>
                    <a:pt x="174" y="635"/>
                  </a:lnTo>
                  <a:lnTo>
                    <a:pt x="176" y="637"/>
                  </a:lnTo>
                  <a:lnTo>
                    <a:pt x="179" y="639"/>
                  </a:lnTo>
                  <a:lnTo>
                    <a:pt x="180" y="641"/>
                  </a:lnTo>
                  <a:lnTo>
                    <a:pt x="181" y="645"/>
                  </a:lnTo>
                  <a:lnTo>
                    <a:pt x="181" y="648"/>
                  </a:lnTo>
                  <a:lnTo>
                    <a:pt x="181" y="650"/>
                  </a:lnTo>
                  <a:lnTo>
                    <a:pt x="180" y="653"/>
                  </a:lnTo>
                  <a:lnTo>
                    <a:pt x="179" y="655"/>
                  </a:lnTo>
                  <a:lnTo>
                    <a:pt x="176" y="658"/>
                  </a:lnTo>
                  <a:lnTo>
                    <a:pt x="174" y="660"/>
                  </a:lnTo>
                  <a:lnTo>
                    <a:pt x="172" y="662"/>
                  </a:lnTo>
                  <a:lnTo>
                    <a:pt x="169" y="662"/>
                  </a:lnTo>
                  <a:lnTo>
                    <a:pt x="166" y="663"/>
                  </a:lnTo>
                  <a:lnTo>
                    <a:pt x="166" y="663"/>
                  </a:lnTo>
                  <a:close/>
                  <a:moveTo>
                    <a:pt x="166" y="783"/>
                  </a:moveTo>
                  <a:lnTo>
                    <a:pt x="106" y="783"/>
                  </a:lnTo>
                  <a:lnTo>
                    <a:pt x="102" y="783"/>
                  </a:lnTo>
                  <a:lnTo>
                    <a:pt x="100" y="782"/>
                  </a:lnTo>
                  <a:lnTo>
                    <a:pt x="97" y="780"/>
                  </a:lnTo>
                  <a:lnTo>
                    <a:pt x="95" y="779"/>
                  </a:lnTo>
                  <a:lnTo>
                    <a:pt x="94" y="777"/>
                  </a:lnTo>
                  <a:lnTo>
                    <a:pt x="92" y="773"/>
                  </a:lnTo>
                  <a:lnTo>
                    <a:pt x="91" y="771"/>
                  </a:lnTo>
                  <a:lnTo>
                    <a:pt x="91" y="768"/>
                  </a:lnTo>
                  <a:lnTo>
                    <a:pt x="91" y="765"/>
                  </a:lnTo>
                  <a:lnTo>
                    <a:pt x="92" y="762"/>
                  </a:lnTo>
                  <a:lnTo>
                    <a:pt x="94" y="759"/>
                  </a:lnTo>
                  <a:lnTo>
                    <a:pt x="95" y="757"/>
                  </a:lnTo>
                  <a:lnTo>
                    <a:pt x="97" y="755"/>
                  </a:lnTo>
                  <a:lnTo>
                    <a:pt x="100" y="754"/>
                  </a:lnTo>
                  <a:lnTo>
                    <a:pt x="102" y="753"/>
                  </a:lnTo>
                  <a:lnTo>
                    <a:pt x="106" y="753"/>
                  </a:lnTo>
                  <a:lnTo>
                    <a:pt x="166" y="753"/>
                  </a:lnTo>
                  <a:lnTo>
                    <a:pt x="169" y="753"/>
                  </a:lnTo>
                  <a:lnTo>
                    <a:pt x="172" y="754"/>
                  </a:lnTo>
                  <a:lnTo>
                    <a:pt x="174" y="755"/>
                  </a:lnTo>
                  <a:lnTo>
                    <a:pt x="176" y="757"/>
                  </a:lnTo>
                  <a:lnTo>
                    <a:pt x="179" y="759"/>
                  </a:lnTo>
                  <a:lnTo>
                    <a:pt x="180" y="762"/>
                  </a:lnTo>
                  <a:lnTo>
                    <a:pt x="181" y="765"/>
                  </a:lnTo>
                  <a:lnTo>
                    <a:pt x="181" y="768"/>
                  </a:lnTo>
                  <a:lnTo>
                    <a:pt x="181" y="771"/>
                  </a:lnTo>
                  <a:lnTo>
                    <a:pt x="180" y="773"/>
                  </a:lnTo>
                  <a:lnTo>
                    <a:pt x="179" y="777"/>
                  </a:lnTo>
                  <a:lnTo>
                    <a:pt x="176" y="779"/>
                  </a:lnTo>
                  <a:lnTo>
                    <a:pt x="174" y="780"/>
                  </a:lnTo>
                  <a:lnTo>
                    <a:pt x="172" y="782"/>
                  </a:lnTo>
                  <a:lnTo>
                    <a:pt x="169" y="783"/>
                  </a:lnTo>
                  <a:lnTo>
                    <a:pt x="166" y="783"/>
                  </a:lnTo>
                  <a:close/>
                  <a:moveTo>
                    <a:pt x="587" y="0"/>
                  </a:moveTo>
                  <a:lnTo>
                    <a:pt x="46" y="0"/>
                  </a:lnTo>
                  <a:lnTo>
                    <a:pt x="37" y="1"/>
                  </a:lnTo>
                  <a:lnTo>
                    <a:pt x="28" y="3"/>
                  </a:lnTo>
                  <a:lnTo>
                    <a:pt x="21" y="8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858"/>
                  </a:lnTo>
                  <a:lnTo>
                    <a:pt x="2" y="868"/>
                  </a:lnTo>
                  <a:lnTo>
                    <a:pt x="4" y="875"/>
                  </a:lnTo>
                  <a:lnTo>
                    <a:pt x="8" y="884"/>
                  </a:lnTo>
                  <a:lnTo>
                    <a:pt x="13" y="890"/>
                  </a:lnTo>
                  <a:lnTo>
                    <a:pt x="21" y="896"/>
                  </a:lnTo>
                  <a:lnTo>
                    <a:pt x="28" y="900"/>
                  </a:lnTo>
                  <a:lnTo>
                    <a:pt x="37" y="902"/>
                  </a:lnTo>
                  <a:lnTo>
                    <a:pt x="46" y="903"/>
                  </a:lnTo>
                  <a:lnTo>
                    <a:pt x="587" y="903"/>
                  </a:lnTo>
                  <a:lnTo>
                    <a:pt x="597" y="902"/>
                  </a:lnTo>
                  <a:lnTo>
                    <a:pt x="605" y="900"/>
                  </a:lnTo>
                  <a:lnTo>
                    <a:pt x="613" y="896"/>
                  </a:lnTo>
                  <a:lnTo>
                    <a:pt x="619" y="890"/>
                  </a:lnTo>
                  <a:lnTo>
                    <a:pt x="625" y="884"/>
                  </a:lnTo>
                  <a:lnTo>
                    <a:pt x="629" y="875"/>
                  </a:lnTo>
                  <a:lnTo>
                    <a:pt x="632" y="868"/>
                  </a:lnTo>
                  <a:lnTo>
                    <a:pt x="632" y="858"/>
                  </a:lnTo>
                  <a:lnTo>
                    <a:pt x="632" y="45"/>
                  </a:lnTo>
                  <a:lnTo>
                    <a:pt x="632" y="36"/>
                  </a:lnTo>
                  <a:lnTo>
                    <a:pt x="629" y="28"/>
                  </a:lnTo>
                  <a:lnTo>
                    <a:pt x="625" y="20"/>
                  </a:lnTo>
                  <a:lnTo>
                    <a:pt x="619" y="13"/>
                  </a:lnTo>
                  <a:lnTo>
                    <a:pt x="613" y="8"/>
                  </a:lnTo>
                  <a:lnTo>
                    <a:pt x="605" y="3"/>
                  </a:lnTo>
                  <a:lnTo>
                    <a:pt x="597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20">
              <a:extLst>
                <a:ext uri="{FF2B5EF4-FFF2-40B4-BE49-F238E27FC236}">
                  <a16:creationId xmlns:a16="http://schemas.microsoft.com/office/drawing/2014/main" id="{FB837A9D-3165-4DA8-8DCC-9DA0119E6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150" y="819150"/>
              <a:ext cx="9525" cy="28575"/>
            </a:xfrm>
            <a:custGeom>
              <a:avLst/>
              <a:gdLst>
                <a:gd name="T0" fmla="*/ 15 w 30"/>
                <a:gd name="T1" fmla="*/ 0 h 91"/>
                <a:gd name="T2" fmla="*/ 12 w 30"/>
                <a:gd name="T3" fmla="*/ 1 h 91"/>
                <a:gd name="T4" fmla="*/ 10 w 30"/>
                <a:gd name="T5" fmla="*/ 1 h 91"/>
                <a:gd name="T6" fmla="*/ 6 w 30"/>
                <a:gd name="T7" fmla="*/ 3 h 91"/>
                <a:gd name="T8" fmla="*/ 4 w 30"/>
                <a:gd name="T9" fmla="*/ 4 h 91"/>
                <a:gd name="T10" fmla="*/ 2 w 30"/>
                <a:gd name="T11" fmla="*/ 8 h 91"/>
                <a:gd name="T12" fmla="*/ 1 w 30"/>
                <a:gd name="T13" fmla="*/ 10 h 91"/>
                <a:gd name="T14" fmla="*/ 0 w 30"/>
                <a:gd name="T15" fmla="*/ 13 h 91"/>
                <a:gd name="T16" fmla="*/ 0 w 30"/>
                <a:gd name="T17" fmla="*/ 15 h 91"/>
                <a:gd name="T18" fmla="*/ 0 w 30"/>
                <a:gd name="T19" fmla="*/ 76 h 91"/>
                <a:gd name="T20" fmla="*/ 0 w 30"/>
                <a:gd name="T21" fmla="*/ 78 h 91"/>
                <a:gd name="T22" fmla="*/ 1 w 30"/>
                <a:gd name="T23" fmla="*/ 82 h 91"/>
                <a:gd name="T24" fmla="*/ 2 w 30"/>
                <a:gd name="T25" fmla="*/ 84 h 91"/>
                <a:gd name="T26" fmla="*/ 4 w 30"/>
                <a:gd name="T27" fmla="*/ 86 h 91"/>
                <a:gd name="T28" fmla="*/ 6 w 30"/>
                <a:gd name="T29" fmla="*/ 88 h 91"/>
                <a:gd name="T30" fmla="*/ 10 w 30"/>
                <a:gd name="T31" fmla="*/ 90 h 91"/>
                <a:gd name="T32" fmla="*/ 12 w 30"/>
                <a:gd name="T33" fmla="*/ 90 h 91"/>
                <a:gd name="T34" fmla="*/ 15 w 30"/>
                <a:gd name="T35" fmla="*/ 91 h 91"/>
                <a:gd name="T36" fmla="*/ 18 w 30"/>
                <a:gd name="T37" fmla="*/ 90 h 91"/>
                <a:gd name="T38" fmla="*/ 21 w 30"/>
                <a:gd name="T39" fmla="*/ 90 h 91"/>
                <a:gd name="T40" fmla="*/ 24 w 30"/>
                <a:gd name="T41" fmla="*/ 88 h 91"/>
                <a:gd name="T42" fmla="*/ 26 w 30"/>
                <a:gd name="T43" fmla="*/ 87 h 91"/>
                <a:gd name="T44" fmla="*/ 28 w 30"/>
                <a:gd name="T45" fmla="*/ 84 h 91"/>
                <a:gd name="T46" fmla="*/ 29 w 30"/>
                <a:gd name="T47" fmla="*/ 82 h 91"/>
                <a:gd name="T48" fmla="*/ 30 w 30"/>
                <a:gd name="T49" fmla="*/ 78 h 91"/>
                <a:gd name="T50" fmla="*/ 30 w 30"/>
                <a:gd name="T51" fmla="*/ 76 h 91"/>
                <a:gd name="T52" fmla="*/ 30 w 30"/>
                <a:gd name="T53" fmla="*/ 15 h 91"/>
                <a:gd name="T54" fmla="*/ 30 w 30"/>
                <a:gd name="T55" fmla="*/ 13 h 91"/>
                <a:gd name="T56" fmla="*/ 29 w 30"/>
                <a:gd name="T57" fmla="*/ 10 h 91"/>
                <a:gd name="T58" fmla="*/ 28 w 30"/>
                <a:gd name="T59" fmla="*/ 8 h 91"/>
                <a:gd name="T60" fmla="*/ 26 w 30"/>
                <a:gd name="T61" fmla="*/ 6 h 91"/>
                <a:gd name="T62" fmla="*/ 24 w 30"/>
                <a:gd name="T63" fmla="*/ 3 h 91"/>
                <a:gd name="T64" fmla="*/ 21 w 30"/>
                <a:gd name="T65" fmla="*/ 2 h 91"/>
                <a:gd name="T66" fmla="*/ 18 w 30"/>
                <a:gd name="T67" fmla="*/ 1 h 91"/>
                <a:gd name="T68" fmla="*/ 15 w 30"/>
                <a:gd name="T69" fmla="*/ 0 h 91"/>
                <a:gd name="T70" fmla="*/ 15 w 30"/>
                <a:gd name="T7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91">
                  <a:moveTo>
                    <a:pt x="15" y="0"/>
                  </a:moveTo>
                  <a:lnTo>
                    <a:pt x="12" y="1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4"/>
                  </a:lnTo>
                  <a:lnTo>
                    <a:pt x="4" y="86"/>
                  </a:lnTo>
                  <a:lnTo>
                    <a:pt x="6" y="88"/>
                  </a:lnTo>
                  <a:lnTo>
                    <a:pt x="10" y="90"/>
                  </a:lnTo>
                  <a:lnTo>
                    <a:pt x="12" y="90"/>
                  </a:lnTo>
                  <a:lnTo>
                    <a:pt x="15" y="91"/>
                  </a:lnTo>
                  <a:lnTo>
                    <a:pt x="18" y="90"/>
                  </a:lnTo>
                  <a:lnTo>
                    <a:pt x="21" y="90"/>
                  </a:lnTo>
                  <a:lnTo>
                    <a:pt x="24" y="88"/>
                  </a:lnTo>
                  <a:lnTo>
                    <a:pt x="26" y="87"/>
                  </a:lnTo>
                  <a:lnTo>
                    <a:pt x="28" y="84"/>
                  </a:lnTo>
                  <a:lnTo>
                    <a:pt x="29" y="82"/>
                  </a:lnTo>
                  <a:lnTo>
                    <a:pt x="30" y="78"/>
                  </a:lnTo>
                  <a:lnTo>
                    <a:pt x="30" y="76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29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Freeform 778">
            <a:extLst>
              <a:ext uri="{FF2B5EF4-FFF2-40B4-BE49-F238E27FC236}">
                <a16:creationId xmlns:a16="http://schemas.microsoft.com/office/drawing/2014/main" id="{641C4B8A-85EA-46AD-A559-001F8B7D5031}"/>
              </a:ext>
            </a:extLst>
          </p:cNvPr>
          <p:cNvSpPr>
            <a:spLocks/>
          </p:cNvSpPr>
          <p:nvPr/>
        </p:nvSpPr>
        <p:spPr bwMode="auto">
          <a:xfrm>
            <a:off x="9342694" y="5098207"/>
            <a:ext cx="257454" cy="238366"/>
          </a:xfrm>
          <a:custGeom>
            <a:avLst/>
            <a:gdLst>
              <a:gd name="T0" fmla="*/ 786 w 903"/>
              <a:gd name="T1" fmla="*/ 479 h 903"/>
              <a:gd name="T2" fmla="*/ 674 w 903"/>
              <a:gd name="T3" fmla="*/ 420 h 903"/>
              <a:gd name="T4" fmla="*/ 667 w 903"/>
              <a:gd name="T5" fmla="*/ 333 h 903"/>
              <a:gd name="T6" fmla="*/ 796 w 903"/>
              <a:gd name="T7" fmla="*/ 143 h 903"/>
              <a:gd name="T8" fmla="*/ 849 w 903"/>
              <a:gd name="T9" fmla="*/ 147 h 903"/>
              <a:gd name="T10" fmla="*/ 886 w 903"/>
              <a:gd name="T11" fmla="*/ 123 h 903"/>
              <a:gd name="T12" fmla="*/ 902 w 903"/>
              <a:gd name="T13" fmla="*/ 82 h 903"/>
              <a:gd name="T14" fmla="*/ 893 w 903"/>
              <a:gd name="T15" fmla="*/ 40 h 903"/>
              <a:gd name="T16" fmla="*/ 863 w 903"/>
              <a:gd name="T17" fmla="*/ 8 h 903"/>
              <a:gd name="T18" fmla="*/ 819 w 903"/>
              <a:gd name="T19" fmla="*/ 0 h 903"/>
              <a:gd name="T20" fmla="*/ 780 w 903"/>
              <a:gd name="T21" fmla="*/ 17 h 903"/>
              <a:gd name="T22" fmla="*/ 756 w 903"/>
              <a:gd name="T23" fmla="*/ 52 h 903"/>
              <a:gd name="T24" fmla="*/ 759 w 903"/>
              <a:gd name="T25" fmla="*/ 107 h 903"/>
              <a:gd name="T26" fmla="*/ 568 w 903"/>
              <a:gd name="T27" fmla="*/ 236 h 903"/>
              <a:gd name="T28" fmla="*/ 488 w 903"/>
              <a:gd name="T29" fmla="*/ 227 h 903"/>
              <a:gd name="T30" fmla="*/ 425 w 903"/>
              <a:gd name="T31" fmla="*/ 250 h 903"/>
              <a:gd name="T32" fmla="*/ 376 w 903"/>
              <a:gd name="T33" fmla="*/ 295 h 903"/>
              <a:gd name="T34" fmla="*/ 150 w 903"/>
              <a:gd name="T35" fmla="*/ 203 h 903"/>
              <a:gd name="T36" fmla="*/ 133 w 903"/>
              <a:gd name="T37" fmla="*/ 163 h 903"/>
              <a:gd name="T38" fmla="*/ 97 w 903"/>
              <a:gd name="T39" fmla="*/ 138 h 903"/>
              <a:gd name="T40" fmla="*/ 52 w 903"/>
              <a:gd name="T41" fmla="*/ 138 h 903"/>
              <a:gd name="T42" fmla="*/ 17 w 903"/>
              <a:gd name="T43" fmla="*/ 163 h 903"/>
              <a:gd name="T44" fmla="*/ 0 w 903"/>
              <a:gd name="T45" fmla="*/ 203 h 903"/>
              <a:gd name="T46" fmla="*/ 8 w 903"/>
              <a:gd name="T47" fmla="*/ 247 h 903"/>
              <a:gd name="T48" fmla="*/ 38 w 903"/>
              <a:gd name="T49" fmla="*/ 277 h 903"/>
              <a:gd name="T50" fmla="*/ 85 w 903"/>
              <a:gd name="T51" fmla="*/ 285 h 903"/>
              <a:gd name="T52" fmla="*/ 132 w 903"/>
              <a:gd name="T53" fmla="*/ 259 h 903"/>
              <a:gd name="T54" fmla="*/ 345 w 903"/>
              <a:gd name="T55" fmla="*/ 391 h 903"/>
              <a:gd name="T56" fmla="*/ 368 w 903"/>
              <a:gd name="T57" fmla="*/ 474 h 903"/>
              <a:gd name="T58" fmla="*/ 86 w 903"/>
              <a:gd name="T59" fmla="*/ 753 h 903"/>
              <a:gd name="T60" fmla="*/ 38 w 903"/>
              <a:gd name="T61" fmla="*/ 761 h 903"/>
              <a:gd name="T62" fmla="*/ 8 w 903"/>
              <a:gd name="T63" fmla="*/ 791 h 903"/>
              <a:gd name="T64" fmla="*/ 0 w 903"/>
              <a:gd name="T65" fmla="*/ 835 h 903"/>
              <a:gd name="T66" fmla="*/ 17 w 903"/>
              <a:gd name="T67" fmla="*/ 875 h 903"/>
              <a:gd name="T68" fmla="*/ 52 w 903"/>
              <a:gd name="T69" fmla="*/ 900 h 903"/>
              <a:gd name="T70" fmla="*/ 97 w 903"/>
              <a:gd name="T71" fmla="*/ 900 h 903"/>
              <a:gd name="T72" fmla="*/ 133 w 903"/>
              <a:gd name="T73" fmla="*/ 875 h 903"/>
              <a:gd name="T74" fmla="*/ 150 w 903"/>
              <a:gd name="T75" fmla="*/ 835 h 903"/>
              <a:gd name="T76" fmla="*/ 405 w 903"/>
              <a:gd name="T77" fmla="*/ 518 h 903"/>
              <a:gd name="T78" fmla="*/ 481 w 903"/>
              <a:gd name="T79" fmla="*/ 554 h 903"/>
              <a:gd name="T80" fmla="*/ 493 w 903"/>
              <a:gd name="T81" fmla="*/ 760 h 903"/>
              <a:gd name="T82" fmla="*/ 458 w 903"/>
              <a:gd name="T83" fmla="*/ 796 h 903"/>
              <a:gd name="T84" fmla="*/ 451 w 903"/>
              <a:gd name="T85" fmla="*/ 835 h 903"/>
              <a:gd name="T86" fmla="*/ 469 w 903"/>
              <a:gd name="T87" fmla="*/ 875 h 903"/>
              <a:gd name="T88" fmla="*/ 504 w 903"/>
              <a:gd name="T89" fmla="*/ 900 h 903"/>
              <a:gd name="T90" fmla="*/ 549 w 903"/>
              <a:gd name="T91" fmla="*/ 900 h 903"/>
              <a:gd name="T92" fmla="*/ 584 w 903"/>
              <a:gd name="T93" fmla="*/ 875 h 903"/>
              <a:gd name="T94" fmla="*/ 602 w 903"/>
              <a:gd name="T95" fmla="*/ 835 h 903"/>
              <a:gd name="T96" fmla="*/ 595 w 903"/>
              <a:gd name="T97" fmla="*/ 796 h 903"/>
              <a:gd name="T98" fmla="*/ 560 w 903"/>
              <a:gd name="T99" fmla="*/ 760 h 903"/>
              <a:gd name="T100" fmla="*/ 576 w 903"/>
              <a:gd name="T101" fmla="*/ 544 h 903"/>
              <a:gd name="T102" fmla="*/ 653 w 903"/>
              <a:gd name="T103" fmla="*/ 475 h 903"/>
              <a:gd name="T104" fmla="*/ 756 w 903"/>
              <a:gd name="T105" fmla="*/ 564 h 903"/>
              <a:gd name="T106" fmla="*/ 780 w 903"/>
              <a:gd name="T107" fmla="*/ 599 h 903"/>
              <a:gd name="T108" fmla="*/ 819 w 903"/>
              <a:gd name="T109" fmla="*/ 617 h 903"/>
              <a:gd name="T110" fmla="*/ 863 w 903"/>
              <a:gd name="T111" fmla="*/ 608 h 903"/>
              <a:gd name="T112" fmla="*/ 893 w 903"/>
              <a:gd name="T113" fmla="*/ 578 h 903"/>
              <a:gd name="T114" fmla="*/ 902 w 903"/>
              <a:gd name="T115" fmla="*/ 534 h 903"/>
              <a:gd name="T116" fmla="*/ 886 w 903"/>
              <a:gd name="T117" fmla="*/ 494 h 903"/>
              <a:gd name="T118" fmla="*/ 849 w 903"/>
              <a:gd name="T119" fmla="*/ 47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3" h="903">
                <a:moveTo>
                  <a:pt x="828" y="466"/>
                </a:moveTo>
                <a:lnTo>
                  <a:pt x="818" y="466"/>
                </a:lnTo>
                <a:lnTo>
                  <a:pt x="810" y="469"/>
                </a:lnTo>
                <a:lnTo>
                  <a:pt x="801" y="471"/>
                </a:lnTo>
                <a:lnTo>
                  <a:pt x="794" y="475"/>
                </a:lnTo>
                <a:lnTo>
                  <a:pt x="786" y="479"/>
                </a:lnTo>
                <a:lnTo>
                  <a:pt x="780" y="484"/>
                </a:lnTo>
                <a:lnTo>
                  <a:pt x="773" y="490"/>
                </a:lnTo>
                <a:lnTo>
                  <a:pt x="768" y="496"/>
                </a:lnTo>
                <a:lnTo>
                  <a:pt x="667" y="448"/>
                </a:lnTo>
                <a:lnTo>
                  <a:pt x="671" y="434"/>
                </a:lnTo>
                <a:lnTo>
                  <a:pt x="674" y="420"/>
                </a:lnTo>
                <a:lnTo>
                  <a:pt x="677" y="406"/>
                </a:lnTo>
                <a:lnTo>
                  <a:pt x="677" y="391"/>
                </a:lnTo>
                <a:lnTo>
                  <a:pt x="677" y="376"/>
                </a:lnTo>
                <a:lnTo>
                  <a:pt x="674" y="361"/>
                </a:lnTo>
                <a:lnTo>
                  <a:pt x="671" y="347"/>
                </a:lnTo>
                <a:lnTo>
                  <a:pt x="667" y="333"/>
                </a:lnTo>
                <a:lnTo>
                  <a:pt x="662" y="321"/>
                </a:lnTo>
                <a:lnTo>
                  <a:pt x="654" y="308"/>
                </a:lnTo>
                <a:lnTo>
                  <a:pt x="647" y="296"/>
                </a:lnTo>
                <a:lnTo>
                  <a:pt x="638" y="285"/>
                </a:lnTo>
                <a:lnTo>
                  <a:pt x="786" y="138"/>
                </a:lnTo>
                <a:lnTo>
                  <a:pt x="796" y="143"/>
                </a:lnTo>
                <a:lnTo>
                  <a:pt x="805" y="147"/>
                </a:lnTo>
                <a:lnTo>
                  <a:pt x="816" y="149"/>
                </a:lnTo>
                <a:lnTo>
                  <a:pt x="828" y="150"/>
                </a:lnTo>
                <a:lnTo>
                  <a:pt x="835" y="150"/>
                </a:lnTo>
                <a:lnTo>
                  <a:pt x="843" y="149"/>
                </a:lnTo>
                <a:lnTo>
                  <a:pt x="849" y="147"/>
                </a:lnTo>
                <a:lnTo>
                  <a:pt x="857" y="145"/>
                </a:lnTo>
                <a:lnTo>
                  <a:pt x="863" y="141"/>
                </a:lnTo>
                <a:lnTo>
                  <a:pt x="870" y="137"/>
                </a:lnTo>
                <a:lnTo>
                  <a:pt x="875" y="133"/>
                </a:lnTo>
                <a:lnTo>
                  <a:pt x="880" y="129"/>
                </a:lnTo>
                <a:lnTo>
                  <a:pt x="886" y="123"/>
                </a:lnTo>
                <a:lnTo>
                  <a:pt x="890" y="117"/>
                </a:lnTo>
                <a:lnTo>
                  <a:pt x="893" y="110"/>
                </a:lnTo>
                <a:lnTo>
                  <a:pt x="896" y="104"/>
                </a:lnTo>
                <a:lnTo>
                  <a:pt x="900" y="97"/>
                </a:lnTo>
                <a:lnTo>
                  <a:pt x="901" y="90"/>
                </a:lnTo>
                <a:lnTo>
                  <a:pt x="902" y="82"/>
                </a:lnTo>
                <a:lnTo>
                  <a:pt x="903" y="75"/>
                </a:lnTo>
                <a:lnTo>
                  <a:pt x="902" y="67"/>
                </a:lnTo>
                <a:lnTo>
                  <a:pt x="901" y="60"/>
                </a:lnTo>
                <a:lnTo>
                  <a:pt x="900" y="52"/>
                </a:lnTo>
                <a:lnTo>
                  <a:pt x="896" y="46"/>
                </a:lnTo>
                <a:lnTo>
                  <a:pt x="893" y="40"/>
                </a:lnTo>
                <a:lnTo>
                  <a:pt x="890" y="33"/>
                </a:lnTo>
                <a:lnTo>
                  <a:pt x="886" y="27"/>
                </a:lnTo>
                <a:lnTo>
                  <a:pt x="880" y="21"/>
                </a:lnTo>
                <a:lnTo>
                  <a:pt x="875" y="17"/>
                </a:lnTo>
                <a:lnTo>
                  <a:pt x="870" y="13"/>
                </a:lnTo>
                <a:lnTo>
                  <a:pt x="863" y="8"/>
                </a:lnTo>
                <a:lnTo>
                  <a:pt x="857" y="5"/>
                </a:lnTo>
                <a:lnTo>
                  <a:pt x="849" y="3"/>
                </a:lnTo>
                <a:lnTo>
                  <a:pt x="843" y="1"/>
                </a:lnTo>
                <a:lnTo>
                  <a:pt x="835" y="0"/>
                </a:lnTo>
                <a:lnTo>
                  <a:pt x="828" y="0"/>
                </a:lnTo>
                <a:lnTo>
                  <a:pt x="819" y="0"/>
                </a:lnTo>
                <a:lnTo>
                  <a:pt x="812" y="1"/>
                </a:lnTo>
                <a:lnTo>
                  <a:pt x="805" y="3"/>
                </a:lnTo>
                <a:lnTo>
                  <a:pt x="798" y="5"/>
                </a:lnTo>
                <a:lnTo>
                  <a:pt x="791" y="8"/>
                </a:lnTo>
                <a:lnTo>
                  <a:pt x="785" y="13"/>
                </a:lnTo>
                <a:lnTo>
                  <a:pt x="780" y="17"/>
                </a:lnTo>
                <a:lnTo>
                  <a:pt x="774" y="21"/>
                </a:lnTo>
                <a:lnTo>
                  <a:pt x="769" y="27"/>
                </a:lnTo>
                <a:lnTo>
                  <a:pt x="765" y="33"/>
                </a:lnTo>
                <a:lnTo>
                  <a:pt x="761" y="40"/>
                </a:lnTo>
                <a:lnTo>
                  <a:pt x="758" y="46"/>
                </a:lnTo>
                <a:lnTo>
                  <a:pt x="756" y="52"/>
                </a:lnTo>
                <a:lnTo>
                  <a:pt x="754" y="60"/>
                </a:lnTo>
                <a:lnTo>
                  <a:pt x="753" y="67"/>
                </a:lnTo>
                <a:lnTo>
                  <a:pt x="752" y="75"/>
                </a:lnTo>
                <a:lnTo>
                  <a:pt x="753" y="87"/>
                </a:lnTo>
                <a:lnTo>
                  <a:pt x="756" y="97"/>
                </a:lnTo>
                <a:lnTo>
                  <a:pt x="759" y="107"/>
                </a:lnTo>
                <a:lnTo>
                  <a:pt x="765" y="117"/>
                </a:lnTo>
                <a:lnTo>
                  <a:pt x="618" y="264"/>
                </a:lnTo>
                <a:lnTo>
                  <a:pt x="606" y="255"/>
                </a:lnTo>
                <a:lnTo>
                  <a:pt x="594" y="248"/>
                </a:lnTo>
                <a:lnTo>
                  <a:pt x="581" y="241"/>
                </a:lnTo>
                <a:lnTo>
                  <a:pt x="568" y="236"/>
                </a:lnTo>
                <a:lnTo>
                  <a:pt x="554" y="232"/>
                </a:lnTo>
                <a:lnTo>
                  <a:pt x="540" y="228"/>
                </a:lnTo>
                <a:lnTo>
                  <a:pt x="526" y="226"/>
                </a:lnTo>
                <a:lnTo>
                  <a:pt x="511" y="225"/>
                </a:lnTo>
                <a:lnTo>
                  <a:pt x="500" y="226"/>
                </a:lnTo>
                <a:lnTo>
                  <a:pt x="488" y="227"/>
                </a:lnTo>
                <a:lnTo>
                  <a:pt x="476" y="229"/>
                </a:lnTo>
                <a:lnTo>
                  <a:pt x="465" y="232"/>
                </a:lnTo>
                <a:lnTo>
                  <a:pt x="455" y="236"/>
                </a:lnTo>
                <a:lnTo>
                  <a:pt x="444" y="240"/>
                </a:lnTo>
                <a:lnTo>
                  <a:pt x="434" y="244"/>
                </a:lnTo>
                <a:lnTo>
                  <a:pt x="425" y="250"/>
                </a:lnTo>
                <a:lnTo>
                  <a:pt x="415" y="256"/>
                </a:lnTo>
                <a:lnTo>
                  <a:pt x="406" y="263"/>
                </a:lnTo>
                <a:lnTo>
                  <a:pt x="398" y="270"/>
                </a:lnTo>
                <a:lnTo>
                  <a:pt x="390" y="278"/>
                </a:lnTo>
                <a:lnTo>
                  <a:pt x="383" y="286"/>
                </a:lnTo>
                <a:lnTo>
                  <a:pt x="376" y="295"/>
                </a:lnTo>
                <a:lnTo>
                  <a:pt x="370" y="304"/>
                </a:lnTo>
                <a:lnTo>
                  <a:pt x="365" y="314"/>
                </a:lnTo>
                <a:lnTo>
                  <a:pt x="149" y="225"/>
                </a:lnTo>
                <a:lnTo>
                  <a:pt x="150" y="218"/>
                </a:lnTo>
                <a:lnTo>
                  <a:pt x="150" y="210"/>
                </a:lnTo>
                <a:lnTo>
                  <a:pt x="150" y="203"/>
                </a:lnTo>
                <a:lnTo>
                  <a:pt x="149" y="195"/>
                </a:lnTo>
                <a:lnTo>
                  <a:pt x="147" y="189"/>
                </a:lnTo>
                <a:lnTo>
                  <a:pt x="145" y="181"/>
                </a:lnTo>
                <a:lnTo>
                  <a:pt x="141" y="175"/>
                </a:lnTo>
                <a:lnTo>
                  <a:pt x="137" y="168"/>
                </a:lnTo>
                <a:lnTo>
                  <a:pt x="133" y="163"/>
                </a:lnTo>
                <a:lnTo>
                  <a:pt x="127" y="158"/>
                </a:lnTo>
                <a:lnTo>
                  <a:pt x="122" y="152"/>
                </a:lnTo>
                <a:lnTo>
                  <a:pt x="117" y="148"/>
                </a:lnTo>
                <a:lnTo>
                  <a:pt x="110" y="145"/>
                </a:lnTo>
                <a:lnTo>
                  <a:pt x="104" y="141"/>
                </a:lnTo>
                <a:lnTo>
                  <a:pt x="97" y="138"/>
                </a:lnTo>
                <a:lnTo>
                  <a:pt x="90" y="137"/>
                </a:lnTo>
                <a:lnTo>
                  <a:pt x="82" y="136"/>
                </a:lnTo>
                <a:lnTo>
                  <a:pt x="75" y="135"/>
                </a:lnTo>
                <a:lnTo>
                  <a:pt x="67" y="136"/>
                </a:lnTo>
                <a:lnTo>
                  <a:pt x="60" y="137"/>
                </a:lnTo>
                <a:lnTo>
                  <a:pt x="52" y="138"/>
                </a:lnTo>
                <a:lnTo>
                  <a:pt x="46" y="141"/>
                </a:lnTo>
                <a:lnTo>
                  <a:pt x="38" y="145"/>
                </a:lnTo>
                <a:lnTo>
                  <a:pt x="33" y="148"/>
                </a:lnTo>
                <a:lnTo>
                  <a:pt x="27" y="152"/>
                </a:lnTo>
                <a:lnTo>
                  <a:pt x="21" y="158"/>
                </a:lnTo>
                <a:lnTo>
                  <a:pt x="17" y="163"/>
                </a:lnTo>
                <a:lnTo>
                  <a:pt x="13" y="168"/>
                </a:lnTo>
                <a:lnTo>
                  <a:pt x="8" y="175"/>
                </a:lnTo>
                <a:lnTo>
                  <a:pt x="5" y="181"/>
                </a:lnTo>
                <a:lnTo>
                  <a:pt x="3" y="189"/>
                </a:lnTo>
                <a:lnTo>
                  <a:pt x="1" y="195"/>
                </a:lnTo>
                <a:lnTo>
                  <a:pt x="0" y="203"/>
                </a:lnTo>
                <a:lnTo>
                  <a:pt x="0" y="210"/>
                </a:lnTo>
                <a:lnTo>
                  <a:pt x="0" y="219"/>
                </a:lnTo>
                <a:lnTo>
                  <a:pt x="1" y="225"/>
                </a:lnTo>
                <a:lnTo>
                  <a:pt x="3" y="233"/>
                </a:lnTo>
                <a:lnTo>
                  <a:pt x="5" y="240"/>
                </a:lnTo>
                <a:lnTo>
                  <a:pt x="8" y="247"/>
                </a:lnTo>
                <a:lnTo>
                  <a:pt x="13" y="253"/>
                </a:lnTo>
                <a:lnTo>
                  <a:pt x="17" y="258"/>
                </a:lnTo>
                <a:lnTo>
                  <a:pt x="21" y="264"/>
                </a:lnTo>
                <a:lnTo>
                  <a:pt x="27" y="268"/>
                </a:lnTo>
                <a:lnTo>
                  <a:pt x="33" y="273"/>
                </a:lnTo>
                <a:lnTo>
                  <a:pt x="38" y="277"/>
                </a:lnTo>
                <a:lnTo>
                  <a:pt x="46" y="280"/>
                </a:lnTo>
                <a:lnTo>
                  <a:pt x="52" y="282"/>
                </a:lnTo>
                <a:lnTo>
                  <a:pt x="60" y="284"/>
                </a:lnTo>
                <a:lnTo>
                  <a:pt x="67" y="285"/>
                </a:lnTo>
                <a:lnTo>
                  <a:pt x="75" y="286"/>
                </a:lnTo>
                <a:lnTo>
                  <a:pt x="85" y="285"/>
                </a:lnTo>
                <a:lnTo>
                  <a:pt x="93" y="283"/>
                </a:lnTo>
                <a:lnTo>
                  <a:pt x="103" y="281"/>
                </a:lnTo>
                <a:lnTo>
                  <a:pt x="110" y="277"/>
                </a:lnTo>
                <a:lnTo>
                  <a:pt x="118" y="272"/>
                </a:lnTo>
                <a:lnTo>
                  <a:pt x="125" y="266"/>
                </a:lnTo>
                <a:lnTo>
                  <a:pt x="132" y="259"/>
                </a:lnTo>
                <a:lnTo>
                  <a:pt x="137" y="253"/>
                </a:lnTo>
                <a:lnTo>
                  <a:pt x="353" y="342"/>
                </a:lnTo>
                <a:lnTo>
                  <a:pt x="350" y="354"/>
                </a:lnTo>
                <a:lnTo>
                  <a:pt x="347" y="366"/>
                </a:lnTo>
                <a:lnTo>
                  <a:pt x="346" y="379"/>
                </a:lnTo>
                <a:lnTo>
                  <a:pt x="345" y="391"/>
                </a:lnTo>
                <a:lnTo>
                  <a:pt x="346" y="406"/>
                </a:lnTo>
                <a:lnTo>
                  <a:pt x="348" y="420"/>
                </a:lnTo>
                <a:lnTo>
                  <a:pt x="352" y="434"/>
                </a:lnTo>
                <a:lnTo>
                  <a:pt x="356" y="448"/>
                </a:lnTo>
                <a:lnTo>
                  <a:pt x="361" y="461"/>
                </a:lnTo>
                <a:lnTo>
                  <a:pt x="368" y="474"/>
                </a:lnTo>
                <a:lnTo>
                  <a:pt x="375" y="486"/>
                </a:lnTo>
                <a:lnTo>
                  <a:pt x="384" y="496"/>
                </a:lnTo>
                <a:lnTo>
                  <a:pt x="116" y="765"/>
                </a:lnTo>
                <a:lnTo>
                  <a:pt x="107" y="759"/>
                </a:lnTo>
                <a:lnTo>
                  <a:pt x="96" y="756"/>
                </a:lnTo>
                <a:lnTo>
                  <a:pt x="86" y="753"/>
                </a:lnTo>
                <a:lnTo>
                  <a:pt x="75" y="753"/>
                </a:lnTo>
                <a:lnTo>
                  <a:pt x="67" y="753"/>
                </a:lnTo>
                <a:lnTo>
                  <a:pt x="60" y="754"/>
                </a:lnTo>
                <a:lnTo>
                  <a:pt x="52" y="756"/>
                </a:lnTo>
                <a:lnTo>
                  <a:pt x="46" y="758"/>
                </a:lnTo>
                <a:lnTo>
                  <a:pt x="38" y="761"/>
                </a:lnTo>
                <a:lnTo>
                  <a:pt x="33" y="766"/>
                </a:lnTo>
                <a:lnTo>
                  <a:pt x="27" y="770"/>
                </a:lnTo>
                <a:lnTo>
                  <a:pt x="21" y="774"/>
                </a:lnTo>
                <a:lnTo>
                  <a:pt x="17" y="780"/>
                </a:lnTo>
                <a:lnTo>
                  <a:pt x="13" y="786"/>
                </a:lnTo>
                <a:lnTo>
                  <a:pt x="8" y="791"/>
                </a:lnTo>
                <a:lnTo>
                  <a:pt x="5" y="799"/>
                </a:lnTo>
                <a:lnTo>
                  <a:pt x="3" y="805"/>
                </a:lnTo>
                <a:lnTo>
                  <a:pt x="1" y="813"/>
                </a:lnTo>
                <a:lnTo>
                  <a:pt x="0" y="820"/>
                </a:lnTo>
                <a:lnTo>
                  <a:pt x="0" y="828"/>
                </a:lnTo>
                <a:lnTo>
                  <a:pt x="0" y="835"/>
                </a:lnTo>
                <a:lnTo>
                  <a:pt x="1" y="843"/>
                </a:lnTo>
                <a:lnTo>
                  <a:pt x="3" y="850"/>
                </a:lnTo>
                <a:lnTo>
                  <a:pt x="5" y="857"/>
                </a:lnTo>
                <a:lnTo>
                  <a:pt x="8" y="863"/>
                </a:lnTo>
                <a:lnTo>
                  <a:pt x="13" y="870"/>
                </a:lnTo>
                <a:lnTo>
                  <a:pt x="17" y="875"/>
                </a:lnTo>
                <a:lnTo>
                  <a:pt x="21" y="880"/>
                </a:lnTo>
                <a:lnTo>
                  <a:pt x="27" y="886"/>
                </a:lnTo>
                <a:lnTo>
                  <a:pt x="33" y="890"/>
                </a:lnTo>
                <a:lnTo>
                  <a:pt x="38" y="893"/>
                </a:lnTo>
                <a:lnTo>
                  <a:pt x="46" y="897"/>
                </a:lnTo>
                <a:lnTo>
                  <a:pt x="52" y="900"/>
                </a:lnTo>
                <a:lnTo>
                  <a:pt x="60" y="902"/>
                </a:lnTo>
                <a:lnTo>
                  <a:pt x="67" y="903"/>
                </a:lnTo>
                <a:lnTo>
                  <a:pt x="75" y="903"/>
                </a:lnTo>
                <a:lnTo>
                  <a:pt x="82" y="903"/>
                </a:lnTo>
                <a:lnTo>
                  <a:pt x="90" y="902"/>
                </a:lnTo>
                <a:lnTo>
                  <a:pt x="97" y="900"/>
                </a:lnTo>
                <a:lnTo>
                  <a:pt x="104" y="897"/>
                </a:lnTo>
                <a:lnTo>
                  <a:pt x="110" y="893"/>
                </a:lnTo>
                <a:lnTo>
                  <a:pt x="117" y="890"/>
                </a:lnTo>
                <a:lnTo>
                  <a:pt x="122" y="886"/>
                </a:lnTo>
                <a:lnTo>
                  <a:pt x="127" y="880"/>
                </a:lnTo>
                <a:lnTo>
                  <a:pt x="133" y="875"/>
                </a:lnTo>
                <a:lnTo>
                  <a:pt x="137" y="870"/>
                </a:lnTo>
                <a:lnTo>
                  <a:pt x="141" y="863"/>
                </a:lnTo>
                <a:lnTo>
                  <a:pt x="145" y="857"/>
                </a:lnTo>
                <a:lnTo>
                  <a:pt x="147" y="850"/>
                </a:lnTo>
                <a:lnTo>
                  <a:pt x="149" y="843"/>
                </a:lnTo>
                <a:lnTo>
                  <a:pt x="150" y="835"/>
                </a:lnTo>
                <a:lnTo>
                  <a:pt x="150" y="828"/>
                </a:lnTo>
                <a:lnTo>
                  <a:pt x="149" y="816"/>
                </a:lnTo>
                <a:lnTo>
                  <a:pt x="147" y="805"/>
                </a:lnTo>
                <a:lnTo>
                  <a:pt x="143" y="796"/>
                </a:lnTo>
                <a:lnTo>
                  <a:pt x="137" y="786"/>
                </a:lnTo>
                <a:lnTo>
                  <a:pt x="405" y="518"/>
                </a:lnTo>
                <a:lnTo>
                  <a:pt x="417" y="527"/>
                </a:lnTo>
                <a:lnTo>
                  <a:pt x="429" y="534"/>
                </a:lnTo>
                <a:lnTo>
                  <a:pt x="441" y="542"/>
                </a:lnTo>
                <a:lnTo>
                  <a:pt x="454" y="547"/>
                </a:lnTo>
                <a:lnTo>
                  <a:pt x="467" y="551"/>
                </a:lnTo>
                <a:lnTo>
                  <a:pt x="481" y="554"/>
                </a:lnTo>
                <a:lnTo>
                  <a:pt x="496" y="557"/>
                </a:lnTo>
                <a:lnTo>
                  <a:pt x="511" y="557"/>
                </a:lnTo>
                <a:lnTo>
                  <a:pt x="511" y="754"/>
                </a:lnTo>
                <a:lnTo>
                  <a:pt x="505" y="755"/>
                </a:lnTo>
                <a:lnTo>
                  <a:pt x="499" y="757"/>
                </a:lnTo>
                <a:lnTo>
                  <a:pt x="493" y="760"/>
                </a:lnTo>
                <a:lnTo>
                  <a:pt x="488" y="764"/>
                </a:lnTo>
                <a:lnTo>
                  <a:pt x="477" y="771"/>
                </a:lnTo>
                <a:lnTo>
                  <a:pt x="469" y="780"/>
                </a:lnTo>
                <a:lnTo>
                  <a:pt x="464" y="785"/>
                </a:lnTo>
                <a:lnTo>
                  <a:pt x="461" y="790"/>
                </a:lnTo>
                <a:lnTo>
                  <a:pt x="458" y="796"/>
                </a:lnTo>
                <a:lnTo>
                  <a:pt x="456" y="802"/>
                </a:lnTo>
                <a:lnTo>
                  <a:pt x="454" y="808"/>
                </a:lnTo>
                <a:lnTo>
                  <a:pt x="452" y="814"/>
                </a:lnTo>
                <a:lnTo>
                  <a:pt x="451" y="821"/>
                </a:lnTo>
                <a:lnTo>
                  <a:pt x="451" y="828"/>
                </a:lnTo>
                <a:lnTo>
                  <a:pt x="451" y="835"/>
                </a:lnTo>
                <a:lnTo>
                  <a:pt x="452" y="843"/>
                </a:lnTo>
                <a:lnTo>
                  <a:pt x="455" y="850"/>
                </a:lnTo>
                <a:lnTo>
                  <a:pt x="457" y="857"/>
                </a:lnTo>
                <a:lnTo>
                  <a:pt x="460" y="863"/>
                </a:lnTo>
                <a:lnTo>
                  <a:pt x="464" y="870"/>
                </a:lnTo>
                <a:lnTo>
                  <a:pt x="469" y="875"/>
                </a:lnTo>
                <a:lnTo>
                  <a:pt x="473" y="880"/>
                </a:lnTo>
                <a:lnTo>
                  <a:pt x="478" y="886"/>
                </a:lnTo>
                <a:lnTo>
                  <a:pt x="485" y="890"/>
                </a:lnTo>
                <a:lnTo>
                  <a:pt x="490" y="893"/>
                </a:lnTo>
                <a:lnTo>
                  <a:pt x="498" y="897"/>
                </a:lnTo>
                <a:lnTo>
                  <a:pt x="504" y="900"/>
                </a:lnTo>
                <a:lnTo>
                  <a:pt x="511" y="902"/>
                </a:lnTo>
                <a:lnTo>
                  <a:pt x="519" y="903"/>
                </a:lnTo>
                <a:lnTo>
                  <a:pt x="526" y="903"/>
                </a:lnTo>
                <a:lnTo>
                  <a:pt x="534" y="903"/>
                </a:lnTo>
                <a:lnTo>
                  <a:pt x="541" y="902"/>
                </a:lnTo>
                <a:lnTo>
                  <a:pt x="549" y="900"/>
                </a:lnTo>
                <a:lnTo>
                  <a:pt x="555" y="897"/>
                </a:lnTo>
                <a:lnTo>
                  <a:pt x="562" y="893"/>
                </a:lnTo>
                <a:lnTo>
                  <a:pt x="568" y="890"/>
                </a:lnTo>
                <a:lnTo>
                  <a:pt x="575" y="886"/>
                </a:lnTo>
                <a:lnTo>
                  <a:pt x="580" y="880"/>
                </a:lnTo>
                <a:lnTo>
                  <a:pt x="584" y="875"/>
                </a:lnTo>
                <a:lnTo>
                  <a:pt x="589" y="870"/>
                </a:lnTo>
                <a:lnTo>
                  <a:pt x="593" y="863"/>
                </a:lnTo>
                <a:lnTo>
                  <a:pt x="596" y="857"/>
                </a:lnTo>
                <a:lnTo>
                  <a:pt x="598" y="850"/>
                </a:lnTo>
                <a:lnTo>
                  <a:pt x="600" y="843"/>
                </a:lnTo>
                <a:lnTo>
                  <a:pt x="602" y="835"/>
                </a:lnTo>
                <a:lnTo>
                  <a:pt x="602" y="828"/>
                </a:lnTo>
                <a:lnTo>
                  <a:pt x="602" y="821"/>
                </a:lnTo>
                <a:lnTo>
                  <a:pt x="600" y="814"/>
                </a:lnTo>
                <a:lnTo>
                  <a:pt x="599" y="808"/>
                </a:lnTo>
                <a:lnTo>
                  <a:pt x="597" y="802"/>
                </a:lnTo>
                <a:lnTo>
                  <a:pt x="595" y="796"/>
                </a:lnTo>
                <a:lnTo>
                  <a:pt x="592" y="790"/>
                </a:lnTo>
                <a:lnTo>
                  <a:pt x="589" y="785"/>
                </a:lnTo>
                <a:lnTo>
                  <a:pt x="584" y="780"/>
                </a:lnTo>
                <a:lnTo>
                  <a:pt x="576" y="771"/>
                </a:lnTo>
                <a:lnTo>
                  <a:pt x="565" y="764"/>
                </a:lnTo>
                <a:lnTo>
                  <a:pt x="560" y="760"/>
                </a:lnTo>
                <a:lnTo>
                  <a:pt x="554" y="757"/>
                </a:lnTo>
                <a:lnTo>
                  <a:pt x="548" y="756"/>
                </a:lnTo>
                <a:lnTo>
                  <a:pt x="541" y="754"/>
                </a:lnTo>
                <a:lnTo>
                  <a:pt x="541" y="554"/>
                </a:lnTo>
                <a:lnTo>
                  <a:pt x="559" y="550"/>
                </a:lnTo>
                <a:lnTo>
                  <a:pt x="576" y="544"/>
                </a:lnTo>
                <a:lnTo>
                  <a:pt x="592" y="536"/>
                </a:lnTo>
                <a:lnTo>
                  <a:pt x="606" y="527"/>
                </a:lnTo>
                <a:lnTo>
                  <a:pt x="620" y="516"/>
                </a:lnTo>
                <a:lnTo>
                  <a:pt x="633" y="504"/>
                </a:lnTo>
                <a:lnTo>
                  <a:pt x="643" y="490"/>
                </a:lnTo>
                <a:lnTo>
                  <a:pt x="653" y="475"/>
                </a:lnTo>
                <a:lnTo>
                  <a:pt x="755" y="523"/>
                </a:lnTo>
                <a:lnTo>
                  <a:pt x="753" y="533"/>
                </a:lnTo>
                <a:lnTo>
                  <a:pt x="752" y="542"/>
                </a:lnTo>
                <a:lnTo>
                  <a:pt x="753" y="549"/>
                </a:lnTo>
                <a:lnTo>
                  <a:pt x="754" y="557"/>
                </a:lnTo>
                <a:lnTo>
                  <a:pt x="756" y="564"/>
                </a:lnTo>
                <a:lnTo>
                  <a:pt x="758" y="570"/>
                </a:lnTo>
                <a:lnTo>
                  <a:pt x="761" y="578"/>
                </a:lnTo>
                <a:lnTo>
                  <a:pt x="765" y="583"/>
                </a:lnTo>
                <a:lnTo>
                  <a:pt x="769" y="590"/>
                </a:lnTo>
                <a:lnTo>
                  <a:pt x="774" y="595"/>
                </a:lnTo>
                <a:lnTo>
                  <a:pt x="780" y="599"/>
                </a:lnTo>
                <a:lnTo>
                  <a:pt x="785" y="604"/>
                </a:lnTo>
                <a:lnTo>
                  <a:pt x="791" y="608"/>
                </a:lnTo>
                <a:lnTo>
                  <a:pt x="798" y="611"/>
                </a:lnTo>
                <a:lnTo>
                  <a:pt x="805" y="613"/>
                </a:lnTo>
                <a:lnTo>
                  <a:pt x="812" y="616"/>
                </a:lnTo>
                <a:lnTo>
                  <a:pt x="819" y="617"/>
                </a:lnTo>
                <a:lnTo>
                  <a:pt x="828" y="617"/>
                </a:lnTo>
                <a:lnTo>
                  <a:pt x="835" y="617"/>
                </a:lnTo>
                <a:lnTo>
                  <a:pt x="843" y="616"/>
                </a:lnTo>
                <a:lnTo>
                  <a:pt x="849" y="613"/>
                </a:lnTo>
                <a:lnTo>
                  <a:pt x="857" y="611"/>
                </a:lnTo>
                <a:lnTo>
                  <a:pt x="863" y="608"/>
                </a:lnTo>
                <a:lnTo>
                  <a:pt x="870" y="604"/>
                </a:lnTo>
                <a:lnTo>
                  <a:pt x="875" y="599"/>
                </a:lnTo>
                <a:lnTo>
                  <a:pt x="880" y="595"/>
                </a:lnTo>
                <a:lnTo>
                  <a:pt x="886" y="590"/>
                </a:lnTo>
                <a:lnTo>
                  <a:pt x="890" y="583"/>
                </a:lnTo>
                <a:lnTo>
                  <a:pt x="893" y="578"/>
                </a:lnTo>
                <a:lnTo>
                  <a:pt x="896" y="570"/>
                </a:lnTo>
                <a:lnTo>
                  <a:pt x="900" y="564"/>
                </a:lnTo>
                <a:lnTo>
                  <a:pt x="901" y="557"/>
                </a:lnTo>
                <a:lnTo>
                  <a:pt x="902" y="549"/>
                </a:lnTo>
                <a:lnTo>
                  <a:pt x="903" y="542"/>
                </a:lnTo>
                <a:lnTo>
                  <a:pt x="902" y="534"/>
                </a:lnTo>
                <a:lnTo>
                  <a:pt x="901" y="527"/>
                </a:lnTo>
                <a:lnTo>
                  <a:pt x="900" y="519"/>
                </a:lnTo>
                <a:lnTo>
                  <a:pt x="896" y="513"/>
                </a:lnTo>
                <a:lnTo>
                  <a:pt x="893" y="506"/>
                </a:lnTo>
                <a:lnTo>
                  <a:pt x="890" y="500"/>
                </a:lnTo>
                <a:lnTo>
                  <a:pt x="886" y="494"/>
                </a:lnTo>
                <a:lnTo>
                  <a:pt x="880" y="489"/>
                </a:lnTo>
                <a:lnTo>
                  <a:pt x="875" y="484"/>
                </a:lnTo>
                <a:lnTo>
                  <a:pt x="870" y="479"/>
                </a:lnTo>
                <a:lnTo>
                  <a:pt x="863" y="475"/>
                </a:lnTo>
                <a:lnTo>
                  <a:pt x="857" y="472"/>
                </a:lnTo>
                <a:lnTo>
                  <a:pt x="849" y="470"/>
                </a:lnTo>
                <a:lnTo>
                  <a:pt x="843" y="468"/>
                </a:lnTo>
                <a:lnTo>
                  <a:pt x="835" y="466"/>
                </a:lnTo>
                <a:lnTo>
                  <a:pt x="828" y="4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E6EEA7-E9EC-4E49-8773-CF7ED32C87C1}"/>
              </a:ext>
            </a:extLst>
          </p:cNvPr>
          <p:cNvGrpSpPr/>
          <p:nvPr/>
        </p:nvGrpSpPr>
        <p:grpSpPr>
          <a:xfrm>
            <a:off x="2471044" y="2334611"/>
            <a:ext cx="285750" cy="249238"/>
            <a:chOff x="9312275" y="5386388"/>
            <a:chExt cx="285750" cy="249238"/>
          </a:xfrm>
          <a:solidFill>
            <a:schemeClr val="accent4"/>
          </a:solidFill>
        </p:grpSpPr>
        <p:sp>
          <p:nvSpPr>
            <p:cNvPr id="98" name="Freeform 3445">
              <a:extLst>
                <a:ext uri="{FF2B5EF4-FFF2-40B4-BE49-F238E27FC236}">
                  <a16:creationId xmlns:a16="http://schemas.microsoft.com/office/drawing/2014/main" id="{1AF4A764-23AD-47E8-8198-75ACFA02C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446">
              <a:extLst>
                <a:ext uri="{FF2B5EF4-FFF2-40B4-BE49-F238E27FC236}">
                  <a16:creationId xmlns:a16="http://schemas.microsoft.com/office/drawing/2014/main" id="{9EF4B925-5F0F-48E9-989F-554BE6263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B0688F4-8C26-4B4E-8CBC-7C9A8275A268}"/>
              </a:ext>
            </a:extLst>
          </p:cNvPr>
          <p:cNvGrpSpPr/>
          <p:nvPr/>
        </p:nvGrpSpPr>
        <p:grpSpPr>
          <a:xfrm>
            <a:off x="9631275" y="2220891"/>
            <a:ext cx="276226" cy="284163"/>
            <a:chOff x="7048500" y="1387475"/>
            <a:chExt cx="276226" cy="284163"/>
          </a:xfrm>
          <a:solidFill>
            <a:schemeClr val="accent4"/>
          </a:solidFill>
        </p:grpSpPr>
        <p:sp>
          <p:nvSpPr>
            <p:cNvPr id="101" name="Freeform 4357">
              <a:extLst>
                <a:ext uri="{FF2B5EF4-FFF2-40B4-BE49-F238E27FC236}">
                  <a16:creationId xmlns:a16="http://schemas.microsoft.com/office/drawing/2014/main" id="{D60F7517-A566-4459-B5D1-6B7DB1E2DA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58">
              <a:extLst>
                <a:ext uri="{FF2B5EF4-FFF2-40B4-BE49-F238E27FC236}">
                  <a16:creationId xmlns:a16="http://schemas.microsoft.com/office/drawing/2014/main" id="{549E3BDD-323C-41A6-BD87-E99AA6788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" name="Freeform 4460">
            <a:extLst>
              <a:ext uri="{FF2B5EF4-FFF2-40B4-BE49-F238E27FC236}">
                <a16:creationId xmlns:a16="http://schemas.microsoft.com/office/drawing/2014/main" id="{DD929982-1B6B-4E68-9877-455DE4045945}"/>
              </a:ext>
            </a:extLst>
          </p:cNvPr>
          <p:cNvSpPr>
            <a:spLocks noEditPoints="1"/>
          </p:cNvSpPr>
          <p:nvPr/>
        </p:nvSpPr>
        <p:spPr bwMode="auto">
          <a:xfrm>
            <a:off x="1806997" y="4837670"/>
            <a:ext cx="228600" cy="228600"/>
          </a:xfrm>
          <a:custGeom>
            <a:avLst/>
            <a:gdLst>
              <a:gd name="T0" fmla="*/ 371 w 718"/>
              <a:gd name="T1" fmla="*/ 473 h 718"/>
              <a:gd name="T2" fmla="*/ 359 w 718"/>
              <a:gd name="T3" fmla="*/ 478 h 718"/>
              <a:gd name="T4" fmla="*/ 346 w 718"/>
              <a:gd name="T5" fmla="*/ 473 h 718"/>
              <a:gd name="T6" fmla="*/ 344 w 718"/>
              <a:gd name="T7" fmla="*/ 371 h 718"/>
              <a:gd name="T8" fmla="*/ 353 w 718"/>
              <a:gd name="T9" fmla="*/ 361 h 718"/>
              <a:gd name="T10" fmla="*/ 381 w 718"/>
              <a:gd name="T11" fmla="*/ 356 h 718"/>
              <a:gd name="T12" fmla="*/ 412 w 718"/>
              <a:gd name="T13" fmla="*/ 337 h 718"/>
              <a:gd name="T14" fmla="*/ 430 w 718"/>
              <a:gd name="T15" fmla="*/ 307 h 718"/>
              <a:gd name="T16" fmla="*/ 432 w 718"/>
              <a:gd name="T17" fmla="*/ 270 h 718"/>
              <a:gd name="T18" fmla="*/ 417 w 718"/>
              <a:gd name="T19" fmla="*/ 238 h 718"/>
              <a:gd name="T20" fmla="*/ 388 w 718"/>
              <a:gd name="T21" fmla="*/ 215 h 718"/>
              <a:gd name="T22" fmla="*/ 352 w 718"/>
              <a:gd name="T23" fmla="*/ 210 h 718"/>
              <a:gd name="T24" fmla="*/ 318 w 718"/>
              <a:gd name="T25" fmla="*/ 223 h 718"/>
              <a:gd name="T26" fmla="*/ 293 w 718"/>
              <a:gd name="T27" fmla="*/ 249 h 718"/>
              <a:gd name="T28" fmla="*/ 284 w 718"/>
              <a:gd name="T29" fmla="*/ 285 h 718"/>
              <a:gd name="T30" fmla="*/ 278 w 718"/>
              <a:gd name="T31" fmla="*/ 298 h 718"/>
              <a:gd name="T32" fmla="*/ 263 w 718"/>
              <a:gd name="T33" fmla="*/ 299 h 718"/>
              <a:gd name="T34" fmla="*/ 254 w 718"/>
              <a:gd name="T35" fmla="*/ 288 h 718"/>
              <a:gd name="T36" fmla="*/ 263 w 718"/>
              <a:gd name="T37" fmla="*/ 244 h 718"/>
              <a:gd name="T38" fmla="*/ 292 w 718"/>
              <a:gd name="T39" fmla="*/ 205 h 718"/>
              <a:gd name="T40" fmla="*/ 338 w 718"/>
              <a:gd name="T41" fmla="*/ 182 h 718"/>
              <a:gd name="T42" fmla="*/ 390 w 718"/>
              <a:gd name="T43" fmla="*/ 184 h 718"/>
              <a:gd name="T44" fmla="*/ 433 w 718"/>
              <a:gd name="T45" fmla="*/ 211 h 718"/>
              <a:gd name="T46" fmla="*/ 459 w 718"/>
              <a:gd name="T47" fmla="*/ 254 h 718"/>
              <a:gd name="T48" fmla="*/ 462 w 718"/>
              <a:gd name="T49" fmla="*/ 304 h 718"/>
              <a:gd name="T50" fmla="*/ 444 w 718"/>
              <a:gd name="T51" fmla="*/ 347 h 718"/>
              <a:gd name="T52" fmla="*/ 410 w 718"/>
              <a:gd name="T53" fmla="*/ 377 h 718"/>
              <a:gd name="T54" fmla="*/ 359 w 718"/>
              <a:gd name="T55" fmla="*/ 576 h 718"/>
              <a:gd name="T56" fmla="*/ 328 w 718"/>
              <a:gd name="T57" fmla="*/ 560 h 718"/>
              <a:gd name="T58" fmla="*/ 324 w 718"/>
              <a:gd name="T59" fmla="*/ 524 h 718"/>
              <a:gd name="T60" fmla="*/ 352 w 718"/>
              <a:gd name="T61" fmla="*/ 502 h 718"/>
              <a:gd name="T62" fmla="*/ 385 w 718"/>
              <a:gd name="T63" fmla="*/ 513 h 718"/>
              <a:gd name="T64" fmla="*/ 396 w 718"/>
              <a:gd name="T65" fmla="*/ 546 h 718"/>
              <a:gd name="T66" fmla="*/ 373 w 718"/>
              <a:gd name="T67" fmla="*/ 574 h 718"/>
              <a:gd name="T68" fmla="*/ 322 w 718"/>
              <a:gd name="T69" fmla="*/ 2 h 718"/>
              <a:gd name="T70" fmla="*/ 235 w 718"/>
              <a:gd name="T71" fmla="*/ 23 h 718"/>
              <a:gd name="T72" fmla="*/ 158 w 718"/>
              <a:gd name="T73" fmla="*/ 62 h 718"/>
              <a:gd name="T74" fmla="*/ 93 w 718"/>
              <a:gd name="T75" fmla="*/ 118 h 718"/>
              <a:gd name="T76" fmla="*/ 44 w 718"/>
              <a:gd name="T77" fmla="*/ 188 h 718"/>
              <a:gd name="T78" fmla="*/ 11 w 718"/>
              <a:gd name="T79" fmla="*/ 270 h 718"/>
              <a:gd name="T80" fmla="*/ 0 w 718"/>
              <a:gd name="T81" fmla="*/ 360 h 718"/>
              <a:gd name="T82" fmla="*/ 11 w 718"/>
              <a:gd name="T83" fmla="*/ 450 h 718"/>
              <a:gd name="T84" fmla="*/ 44 w 718"/>
              <a:gd name="T85" fmla="*/ 531 h 718"/>
              <a:gd name="T86" fmla="*/ 93 w 718"/>
              <a:gd name="T87" fmla="*/ 600 h 718"/>
              <a:gd name="T88" fmla="*/ 158 w 718"/>
              <a:gd name="T89" fmla="*/ 657 h 718"/>
              <a:gd name="T90" fmla="*/ 235 w 718"/>
              <a:gd name="T91" fmla="*/ 697 h 718"/>
              <a:gd name="T92" fmla="*/ 322 w 718"/>
              <a:gd name="T93" fmla="*/ 716 h 718"/>
              <a:gd name="T94" fmla="*/ 414 w 718"/>
              <a:gd name="T95" fmla="*/ 714 h 718"/>
              <a:gd name="T96" fmla="*/ 498 w 718"/>
              <a:gd name="T97" fmla="*/ 690 h 718"/>
              <a:gd name="T98" fmla="*/ 573 w 718"/>
              <a:gd name="T99" fmla="*/ 647 h 718"/>
              <a:gd name="T100" fmla="*/ 635 w 718"/>
              <a:gd name="T101" fmla="*/ 588 h 718"/>
              <a:gd name="T102" fmla="*/ 682 w 718"/>
              <a:gd name="T103" fmla="*/ 515 h 718"/>
              <a:gd name="T104" fmla="*/ 710 w 718"/>
              <a:gd name="T105" fmla="*/ 431 h 718"/>
              <a:gd name="T106" fmla="*/ 718 w 718"/>
              <a:gd name="T107" fmla="*/ 340 h 718"/>
              <a:gd name="T108" fmla="*/ 702 w 718"/>
              <a:gd name="T109" fmla="*/ 253 h 718"/>
              <a:gd name="T110" fmla="*/ 665 w 718"/>
              <a:gd name="T111" fmla="*/ 174 h 718"/>
              <a:gd name="T112" fmla="*/ 613 w 718"/>
              <a:gd name="T113" fmla="*/ 106 h 718"/>
              <a:gd name="T114" fmla="*/ 544 w 718"/>
              <a:gd name="T115" fmla="*/ 53 h 718"/>
              <a:gd name="T116" fmla="*/ 465 w 718"/>
              <a:gd name="T117" fmla="*/ 16 h 718"/>
              <a:gd name="T118" fmla="*/ 377 w 718"/>
              <a:gd name="T119" fmla="*/ 1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8" h="718">
                <a:moveTo>
                  <a:pt x="374" y="390"/>
                </a:moveTo>
                <a:lnTo>
                  <a:pt x="374" y="463"/>
                </a:lnTo>
                <a:lnTo>
                  <a:pt x="373" y="467"/>
                </a:lnTo>
                <a:lnTo>
                  <a:pt x="373" y="470"/>
                </a:lnTo>
                <a:lnTo>
                  <a:pt x="371" y="473"/>
                </a:lnTo>
                <a:lnTo>
                  <a:pt x="370" y="475"/>
                </a:lnTo>
                <a:lnTo>
                  <a:pt x="367" y="476"/>
                </a:lnTo>
                <a:lnTo>
                  <a:pt x="365" y="477"/>
                </a:lnTo>
                <a:lnTo>
                  <a:pt x="361" y="478"/>
                </a:lnTo>
                <a:lnTo>
                  <a:pt x="359" y="478"/>
                </a:lnTo>
                <a:lnTo>
                  <a:pt x="356" y="478"/>
                </a:lnTo>
                <a:lnTo>
                  <a:pt x="353" y="477"/>
                </a:lnTo>
                <a:lnTo>
                  <a:pt x="351" y="476"/>
                </a:lnTo>
                <a:lnTo>
                  <a:pt x="349" y="475"/>
                </a:lnTo>
                <a:lnTo>
                  <a:pt x="346" y="473"/>
                </a:lnTo>
                <a:lnTo>
                  <a:pt x="345" y="470"/>
                </a:lnTo>
                <a:lnTo>
                  <a:pt x="344" y="467"/>
                </a:lnTo>
                <a:lnTo>
                  <a:pt x="344" y="463"/>
                </a:lnTo>
                <a:lnTo>
                  <a:pt x="344" y="375"/>
                </a:lnTo>
                <a:lnTo>
                  <a:pt x="344" y="371"/>
                </a:lnTo>
                <a:lnTo>
                  <a:pt x="345" y="368"/>
                </a:lnTo>
                <a:lnTo>
                  <a:pt x="346" y="366"/>
                </a:lnTo>
                <a:lnTo>
                  <a:pt x="349" y="364"/>
                </a:lnTo>
                <a:lnTo>
                  <a:pt x="351" y="362"/>
                </a:lnTo>
                <a:lnTo>
                  <a:pt x="353" y="361"/>
                </a:lnTo>
                <a:lnTo>
                  <a:pt x="356" y="360"/>
                </a:lnTo>
                <a:lnTo>
                  <a:pt x="359" y="360"/>
                </a:lnTo>
                <a:lnTo>
                  <a:pt x="367" y="359"/>
                </a:lnTo>
                <a:lnTo>
                  <a:pt x="374" y="358"/>
                </a:lnTo>
                <a:lnTo>
                  <a:pt x="381" y="356"/>
                </a:lnTo>
                <a:lnTo>
                  <a:pt x="388" y="353"/>
                </a:lnTo>
                <a:lnTo>
                  <a:pt x="395" y="350"/>
                </a:lnTo>
                <a:lnTo>
                  <a:pt x="401" y="347"/>
                </a:lnTo>
                <a:lnTo>
                  <a:pt x="406" y="343"/>
                </a:lnTo>
                <a:lnTo>
                  <a:pt x="412" y="337"/>
                </a:lnTo>
                <a:lnTo>
                  <a:pt x="417" y="332"/>
                </a:lnTo>
                <a:lnTo>
                  <a:pt x="421" y="327"/>
                </a:lnTo>
                <a:lnTo>
                  <a:pt x="425" y="320"/>
                </a:lnTo>
                <a:lnTo>
                  <a:pt x="428" y="314"/>
                </a:lnTo>
                <a:lnTo>
                  <a:pt x="430" y="307"/>
                </a:lnTo>
                <a:lnTo>
                  <a:pt x="432" y="300"/>
                </a:lnTo>
                <a:lnTo>
                  <a:pt x="433" y="292"/>
                </a:lnTo>
                <a:lnTo>
                  <a:pt x="434" y="285"/>
                </a:lnTo>
                <a:lnTo>
                  <a:pt x="433" y="277"/>
                </a:lnTo>
                <a:lnTo>
                  <a:pt x="432" y="270"/>
                </a:lnTo>
                <a:lnTo>
                  <a:pt x="430" y="262"/>
                </a:lnTo>
                <a:lnTo>
                  <a:pt x="428" y="256"/>
                </a:lnTo>
                <a:lnTo>
                  <a:pt x="425" y="249"/>
                </a:lnTo>
                <a:lnTo>
                  <a:pt x="421" y="243"/>
                </a:lnTo>
                <a:lnTo>
                  <a:pt x="417" y="238"/>
                </a:lnTo>
                <a:lnTo>
                  <a:pt x="412" y="232"/>
                </a:lnTo>
                <a:lnTo>
                  <a:pt x="406" y="227"/>
                </a:lnTo>
                <a:lnTo>
                  <a:pt x="401" y="223"/>
                </a:lnTo>
                <a:lnTo>
                  <a:pt x="395" y="218"/>
                </a:lnTo>
                <a:lnTo>
                  <a:pt x="388" y="215"/>
                </a:lnTo>
                <a:lnTo>
                  <a:pt x="381" y="213"/>
                </a:lnTo>
                <a:lnTo>
                  <a:pt x="374" y="211"/>
                </a:lnTo>
                <a:lnTo>
                  <a:pt x="367" y="210"/>
                </a:lnTo>
                <a:lnTo>
                  <a:pt x="359" y="210"/>
                </a:lnTo>
                <a:lnTo>
                  <a:pt x="352" y="210"/>
                </a:lnTo>
                <a:lnTo>
                  <a:pt x="344" y="211"/>
                </a:lnTo>
                <a:lnTo>
                  <a:pt x="337" y="213"/>
                </a:lnTo>
                <a:lnTo>
                  <a:pt x="329" y="215"/>
                </a:lnTo>
                <a:lnTo>
                  <a:pt x="323" y="218"/>
                </a:lnTo>
                <a:lnTo>
                  <a:pt x="318" y="223"/>
                </a:lnTo>
                <a:lnTo>
                  <a:pt x="311" y="227"/>
                </a:lnTo>
                <a:lnTo>
                  <a:pt x="306" y="232"/>
                </a:lnTo>
                <a:lnTo>
                  <a:pt x="301" y="238"/>
                </a:lnTo>
                <a:lnTo>
                  <a:pt x="297" y="243"/>
                </a:lnTo>
                <a:lnTo>
                  <a:pt x="293" y="249"/>
                </a:lnTo>
                <a:lnTo>
                  <a:pt x="290" y="256"/>
                </a:lnTo>
                <a:lnTo>
                  <a:pt x="288" y="262"/>
                </a:lnTo>
                <a:lnTo>
                  <a:pt x="285" y="270"/>
                </a:lnTo>
                <a:lnTo>
                  <a:pt x="284" y="277"/>
                </a:lnTo>
                <a:lnTo>
                  <a:pt x="284" y="285"/>
                </a:lnTo>
                <a:lnTo>
                  <a:pt x="283" y="288"/>
                </a:lnTo>
                <a:lnTo>
                  <a:pt x="283" y="290"/>
                </a:lnTo>
                <a:lnTo>
                  <a:pt x="281" y="293"/>
                </a:lnTo>
                <a:lnTo>
                  <a:pt x="280" y="295"/>
                </a:lnTo>
                <a:lnTo>
                  <a:pt x="278" y="298"/>
                </a:lnTo>
                <a:lnTo>
                  <a:pt x="275" y="299"/>
                </a:lnTo>
                <a:lnTo>
                  <a:pt x="273" y="299"/>
                </a:lnTo>
                <a:lnTo>
                  <a:pt x="269" y="300"/>
                </a:lnTo>
                <a:lnTo>
                  <a:pt x="266" y="299"/>
                </a:lnTo>
                <a:lnTo>
                  <a:pt x="263" y="299"/>
                </a:lnTo>
                <a:lnTo>
                  <a:pt x="261" y="298"/>
                </a:lnTo>
                <a:lnTo>
                  <a:pt x="259" y="295"/>
                </a:lnTo>
                <a:lnTo>
                  <a:pt x="257" y="293"/>
                </a:lnTo>
                <a:lnTo>
                  <a:pt x="255" y="290"/>
                </a:lnTo>
                <a:lnTo>
                  <a:pt x="254" y="288"/>
                </a:lnTo>
                <a:lnTo>
                  <a:pt x="254" y="285"/>
                </a:lnTo>
                <a:lnTo>
                  <a:pt x="254" y="274"/>
                </a:lnTo>
                <a:lnTo>
                  <a:pt x="257" y="263"/>
                </a:lnTo>
                <a:lnTo>
                  <a:pt x="259" y="254"/>
                </a:lnTo>
                <a:lnTo>
                  <a:pt x="263" y="244"/>
                </a:lnTo>
                <a:lnTo>
                  <a:pt x="267" y="236"/>
                </a:lnTo>
                <a:lnTo>
                  <a:pt x="273" y="226"/>
                </a:lnTo>
                <a:lnTo>
                  <a:pt x="278" y="218"/>
                </a:lnTo>
                <a:lnTo>
                  <a:pt x="285" y="211"/>
                </a:lnTo>
                <a:lnTo>
                  <a:pt x="292" y="205"/>
                </a:lnTo>
                <a:lnTo>
                  <a:pt x="300" y="198"/>
                </a:lnTo>
                <a:lnTo>
                  <a:pt x="309" y="193"/>
                </a:lnTo>
                <a:lnTo>
                  <a:pt x="319" y="188"/>
                </a:lnTo>
                <a:lnTo>
                  <a:pt x="328" y="184"/>
                </a:lnTo>
                <a:lnTo>
                  <a:pt x="338" y="182"/>
                </a:lnTo>
                <a:lnTo>
                  <a:pt x="349" y="180"/>
                </a:lnTo>
                <a:lnTo>
                  <a:pt x="359" y="180"/>
                </a:lnTo>
                <a:lnTo>
                  <a:pt x="370" y="180"/>
                </a:lnTo>
                <a:lnTo>
                  <a:pt x="380" y="182"/>
                </a:lnTo>
                <a:lnTo>
                  <a:pt x="390" y="184"/>
                </a:lnTo>
                <a:lnTo>
                  <a:pt x="400" y="188"/>
                </a:lnTo>
                <a:lnTo>
                  <a:pt x="408" y="193"/>
                </a:lnTo>
                <a:lnTo>
                  <a:pt x="417" y="198"/>
                </a:lnTo>
                <a:lnTo>
                  <a:pt x="426" y="205"/>
                </a:lnTo>
                <a:lnTo>
                  <a:pt x="433" y="211"/>
                </a:lnTo>
                <a:lnTo>
                  <a:pt x="439" y="218"/>
                </a:lnTo>
                <a:lnTo>
                  <a:pt x="446" y="226"/>
                </a:lnTo>
                <a:lnTo>
                  <a:pt x="451" y="236"/>
                </a:lnTo>
                <a:lnTo>
                  <a:pt x="456" y="244"/>
                </a:lnTo>
                <a:lnTo>
                  <a:pt x="459" y="254"/>
                </a:lnTo>
                <a:lnTo>
                  <a:pt x="461" y="263"/>
                </a:lnTo>
                <a:lnTo>
                  <a:pt x="463" y="274"/>
                </a:lnTo>
                <a:lnTo>
                  <a:pt x="463" y="285"/>
                </a:lnTo>
                <a:lnTo>
                  <a:pt x="463" y="294"/>
                </a:lnTo>
                <a:lnTo>
                  <a:pt x="462" y="304"/>
                </a:lnTo>
                <a:lnTo>
                  <a:pt x="460" y="314"/>
                </a:lnTo>
                <a:lnTo>
                  <a:pt x="457" y="322"/>
                </a:lnTo>
                <a:lnTo>
                  <a:pt x="453" y="331"/>
                </a:lnTo>
                <a:lnTo>
                  <a:pt x="448" y="339"/>
                </a:lnTo>
                <a:lnTo>
                  <a:pt x="444" y="347"/>
                </a:lnTo>
                <a:lnTo>
                  <a:pt x="437" y="354"/>
                </a:lnTo>
                <a:lnTo>
                  <a:pt x="431" y="361"/>
                </a:lnTo>
                <a:lnTo>
                  <a:pt x="425" y="367"/>
                </a:lnTo>
                <a:lnTo>
                  <a:pt x="417" y="373"/>
                </a:lnTo>
                <a:lnTo>
                  <a:pt x="410" y="377"/>
                </a:lnTo>
                <a:lnTo>
                  <a:pt x="401" y="381"/>
                </a:lnTo>
                <a:lnTo>
                  <a:pt x="392" y="384"/>
                </a:lnTo>
                <a:lnTo>
                  <a:pt x="383" y="387"/>
                </a:lnTo>
                <a:lnTo>
                  <a:pt x="374" y="390"/>
                </a:lnTo>
                <a:close/>
                <a:moveTo>
                  <a:pt x="359" y="576"/>
                </a:moveTo>
                <a:lnTo>
                  <a:pt x="352" y="576"/>
                </a:lnTo>
                <a:lnTo>
                  <a:pt x="344" y="574"/>
                </a:lnTo>
                <a:lnTo>
                  <a:pt x="338" y="569"/>
                </a:lnTo>
                <a:lnTo>
                  <a:pt x="332" y="565"/>
                </a:lnTo>
                <a:lnTo>
                  <a:pt x="328" y="560"/>
                </a:lnTo>
                <a:lnTo>
                  <a:pt x="324" y="553"/>
                </a:lnTo>
                <a:lnTo>
                  <a:pt x="322" y="546"/>
                </a:lnTo>
                <a:lnTo>
                  <a:pt x="322" y="538"/>
                </a:lnTo>
                <a:lnTo>
                  <a:pt x="322" y="532"/>
                </a:lnTo>
                <a:lnTo>
                  <a:pt x="324" y="524"/>
                </a:lnTo>
                <a:lnTo>
                  <a:pt x="328" y="518"/>
                </a:lnTo>
                <a:lnTo>
                  <a:pt x="332" y="513"/>
                </a:lnTo>
                <a:lnTo>
                  <a:pt x="338" y="508"/>
                </a:lnTo>
                <a:lnTo>
                  <a:pt x="344" y="504"/>
                </a:lnTo>
                <a:lnTo>
                  <a:pt x="352" y="502"/>
                </a:lnTo>
                <a:lnTo>
                  <a:pt x="359" y="501"/>
                </a:lnTo>
                <a:lnTo>
                  <a:pt x="367" y="502"/>
                </a:lnTo>
                <a:lnTo>
                  <a:pt x="373" y="504"/>
                </a:lnTo>
                <a:lnTo>
                  <a:pt x="380" y="508"/>
                </a:lnTo>
                <a:lnTo>
                  <a:pt x="385" y="513"/>
                </a:lnTo>
                <a:lnTo>
                  <a:pt x="390" y="518"/>
                </a:lnTo>
                <a:lnTo>
                  <a:pt x="393" y="524"/>
                </a:lnTo>
                <a:lnTo>
                  <a:pt x="396" y="532"/>
                </a:lnTo>
                <a:lnTo>
                  <a:pt x="397" y="538"/>
                </a:lnTo>
                <a:lnTo>
                  <a:pt x="396" y="546"/>
                </a:lnTo>
                <a:lnTo>
                  <a:pt x="393" y="553"/>
                </a:lnTo>
                <a:lnTo>
                  <a:pt x="390" y="560"/>
                </a:lnTo>
                <a:lnTo>
                  <a:pt x="385" y="565"/>
                </a:lnTo>
                <a:lnTo>
                  <a:pt x="380" y="569"/>
                </a:lnTo>
                <a:lnTo>
                  <a:pt x="373" y="574"/>
                </a:lnTo>
                <a:lnTo>
                  <a:pt x="367" y="576"/>
                </a:lnTo>
                <a:lnTo>
                  <a:pt x="359" y="576"/>
                </a:lnTo>
                <a:close/>
                <a:moveTo>
                  <a:pt x="359" y="0"/>
                </a:moveTo>
                <a:lnTo>
                  <a:pt x="340" y="1"/>
                </a:lnTo>
                <a:lnTo>
                  <a:pt x="322" y="2"/>
                </a:lnTo>
                <a:lnTo>
                  <a:pt x="305" y="4"/>
                </a:lnTo>
                <a:lnTo>
                  <a:pt x="286" y="8"/>
                </a:lnTo>
                <a:lnTo>
                  <a:pt x="269" y="12"/>
                </a:lnTo>
                <a:lnTo>
                  <a:pt x="252" y="16"/>
                </a:lnTo>
                <a:lnTo>
                  <a:pt x="235" y="23"/>
                </a:lnTo>
                <a:lnTo>
                  <a:pt x="219" y="29"/>
                </a:lnTo>
                <a:lnTo>
                  <a:pt x="203" y="36"/>
                </a:lnTo>
                <a:lnTo>
                  <a:pt x="188" y="44"/>
                </a:lnTo>
                <a:lnTo>
                  <a:pt x="173" y="53"/>
                </a:lnTo>
                <a:lnTo>
                  <a:pt x="158" y="62"/>
                </a:lnTo>
                <a:lnTo>
                  <a:pt x="144" y="72"/>
                </a:lnTo>
                <a:lnTo>
                  <a:pt x="130" y="83"/>
                </a:lnTo>
                <a:lnTo>
                  <a:pt x="117" y="94"/>
                </a:lnTo>
                <a:lnTo>
                  <a:pt x="106" y="106"/>
                </a:lnTo>
                <a:lnTo>
                  <a:pt x="93" y="118"/>
                </a:lnTo>
                <a:lnTo>
                  <a:pt x="82" y="132"/>
                </a:lnTo>
                <a:lnTo>
                  <a:pt x="71" y="145"/>
                </a:lnTo>
                <a:lnTo>
                  <a:pt x="62" y="159"/>
                </a:lnTo>
                <a:lnTo>
                  <a:pt x="52" y="174"/>
                </a:lnTo>
                <a:lnTo>
                  <a:pt x="44" y="188"/>
                </a:lnTo>
                <a:lnTo>
                  <a:pt x="35" y="205"/>
                </a:lnTo>
                <a:lnTo>
                  <a:pt x="29" y="220"/>
                </a:lnTo>
                <a:lnTo>
                  <a:pt x="22" y="237"/>
                </a:lnTo>
                <a:lnTo>
                  <a:pt x="16" y="253"/>
                </a:lnTo>
                <a:lnTo>
                  <a:pt x="11" y="270"/>
                </a:lnTo>
                <a:lnTo>
                  <a:pt x="7" y="287"/>
                </a:lnTo>
                <a:lnTo>
                  <a:pt x="4" y="305"/>
                </a:lnTo>
                <a:lnTo>
                  <a:pt x="2" y="322"/>
                </a:lnTo>
                <a:lnTo>
                  <a:pt x="1" y="340"/>
                </a:lnTo>
                <a:lnTo>
                  <a:pt x="0" y="360"/>
                </a:lnTo>
                <a:lnTo>
                  <a:pt x="1" y="378"/>
                </a:lnTo>
                <a:lnTo>
                  <a:pt x="2" y="396"/>
                </a:lnTo>
                <a:lnTo>
                  <a:pt x="4" y="414"/>
                </a:lnTo>
                <a:lnTo>
                  <a:pt x="7" y="431"/>
                </a:lnTo>
                <a:lnTo>
                  <a:pt x="11" y="450"/>
                </a:lnTo>
                <a:lnTo>
                  <a:pt x="16" y="467"/>
                </a:lnTo>
                <a:lnTo>
                  <a:pt x="22" y="483"/>
                </a:lnTo>
                <a:lnTo>
                  <a:pt x="29" y="499"/>
                </a:lnTo>
                <a:lnTo>
                  <a:pt x="35" y="515"/>
                </a:lnTo>
                <a:lnTo>
                  <a:pt x="44" y="531"/>
                </a:lnTo>
                <a:lnTo>
                  <a:pt x="52" y="546"/>
                </a:lnTo>
                <a:lnTo>
                  <a:pt x="62" y="560"/>
                </a:lnTo>
                <a:lnTo>
                  <a:pt x="71" y="575"/>
                </a:lnTo>
                <a:lnTo>
                  <a:pt x="82" y="588"/>
                </a:lnTo>
                <a:lnTo>
                  <a:pt x="93" y="600"/>
                </a:lnTo>
                <a:lnTo>
                  <a:pt x="106" y="613"/>
                </a:lnTo>
                <a:lnTo>
                  <a:pt x="117" y="625"/>
                </a:lnTo>
                <a:lnTo>
                  <a:pt x="130" y="637"/>
                </a:lnTo>
                <a:lnTo>
                  <a:pt x="144" y="647"/>
                </a:lnTo>
                <a:lnTo>
                  <a:pt x="158" y="657"/>
                </a:lnTo>
                <a:lnTo>
                  <a:pt x="173" y="667"/>
                </a:lnTo>
                <a:lnTo>
                  <a:pt x="188" y="675"/>
                </a:lnTo>
                <a:lnTo>
                  <a:pt x="203" y="683"/>
                </a:lnTo>
                <a:lnTo>
                  <a:pt x="219" y="690"/>
                </a:lnTo>
                <a:lnTo>
                  <a:pt x="235" y="697"/>
                </a:lnTo>
                <a:lnTo>
                  <a:pt x="252" y="702"/>
                </a:lnTo>
                <a:lnTo>
                  <a:pt x="269" y="707"/>
                </a:lnTo>
                <a:lnTo>
                  <a:pt x="286" y="711"/>
                </a:lnTo>
                <a:lnTo>
                  <a:pt x="305" y="714"/>
                </a:lnTo>
                <a:lnTo>
                  <a:pt x="322" y="716"/>
                </a:lnTo>
                <a:lnTo>
                  <a:pt x="340" y="718"/>
                </a:lnTo>
                <a:lnTo>
                  <a:pt x="359" y="718"/>
                </a:lnTo>
                <a:lnTo>
                  <a:pt x="377" y="718"/>
                </a:lnTo>
                <a:lnTo>
                  <a:pt x="396" y="716"/>
                </a:lnTo>
                <a:lnTo>
                  <a:pt x="414" y="714"/>
                </a:lnTo>
                <a:lnTo>
                  <a:pt x="431" y="711"/>
                </a:lnTo>
                <a:lnTo>
                  <a:pt x="448" y="707"/>
                </a:lnTo>
                <a:lnTo>
                  <a:pt x="465" y="702"/>
                </a:lnTo>
                <a:lnTo>
                  <a:pt x="482" y="697"/>
                </a:lnTo>
                <a:lnTo>
                  <a:pt x="498" y="690"/>
                </a:lnTo>
                <a:lnTo>
                  <a:pt x="514" y="683"/>
                </a:lnTo>
                <a:lnTo>
                  <a:pt x="529" y="675"/>
                </a:lnTo>
                <a:lnTo>
                  <a:pt x="544" y="667"/>
                </a:lnTo>
                <a:lnTo>
                  <a:pt x="559" y="657"/>
                </a:lnTo>
                <a:lnTo>
                  <a:pt x="573" y="647"/>
                </a:lnTo>
                <a:lnTo>
                  <a:pt x="587" y="637"/>
                </a:lnTo>
                <a:lnTo>
                  <a:pt x="600" y="625"/>
                </a:lnTo>
                <a:lnTo>
                  <a:pt x="613" y="613"/>
                </a:lnTo>
                <a:lnTo>
                  <a:pt x="625" y="600"/>
                </a:lnTo>
                <a:lnTo>
                  <a:pt x="635" y="588"/>
                </a:lnTo>
                <a:lnTo>
                  <a:pt x="646" y="575"/>
                </a:lnTo>
                <a:lnTo>
                  <a:pt x="657" y="560"/>
                </a:lnTo>
                <a:lnTo>
                  <a:pt x="665" y="546"/>
                </a:lnTo>
                <a:lnTo>
                  <a:pt x="675" y="531"/>
                </a:lnTo>
                <a:lnTo>
                  <a:pt x="682" y="515"/>
                </a:lnTo>
                <a:lnTo>
                  <a:pt x="690" y="499"/>
                </a:lnTo>
                <a:lnTo>
                  <a:pt x="696" y="483"/>
                </a:lnTo>
                <a:lnTo>
                  <a:pt x="702" y="467"/>
                </a:lnTo>
                <a:lnTo>
                  <a:pt x="707" y="450"/>
                </a:lnTo>
                <a:lnTo>
                  <a:pt x="710" y="431"/>
                </a:lnTo>
                <a:lnTo>
                  <a:pt x="713" y="414"/>
                </a:lnTo>
                <a:lnTo>
                  <a:pt x="716" y="396"/>
                </a:lnTo>
                <a:lnTo>
                  <a:pt x="718" y="378"/>
                </a:lnTo>
                <a:lnTo>
                  <a:pt x="718" y="360"/>
                </a:lnTo>
                <a:lnTo>
                  <a:pt x="718" y="340"/>
                </a:lnTo>
                <a:lnTo>
                  <a:pt x="716" y="322"/>
                </a:lnTo>
                <a:lnTo>
                  <a:pt x="713" y="305"/>
                </a:lnTo>
                <a:lnTo>
                  <a:pt x="710" y="287"/>
                </a:lnTo>
                <a:lnTo>
                  <a:pt x="707" y="270"/>
                </a:lnTo>
                <a:lnTo>
                  <a:pt x="702" y="253"/>
                </a:lnTo>
                <a:lnTo>
                  <a:pt x="696" y="237"/>
                </a:lnTo>
                <a:lnTo>
                  <a:pt x="690" y="220"/>
                </a:lnTo>
                <a:lnTo>
                  <a:pt x="682" y="205"/>
                </a:lnTo>
                <a:lnTo>
                  <a:pt x="675" y="188"/>
                </a:lnTo>
                <a:lnTo>
                  <a:pt x="665" y="174"/>
                </a:lnTo>
                <a:lnTo>
                  <a:pt x="657" y="159"/>
                </a:lnTo>
                <a:lnTo>
                  <a:pt x="646" y="145"/>
                </a:lnTo>
                <a:lnTo>
                  <a:pt x="635" y="132"/>
                </a:lnTo>
                <a:lnTo>
                  <a:pt x="625" y="118"/>
                </a:lnTo>
                <a:lnTo>
                  <a:pt x="613" y="106"/>
                </a:lnTo>
                <a:lnTo>
                  <a:pt x="600" y="94"/>
                </a:lnTo>
                <a:lnTo>
                  <a:pt x="587" y="83"/>
                </a:lnTo>
                <a:lnTo>
                  <a:pt x="573" y="72"/>
                </a:lnTo>
                <a:lnTo>
                  <a:pt x="559" y="62"/>
                </a:lnTo>
                <a:lnTo>
                  <a:pt x="544" y="53"/>
                </a:lnTo>
                <a:lnTo>
                  <a:pt x="529" y="44"/>
                </a:lnTo>
                <a:lnTo>
                  <a:pt x="514" y="36"/>
                </a:lnTo>
                <a:lnTo>
                  <a:pt x="498" y="29"/>
                </a:lnTo>
                <a:lnTo>
                  <a:pt x="482" y="23"/>
                </a:lnTo>
                <a:lnTo>
                  <a:pt x="465" y="16"/>
                </a:lnTo>
                <a:lnTo>
                  <a:pt x="448" y="12"/>
                </a:lnTo>
                <a:lnTo>
                  <a:pt x="431" y="8"/>
                </a:lnTo>
                <a:lnTo>
                  <a:pt x="414" y="4"/>
                </a:lnTo>
                <a:lnTo>
                  <a:pt x="396" y="2"/>
                </a:lnTo>
                <a:lnTo>
                  <a:pt x="377" y="1"/>
                </a:lnTo>
                <a:lnTo>
                  <a:pt x="35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D7D723-54BA-4577-840B-969BF477959D}"/>
              </a:ext>
            </a:extLst>
          </p:cNvPr>
          <p:cNvGrpSpPr/>
          <p:nvPr/>
        </p:nvGrpSpPr>
        <p:grpSpPr>
          <a:xfrm>
            <a:off x="9829091" y="3533304"/>
            <a:ext cx="282575" cy="249238"/>
            <a:chOff x="5465763" y="812800"/>
            <a:chExt cx="282575" cy="249238"/>
          </a:xfrm>
          <a:solidFill>
            <a:schemeClr val="accent4"/>
          </a:solidFill>
        </p:grpSpPr>
        <p:sp>
          <p:nvSpPr>
            <p:cNvPr id="105" name="Freeform 642">
              <a:extLst>
                <a:ext uri="{FF2B5EF4-FFF2-40B4-BE49-F238E27FC236}">
                  <a16:creationId xmlns:a16="http://schemas.microsoft.com/office/drawing/2014/main" id="{3841D65A-1542-43C4-83EC-969F30F1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7675" y="812800"/>
              <a:ext cx="63500" cy="247650"/>
            </a:xfrm>
            <a:custGeom>
              <a:avLst/>
              <a:gdLst>
                <a:gd name="T0" fmla="*/ 147 w 196"/>
                <a:gd name="T1" fmla="*/ 720 h 782"/>
                <a:gd name="T2" fmla="*/ 145 w 196"/>
                <a:gd name="T3" fmla="*/ 725 h 782"/>
                <a:gd name="T4" fmla="*/ 142 w 196"/>
                <a:gd name="T5" fmla="*/ 729 h 782"/>
                <a:gd name="T6" fmla="*/ 136 w 196"/>
                <a:gd name="T7" fmla="*/ 732 h 782"/>
                <a:gd name="T8" fmla="*/ 55 w 196"/>
                <a:gd name="T9" fmla="*/ 732 h 782"/>
                <a:gd name="T10" fmla="*/ 48 w 196"/>
                <a:gd name="T11" fmla="*/ 731 h 782"/>
                <a:gd name="T12" fmla="*/ 44 w 196"/>
                <a:gd name="T13" fmla="*/ 727 h 782"/>
                <a:gd name="T14" fmla="*/ 41 w 196"/>
                <a:gd name="T15" fmla="*/ 723 h 782"/>
                <a:gd name="T16" fmla="*/ 40 w 196"/>
                <a:gd name="T17" fmla="*/ 717 h 782"/>
                <a:gd name="T18" fmla="*/ 40 w 196"/>
                <a:gd name="T19" fmla="*/ 558 h 782"/>
                <a:gd name="T20" fmla="*/ 42 w 196"/>
                <a:gd name="T21" fmla="*/ 552 h 782"/>
                <a:gd name="T22" fmla="*/ 46 w 196"/>
                <a:gd name="T23" fmla="*/ 548 h 782"/>
                <a:gd name="T24" fmla="*/ 52 w 196"/>
                <a:gd name="T25" fmla="*/ 546 h 782"/>
                <a:gd name="T26" fmla="*/ 133 w 196"/>
                <a:gd name="T27" fmla="*/ 546 h 782"/>
                <a:gd name="T28" fmla="*/ 139 w 196"/>
                <a:gd name="T29" fmla="*/ 547 h 782"/>
                <a:gd name="T30" fmla="*/ 144 w 196"/>
                <a:gd name="T31" fmla="*/ 550 h 782"/>
                <a:gd name="T32" fmla="*/ 147 w 196"/>
                <a:gd name="T33" fmla="*/ 555 h 782"/>
                <a:gd name="T34" fmla="*/ 148 w 196"/>
                <a:gd name="T35" fmla="*/ 561 h 782"/>
                <a:gd name="T36" fmla="*/ 66 w 196"/>
                <a:gd name="T37" fmla="*/ 91 h 782"/>
                <a:gd name="T38" fmla="*/ 67 w 196"/>
                <a:gd name="T39" fmla="*/ 85 h 782"/>
                <a:gd name="T40" fmla="*/ 70 w 196"/>
                <a:gd name="T41" fmla="*/ 81 h 782"/>
                <a:gd name="T42" fmla="*/ 75 w 196"/>
                <a:gd name="T43" fmla="*/ 77 h 782"/>
                <a:gd name="T44" fmla="*/ 81 w 196"/>
                <a:gd name="T45" fmla="*/ 76 h 782"/>
                <a:gd name="T46" fmla="*/ 87 w 196"/>
                <a:gd name="T47" fmla="*/ 77 h 782"/>
                <a:gd name="T48" fmla="*/ 91 w 196"/>
                <a:gd name="T49" fmla="*/ 81 h 782"/>
                <a:gd name="T50" fmla="*/ 95 w 196"/>
                <a:gd name="T51" fmla="*/ 85 h 782"/>
                <a:gd name="T52" fmla="*/ 96 w 196"/>
                <a:gd name="T53" fmla="*/ 91 h 782"/>
                <a:gd name="T54" fmla="*/ 96 w 196"/>
                <a:gd name="T55" fmla="*/ 512 h 782"/>
                <a:gd name="T56" fmla="*/ 93 w 196"/>
                <a:gd name="T57" fmla="*/ 517 h 782"/>
                <a:gd name="T58" fmla="*/ 89 w 196"/>
                <a:gd name="T59" fmla="*/ 521 h 782"/>
                <a:gd name="T60" fmla="*/ 84 w 196"/>
                <a:gd name="T61" fmla="*/ 524 h 782"/>
                <a:gd name="T62" fmla="*/ 77 w 196"/>
                <a:gd name="T63" fmla="*/ 524 h 782"/>
                <a:gd name="T64" fmla="*/ 72 w 196"/>
                <a:gd name="T65" fmla="*/ 521 h 782"/>
                <a:gd name="T66" fmla="*/ 68 w 196"/>
                <a:gd name="T67" fmla="*/ 517 h 782"/>
                <a:gd name="T68" fmla="*/ 66 w 196"/>
                <a:gd name="T69" fmla="*/ 512 h 782"/>
                <a:gd name="T70" fmla="*/ 66 w 196"/>
                <a:gd name="T71" fmla="*/ 91 h 782"/>
                <a:gd name="T72" fmla="*/ 15 w 196"/>
                <a:gd name="T73" fmla="*/ 0 h 782"/>
                <a:gd name="T74" fmla="*/ 10 w 196"/>
                <a:gd name="T75" fmla="*/ 1 h 782"/>
                <a:gd name="T76" fmla="*/ 4 w 196"/>
                <a:gd name="T77" fmla="*/ 4 h 782"/>
                <a:gd name="T78" fmla="*/ 1 w 196"/>
                <a:gd name="T79" fmla="*/ 9 h 782"/>
                <a:gd name="T80" fmla="*/ 0 w 196"/>
                <a:gd name="T81" fmla="*/ 15 h 782"/>
                <a:gd name="T82" fmla="*/ 1 w 196"/>
                <a:gd name="T83" fmla="*/ 770 h 782"/>
                <a:gd name="T84" fmla="*/ 3 w 196"/>
                <a:gd name="T85" fmla="*/ 776 h 782"/>
                <a:gd name="T86" fmla="*/ 8 w 196"/>
                <a:gd name="T87" fmla="*/ 780 h 782"/>
                <a:gd name="T88" fmla="*/ 13 w 196"/>
                <a:gd name="T89" fmla="*/ 782 h 782"/>
                <a:gd name="T90" fmla="*/ 181 w 196"/>
                <a:gd name="T91" fmla="*/ 782 h 782"/>
                <a:gd name="T92" fmla="*/ 187 w 196"/>
                <a:gd name="T93" fmla="*/ 781 h 782"/>
                <a:gd name="T94" fmla="*/ 192 w 196"/>
                <a:gd name="T95" fmla="*/ 778 h 782"/>
                <a:gd name="T96" fmla="*/ 195 w 196"/>
                <a:gd name="T97" fmla="*/ 773 h 782"/>
                <a:gd name="T98" fmla="*/ 196 w 196"/>
                <a:gd name="T99" fmla="*/ 767 h 782"/>
                <a:gd name="T100" fmla="*/ 196 w 196"/>
                <a:gd name="T101" fmla="*/ 12 h 782"/>
                <a:gd name="T102" fmla="*/ 193 w 196"/>
                <a:gd name="T103" fmla="*/ 7 h 782"/>
                <a:gd name="T104" fmla="*/ 190 w 196"/>
                <a:gd name="T105" fmla="*/ 2 h 782"/>
                <a:gd name="T106" fmla="*/ 185 w 196"/>
                <a:gd name="T10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782">
                  <a:moveTo>
                    <a:pt x="148" y="717"/>
                  </a:moveTo>
                  <a:lnTo>
                    <a:pt x="147" y="720"/>
                  </a:lnTo>
                  <a:lnTo>
                    <a:pt x="147" y="723"/>
                  </a:lnTo>
                  <a:lnTo>
                    <a:pt x="145" y="725"/>
                  </a:lnTo>
                  <a:lnTo>
                    <a:pt x="144" y="727"/>
                  </a:lnTo>
                  <a:lnTo>
                    <a:pt x="142" y="729"/>
                  </a:lnTo>
                  <a:lnTo>
                    <a:pt x="139" y="731"/>
                  </a:lnTo>
                  <a:lnTo>
                    <a:pt x="136" y="732"/>
                  </a:lnTo>
                  <a:lnTo>
                    <a:pt x="133" y="732"/>
                  </a:lnTo>
                  <a:lnTo>
                    <a:pt x="55" y="732"/>
                  </a:lnTo>
                  <a:lnTo>
                    <a:pt x="52" y="732"/>
                  </a:lnTo>
                  <a:lnTo>
                    <a:pt x="48" y="731"/>
                  </a:lnTo>
                  <a:lnTo>
                    <a:pt x="46" y="729"/>
                  </a:lnTo>
                  <a:lnTo>
                    <a:pt x="44" y="727"/>
                  </a:lnTo>
                  <a:lnTo>
                    <a:pt x="42" y="725"/>
                  </a:lnTo>
                  <a:lnTo>
                    <a:pt x="41" y="723"/>
                  </a:lnTo>
                  <a:lnTo>
                    <a:pt x="40" y="720"/>
                  </a:lnTo>
                  <a:lnTo>
                    <a:pt x="40" y="717"/>
                  </a:lnTo>
                  <a:lnTo>
                    <a:pt x="40" y="561"/>
                  </a:lnTo>
                  <a:lnTo>
                    <a:pt x="40" y="558"/>
                  </a:lnTo>
                  <a:lnTo>
                    <a:pt x="41" y="555"/>
                  </a:lnTo>
                  <a:lnTo>
                    <a:pt x="42" y="552"/>
                  </a:lnTo>
                  <a:lnTo>
                    <a:pt x="44" y="550"/>
                  </a:lnTo>
                  <a:lnTo>
                    <a:pt x="46" y="548"/>
                  </a:lnTo>
                  <a:lnTo>
                    <a:pt x="48" y="547"/>
                  </a:lnTo>
                  <a:lnTo>
                    <a:pt x="52" y="546"/>
                  </a:lnTo>
                  <a:lnTo>
                    <a:pt x="55" y="546"/>
                  </a:lnTo>
                  <a:lnTo>
                    <a:pt x="133" y="546"/>
                  </a:lnTo>
                  <a:lnTo>
                    <a:pt x="136" y="546"/>
                  </a:lnTo>
                  <a:lnTo>
                    <a:pt x="139" y="547"/>
                  </a:lnTo>
                  <a:lnTo>
                    <a:pt x="142" y="548"/>
                  </a:lnTo>
                  <a:lnTo>
                    <a:pt x="144" y="550"/>
                  </a:lnTo>
                  <a:lnTo>
                    <a:pt x="145" y="552"/>
                  </a:lnTo>
                  <a:lnTo>
                    <a:pt x="147" y="555"/>
                  </a:lnTo>
                  <a:lnTo>
                    <a:pt x="147" y="558"/>
                  </a:lnTo>
                  <a:lnTo>
                    <a:pt x="148" y="561"/>
                  </a:lnTo>
                  <a:lnTo>
                    <a:pt x="148" y="717"/>
                  </a:lnTo>
                  <a:close/>
                  <a:moveTo>
                    <a:pt x="66" y="91"/>
                  </a:moveTo>
                  <a:lnTo>
                    <a:pt x="66" y="88"/>
                  </a:lnTo>
                  <a:lnTo>
                    <a:pt x="67" y="85"/>
                  </a:lnTo>
                  <a:lnTo>
                    <a:pt x="68" y="83"/>
                  </a:lnTo>
                  <a:lnTo>
                    <a:pt x="70" y="81"/>
                  </a:lnTo>
                  <a:lnTo>
                    <a:pt x="72" y="78"/>
                  </a:lnTo>
                  <a:lnTo>
                    <a:pt x="75" y="77"/>
                  </a:lnTo>
                  <a:lnTo>
                    <a:pt x="77" y="76"/>
                  </a:lnTo>
                  <a:lnTo>
                    <a:pt x="81" y="76"/>
                  </a:lnTo>
                  <a:lnTo>
                    <a:pt x="84" y="76"/>
                  </a:lnTo>
                  <a:lnTo>
                    <a:pt x="87" y="77"/>
                  </a:lnTo>
                  <a:lnTo>
                    <a:pt x="89" y="78"/>
                  </a:lnTo>
                  <a:lnTo>
                    <a:pt x="91" y="81"/>
                  </a:lnTo>
                  <a:lnTo>
                    <a:pt x="93" y="83"/>
                  </a:lnTo>
                  <a:lnTo>
                    <a:pt x="95" y="85"/>
                  </a:lnTo>
                  <a:lnTo>
                    <a:pt x="96" y="88"/>
                  </a:lnTo>
                  <a:lnTo>
                    <a:pt x="96" y="91"/>
                  </a:lnTo>
                  <a:lnTo>
                    <a:pt x="96" y="509"/>
                  </a:lnTo>
                  <a:lnTo>
                    <a:pt x="96" y="512"/>
                  </a:lnTo>
                  <a:lnTo>
                    <a:pt x="95" y="514"/>
                  </a:lnTo>
                  <a:lnTo>
                    <a:pt x="93" y="517"/>
                  </a:lnTo>
                  <a:lnTo>
                    <a:pt x="91" y="519"/>
                  </a:lnTo>
                  <a:lnTo>
                    <a:pt x="89" y="521"/>
                  </a:lnTo>
                  <a:lnTo>
                    <a:pt x="87" y="522"/>
                  </a:lnTo>
                  <a:lnTo>
                    <a:pt x="84" y="524"/>
                  </a:lnTo>
                  <a:lnTo>
                    <a:pt x="81" y="524"/>
                  </a:lnTo>
                  <a:lnTo>
                    <a:pt x="77" y="524"/>
                  </a:lnTo>
                  <a:lnTo>
                    <a:pt x="75" y="522"/>
                  </a:lnTo>
                  <a:lnTo>
                    <a:pt x="72" y="521"/>
                  </a:lnTo>
                  <a:lnTo>
                    <a:pt x="70" y="519"/>
                  </a:lnTo>
                  <a:lnTo>
                    <a:pt x="68" y="517"/>
                  </a:lnTo>
                  <a:lnTo>
                    <a:pt x="67" y="514"/>
                  </a:lnTo>
                  <a:lnTo>
                    <a:pt x="66" y="512"/>
                  </a:lnTo>
                  <a:lnTo>
                    <a:pt x="66" y="509"/>
                  </a:lnTo>
                  <a:lnTo>
                    <a:pt x="66" y="91"/>
                  </a:lnTo>
                  <a:close/>
                  <a:moveTo>
                    <a:pt x="181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67"/>
                  </a:lnTo>
                  <a:lnTo>
                    <a:pt x="1" y="770"/>
                  </a:lnTo>
                  <a:lnTo>
                    <a:pt x="1" y="773"/>
                  </a:lnTo>
                  <a:lnTo>
                    <a:pt x="3" y="776"/>
                  </a:lnTo>
                  <a:lnTo>
                    <a:pt x="4" y="778"/>
                  </a:lnTo>
                  <a:lnTo>
                    <a:pt x="8" y="780"/>
                  </a:lnTo>
                  <a:lnTo>
                    <a:pt x="10" y="781"/>
                  </a:lnTo>
                  <a:lnTo>
                    <a:pt x="13" y="782"/>
                  </a:lnTo>
                  <a:lnTo>
                    <a:pt x="15" y="782"/>
                  </a:lnTo>
                  <a:lnTo>
                    <a:pt x="181" y="782"/>
                  </a:lnTo>
                  <a:lnTo>
                    <a:pt x="185" y="782"/>
                  </a:lnTo>
                  <a:lnTo>
                    <a:pt x="187" y="781"/>
                  </a:lnTo>
                  <a:lnTo>
                    <a:pt x="190" y="780"/>
                  </a:lnTo>
                  <a:lnTo>
                    <a:pt x="192" y="778"/>
                  </a:lnTo>
                  <a:lnTo>
                    <a:pt x="193" y="776"/>
                  </a:lnTo>
                  <a:lnTo>
                    <a:pt x="195" y="773"/>
                  </a:lnTo>
                  <a:lnTo>
                    <a:pt x="196" y="770"/>
                  </a:lnTo>
                  <a:lnTo>
                    <a:pt x="196" y="767"/>
                  </a:lnTo>
                  <a:lnTo>
                    <a:pt x="196" y="15"/>
                  </a:lnTo>
                  <a:lnTo>
                    <a:pt x="196" y="12"/>
                  </a:lnTo>
                  <a:lnTo>
                    <a:pt x="195" y="9"/>
                  </a:lnTo>
                  <a:lnTo>
                    <a:pt x="193" y="7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7" y="1"/>
                  </a:lnTo>
                  <a:lnTo>
                    <a:pt x="185" y="0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43">
              <a:extLst>
                <a:ext uri="{FF2B5EF4-FFF2-40B4-BE49-F238E27FC236}">
                  <a16:creationId xmlns:a16="http://schemas.microsoft.com/office/drawing/2014/main" id="{2653EC8B-80A5-40F3-A391-A6B01362E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0700" y="844550"/>
              <a:ext cx="147638" cy="217488"/>
            </a:xfrm>
            <a:custGeom>
              <a:avLst/>
              <a:gdLst>
                <a:gd name="T0" fmla="*/ 61 w 469"/>
                <a:gd name="T1" fmla="*/ 632 h 684"/>
                <a:gd name="T2" fmla="*/ 53 w 469"/>
                <a:gd name="T3" fmla="*/ 627 h 684"/>
                <a:gd name="T4" fmla="*/ 49 w 469"/>
                <a:gd name="T5" fmla="*/ 620 h 684"/>
                <a:gd name="T6" fmla="*/ 50 w 469"/>
                <a:gd name="T7" fmla="*/ 611 h 684"/>
                <a:gd name="T8" fmla="*/ 55 w 469"/>
                <a:gd name="T9" fmla="*/ 605 h 684"/>
                <a:gd name="T10" fmla="*/ 64 w 469"/>
                <a:gd name="T11" fmla="*/ 602 h 684"/>
                <a:gd name="T12" fmla="*/ 147 w 469"/>
                <a:gd name="T13" fmla="*/ 603 h 684"/>
                <a:gd name="T14" fmla="*/ 154 w 469"/>
                <a:gd name="T15" fmla="*/ 609 h 684"/>
                <a:gd name="T16" fmla="*/ 157 w 469"/>
                <a:gd name="T17" fmla="*/ 617 h 684"/>
                <a:gd name="T18" fmla="*/ 154 w 469"/>
                <a:gd name="T19" fmla="*/ 625 h 684"/>
                <a:gd name="T20" fmla="*/ 147 w 469"/>
                <a:gd name="T21" fmla="*/ 631 h 684"/>
                <a:gd name="T22" fmla="*/ 74 w 469"/>
                <a:gd name="T23" fmla="*/ 252 h 684"/>
                <a:gd name="T24" fmla="*/ 77 w 469"/>
                <a:gd name="T25" fmla="*/ 243 h 684"/>
                <a:gd name="T26" fmla="*/ 83 w 469"/>
                <a:gd name="T27" fmla="*/ 238 h 684"/>
                <a:gd name="T28" fmla="*/ 93 w 469"/>
                <a:gd name="T29" fmla="*/ 237 h 684"/>
                <a:gd name="T30" fmla="*/ 100 w 469"/>
                <a:gd name="T31" fmla="*/ 241 h 684"/>
                <a:gd name="T32" fmla="*/ 104 w 469"/>
                <a:gd name="T33" fmla="*/ 249 h 684"/>
                <a:gd name="T34" fmla="*/ 104 w 469"/>
                <a:gd name="T35" fmla="*/ 542 h 684"/>
                <a:gd name="T36" fmla="*/ 100 w 469"/>
                <a:gd name="T37" fmla="*/ 549 h 684"/>
                <a:gd name="T38" fmla="*/ 93 w 469"/>
                <a:gd name="T39" fmla="*/ 553 h 684"/>
                <a:gd name="T40" fmla="*/ 83 w 469"/>
                <a:gd name="T41" fmla="*/ 553 h 684"/>
                <a:gd name="T42" fmla="*/ 77 w 469"/>
                <a:gd name="T43" fmla="*/ 547 h 684"/>
                <a:gd name="T44" fmla="*/ 74 w 469"/>
                <a:gd name="T45" fmla="*/ 539 h 684"/>
                <a:gd name="T46" fmla="*/ 260 w 469"/>
                <a:gd name="T47" fmla="*/ 11 h 684"/>
                <a:gd name="T48" fmla="*/ 255 w 469"/>
                <a:gd name="T49" fmla="*/ 3 h 684"/>
                <a:gd name="T50" fmla="*/ 247 w 469"/>
                <a:gd name="T51" fmla="*/ 0 h 684"/>
                <a:gd name="T52" fmla="*/ 150 w 469"/>
                <a:gd name="T53" fmla="*/ 33 h 684"/>
                <a:gd name="T54" fmla="*/ 143 w 469"/>
                <a:gd name="T55" fmla="*/ 38 h 684"/>
                <a:gd name="T56" fmla="*/ 140 w 469"/>
                <a:gd name="T57" fmla="*/ 46 h 684"/>
                <a:gd name="T58" fmla="*/ 180 w 469"/>
                <a:gd name="T59" fmla="*/ 170 h 684"/>
                <a:gd name="T60" fmla="*/ 9 w 469"/>
                <a:gd name="T61" fmla="*/ 171 h 684"/>
                <a:gd name="T62" fmla="*/ 3 w 469"/>
                <a:gd name="T63" fmla="*/ 177 h 684"/>
                <a:gd name="T64" fmla="*/ 0 w 469"/>
                <a:gd name="T65" fmla="*/ 185 h 684"/>
                <a:gd name="T66" fmla="*/ 2 w 469"/>
                <a:gd name="T67" fmla="*/ 673 h 684"/>
                <a:gd name="T68" fmla="*/ 7 w 469"/>
                <a:gd name="T69" fmla="*/ 680 h 684"/>
                <a:gd name="T70" fmla="*/ 15 w 469"/>
                <a:gd name="T71" fmla="*/ 682 h 684"/>
                <a:gd name="T72" fmla="*/ 202 w 469"/>
                <a:gd name="T73" fmla="*/ 681 h 684"/>
                <a:gd name="T74" fmla="*/ 209 w 469"/>
                <a:gd name="T75" fmla="*/ 676 h 684"/>
                <a:gd name="T76" fmla="*/ 211 w 469"/>
                <a:gd name="T77" fmla="*/ 667 h 684"/>
                <a:gd name="T78" fmla="*/ 350 w 469"/>
                <a:gd name="T79" fmla="*/ 677 h 684"/>
                <a:gd name="T80" fmla="*/ 357 w 469"/>
                <a:gd name="T81" fmla="*/ 683 h 684"/>
                <a:gd name="T82" fmla="*/ 366 w 469"/>
                <a:gd name="T83" fmla="*/ 684 h 684"/>
                <a:gd name="T84" fmla="*/ 463 w 469"/>
                <a:gd name="T85" fmla="*/ 650 h 684"/>
                <a:gd name="T86" fmla="*/ 468 w 469"/>
                <a:gd name="T87" fmla="*/ 643 h 684"/>
                <a:gd name="T88" fmla="*/ 469 w 469"/>
                <a:gd name="T89" fmla="*/ 63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9" h="684">
                  <a:moveTo>
                    <a:pt x="142" y="632"/>
                  </a:moveTo>
                  <a:lnTo>
                    <a:pt x="64" y="632"/>
                  </a:lnTo>
                  <a:lnTo>
                    <a:pt x="61" y="632"/>
                  </a:lnTo>
                  <a:lnTo>
                    <a:pt x="57" y="631"/>
                  </a:lnTo>
                  <a:lnTo>
                    <a:pt x="55" y="629"/>
                  </a:lnTo>
                  <a:lnTo>
                    <a:pt x="53" y="627"/>
                  </a:lnTo>
                  <a:lnTo>
                    <a:pt x="51" y="625"/>
                  </a:lnTo>
                  <a:lnTo>
                    <a:pt x="50" y="623"/>
                  </a:lnTo>
                  <a:lnTo>
                    <a:pt x="49" y="620"/>
                  </a:lnTo>
                  <a:lnTo>
                    <a:pt x="48" y="617"/>
                  </a:lnTo>
                  <a:lnTo>
                    <a:pt x="49" y="614"/>
                  </a:lnTo>
                  <a:lnTo>
                    <a:pt x="50" y="611"/>
                  </a:lnTo>
                  <a:lnTo>
                    <a:pt x="51" y="609"/>
                  </a:lnTo>
                  <a:lnTo>
                    <a:pt x="53" y="606"/>
                  </a:lnTo>
                  <a:lnTo>
                    <a:pt x="55" y="605"/>
                  </a:lnTo>
                  <a:lnTo>
                    <a:pt x="57" y="603"/>
                  </a:lnTo>
                  <a:lnTo>
                    <a:pt x="61" y="603"/>
                  </a:lnTo>
                  <a:lnTo>
                    <a:pt x="64" y="602"/>
                  </a:lnTo>
                  <a:lnTo>
                    <a:pt x="142" y="602"/>
                  </a:lnTo>
                  <a:lnTo>
                    <a:pt x="144" y="603"/>
                  </a:lnTo>
                  <a:lnTo>
                    <a:pt x="147" y="603"/>
                  </a:lnTo>
                  <a:lnTo>
                    <a:pt x="150" y="605"/>
                  </a:lnTo>
                  <a:lnTo>
                    <a:pt x="152" y="606"/>
                  </a:lnTo>
                  <a:lnTo>
                    <a:pt x="154" y="609"/>
                  </a:lnTo>
                  <a:lnTo>
                    <a:pt x="155" y="611"/>
                  </a:lnTo>
                  <a:lnTo>
                    <a:pt x="156" y="614"/>
                  </a:lnTo>
                  <a:lnTo>
                    <a:pt x="157" y="617"/>
                  </a:lnTo>
                  <a:lnTo>
                    <a:pt x="156" y="620"/>
                  </a:lnTo>
                  <a:lnTo>
                    <a:pt x="155" y="623"/>
                  </a:lnTo>
                  <a:lnTo>
                    <a:pt x="154" y="625"/>
                  </a:lnTo>
                  <a:lnTo>
                    <a:pt x="152" y="627"/>
                  </a:lnTo>
                  <a:lnTo>
                    <a:pt x="150" y="629"/>
                  </a:lnTo>
                  <a:lnTo>
                    <a:pt x="147" y="631"/>
                  </a:lnTo>
                  <a:lnTo>
                    <a:pt x="144" y="632"/>
                  </a:lnTo>
                  <a:lnTo>
                    <a:pt x="142" y="632"/>
                  </a:lnTo>
                  <a:close/>
                  <a:moveTo>
                    <a:pt x="74" y="252"/>
                  </a:moveTo>
                  <a:lnTo>
                    <a:pt x="74" y="249"/>
                  </a:lnTo>
                  <a:lnTo>
                    <a:pt x="76" y="247"/>
                  </a:lnTo>
                  <a:lnTo>
                    <a:pt x="77" y="243"/>
                  </a:lnTo>
                  <a:lnTo>
                    <a:pt x="79" y="241"/>
                  </a:lnTo>
                  <a:lnTo>
                    <a:pt x="81" y="239"/>
                  </a:lnTo>
                  <a:lnTo>
                    <a:pt x="83" y="238"/>
                  </a:lnTo>
                  <a:lnTo>
                    <a:pt x="86" y="237"/>
                  </a:lnTo>
                  <a:lnTo>
                    <a:pt x="89" y="237"/>
                  </a:lnTo>
                  <a:lnTo>
                    <a:pt x="93" y="237"/>
                  </a:lnTo>
                  <a:lnTo>
                    <a:pt x="95" y="238"/>
                  </a:lnTo>
                  <a:lnTo>
                    <a:pt x="98" y="239"/>
                  </a:lnTo>
                  <a:lnTo>
                    <a:pt x="100" y="241"/>
                  </a:lnTo>
                  <a:lnTo>
                    <a:pt x="102" y="243"/>
                  </a:lnTo>
                  <a:lnTo>
                    <a:pt x="103" y="247"/>
                  </a:lnTo>
                  <a:lnTo>
                    <a:pt x="104" y="249"/>
                  </a:lnTo>
                  <a:lnTo>
                    <a:pt x="104" y="252"/>
                  </a:lnTo>
                  <a:lnTo>
                    <a:pt x="104" y="539"/>
                  </a:lnTo>
                  <a:lnTo>
                    <a:pt x="104" y="542"/>
                  </a:lnTo>
                  <a:lnTo>
                    <a:pt x="103" y="545"/>
                  </a:lnTo>
                  <a:lnTo>
                    <a:pt x="102" y="547"/>
                  </a:lnTo>
                  <a:lnTo>
                    <a:pt x="100" y="549"/>
                  </a:lnTo>
                  <a:lnTo>
                    <a:pt x="98" y="551"/>
                  </a:lnTo>
                  <a:lnTo>
                    <a:pt x="95" y="553"/>
                  </a:lnTo>
                  <a:lnTo>
                    <a:pt x="93" y="553"/>
                  </a:lnTo>
                  <a:lnTo>
                    <a:pt x="89" y="554"/>
                  </a:lnTo>
                  <a:lnTo>
                    <a:pt x="86" y="553"/>
                  </a:lnTo>
                  <a:lnTo>
                    <a:pt x="83" y="553"/>
                  </a:lnTo>
                  <a:lnTo>
                    <a:pt x="81" y="551"/>
                  </a:lnTo>
                  <a:lnTo>
                    <a:pt x="79" y="549"/>
                  </a:lnTo>
                  <a:lnTo>
                    <a:pt x="77" y="547"/>
                  </a:lnTo>
                  <a:lnTo>
                    <a:pt x="76" y="545"/>
                  </a:lnTo>
                  <a:lnTo>
                    <a:pt x="74" y="542"/>
                  </a:lnTo>
                  <a:lnTo>
                    <a:pt x="74" y="539"/>
                  </a:lnTo>
                  <a:lnTo>
                    <a:pt x="74" y="252"/>
                  </a:lnTo>
                  <a:close/>
                  <a:moveTo>
                    <a:pt x="469" y="633"/>
                  </a:moveTo>
                  <a:lnTo>
                    <a:pt x="260" y="11"/>
                  </a:lnTo>
                  <a:lnTo>
                    <a:pt x="259" y="7"/>
                  </a:lnTo>
                  <a:lnTo>
                    <a:pt x="257" y="5"/>
                  </a:lnTo>
                  <a:lnTo>
                    <a:pt x="255" y="3"/>
                  </a:lnTo>
                  <a:lnTo>
                    <a:pt x="252" y="2"/>
                  </a:lnTo>
                  <a:lnTo>
                    <a:pt x="249" y="1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1" y="1"/>
                  </a:lnTo>
                  <a:lnTo>
                    <a:pt x="150" y="33"/>
                  </a:lnTo>
                  <a:lnTo>
                    <a:pt x="147" y="34"/>
                  </a:lnTo>
                  <a:lnTo>
                    <a:pt x="144" y="36"/>
                  </a:lnTo>
                  <a:lnTo>
                    <a:pt x="143" y="38"/>
                  </a:lnTo>
                  <a:lnTo>
                    <a:pt x="141" y="41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9"/>
                  </a:lnTo>
                  <a:lnTo>
                    <a:pt x="140" y="52"/>
                  </a:lnTo>
                  <a:lnTo>
                    <a:pt x="180" y="170"/>
                  </a:lnTo>
                  <a:lnTo>
                    <a:pt x="15" y="170"/>
                  </a:lnTo>
                  <a:lnTo>
                    <a:pt x="12" y="171"/>
                  </a:lnTo>
                  <a:lnTo>
                    <a:pt x="9" y="171"/>
                  </a:lnTo>
                  <a:lnTo>
                    <a:pt x="7" y="174"/>
                  </a:lnTo>
                  <a:lnTo>
                    <a:pt x="5" y="175"/>
                  </a:lnTo>
                  <a:lnTo>
                    <a:pt x="3" y="177"/>
                  </a:lnTo>
                  <a:lnTo>
                    <a:pt x="2" y="180"/>
                  </a:lnTo>
                  <a:lnTo>
                    <a:pt x="0" y="183"/>
                  </a:lnTo>
                  <a:lnTo>
                    <a:pt x="0" y="185"/>
                  </a:lnTo>
                  <a:lnTo>
                    <a:pt x="0" y="667"/>
                  </a:lnTo>
                  <a:lnTo>
                    <a:pt x="0" y="670"/>
                  </a:lnTo>
                  <a:lnTo>
                    <a:pt x="2" y="673"/>
                  </a:lnTo>
                  <a:lnTo>
                    <a:pt x="3" y="676"/>
                  </a:lnTo>
                  <a:lnTo>
                    <a:pt x="5" y="678"/>
                  </a:lnTo>
                  <a:lnTo>
                    <a:pt x="7" y="680"/>
                  </a:lnTo>
                  <a:lnTo>
                    <a:pt x="9" y="681"/>
                  </a:lnTo>
                  <a:lnTo>
                    <a:pt x="12" y="682"/>
                  </a:lnTo>
                  <a:lnTo>
                    <a:pt x="15" y="682"/>
                  </a:lnTo>
                  <a:lnTo>
                    <a:pt x="196" y="682"/>
                  </a:lnTo>
                  <a:lnTo>
                    <a:pt x="199" y="682"/>
                  </a:lnTo>
                  <a:lnTo>
                    <a:pt x="202" y="681"/>
                  </a:lnTo>
                  <a:lnTo>
                    <a:pt x="204" y="680"/>
                  </a:lnTo>
                  <a:lnTo>
                    <a:pt x="206" y="678"/>
                  </a:lnTo>
                  <a:lnTo>
                    <a:pt x="209" y="676"/>
                  </a:lnTo>
                  <a:lnTo>
                    <a:pt x="210" y="673"/>
                  </a:lnTo>
                  <a:lnTo>
                    <a:pt x="211" y="670"/>
                  </a:lnTo>
                  <a:lnTo>
                    <a:pt x="211" y="667"/>
                  </a:lnTo>
                  <a:lnTo>
                    <a:pt x="211" y="263"/>
                  </a:lnTo>
                  <a:lnTo>
                    <a:pt x="349" y="675"/>
                  </a:lnTo>
                  <a:lnTo>
                    <a:pt x="350" y="677"/>
                  </a:lnTo>
                  <a:lnTo>
                    <a:pt x="352" y="679"/>
                  </a:lnTo>
                  <a:lnTo>
                    <a:pt x="354" y="681"/>
                  </a:lnTo>
                  <a:lnTo>
                    <a:pt x="357" y="683"/>
                  </a:lnTo>
                  <a:lnTo>
                    <a:pt x="360" y="684"/>
                  </a:lnTo>
                  <a:lnTo>
                    <a:pt x="363" y="684"/>
                  </a:lnTo>
                  <a:lnTo>
                    <a:pt x="366" y="684"/>
                  </a:lnTo>
                  <a:lnTo>
                    <a:pt x="368" y="683"/>
                  </a:lnTo>
                  <a:lnTo>
                    <a:pt x="459" y="651"/>
                  </a:lnTo>
                  <a:lnTo>
                    <a:pt x="463" y="650"/>
                  </a:lnTo>
                  <a:lnTo>
                    <a:pt x="465" y="649"/>
                  </a:lnTo>
                  <a:lnTo>
                    <a:pt x="467" y="647"/>
                  </a:lnTo>
                  <a:lnTo>
                    <a:pt x="468" y="643"/>
                  </a:lnTo>
                  <a:lnTo>
                    <a:pt x="469" y="641"/>
                  </a:lnTo>
                  <a:lnTo>
                    <a:pt x="469" y="638"/>
                  </a:lnTo>
                  <a:lnTo>
                    <a:pt x="469" y="635"/>
                  </a:lnTo>
                  <a:lnTo>
                    <a:pt x="469" y="633"/>
                  </a:lnTo>
                  <a:lnTo>
                    <a:pt x="46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4">
              <a:extLst>
                <a:ext uri="{FF2B5EF4-FFF2-40B4-BE49-F238E27FC236}">
                  <a16:creationId xmlns:a16="http://schemas.microsoft.com/office/drawing/2014/main" id="{404FD000-E078-4673-9A41-9DAAFE423A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5763" y="846138"/>
              <a:ext cx="52388" cy="214313"/>
            </a:xfrm>
            <a:custGeom>
              <a:avLst/>
              <a:gdLst>
                <a:gd name="T0" fmla="*/ 81 w 165"/>
                <a:gd name="T1" fmla="*/ 563 h 677"/>
                <a:gd name="T2" fmla="*/ 79 w 165"/>
                <a:gd name="T3" fmla="*/ 569 h 677"/>
                <a:gd name="T4" fmla="*/ 75 w 165"/>
                <a:gd name="T5" fmla="*/ 572 h 677"/>
                <a:gd name="T6" fmla="*/ 70 w 165"/>
                <a:gd name="T7" fmla="*/ 575 h 677"/>
                <a:gd name="T8" fmla="*/ 64 w 165"/>
                <a:gd name="T9" fmla="*/ 575 h 677"/>
                <a:gd name="T10" fmla="*/ 59 w 165"/>
                <a:gd name="T11" fmla="*/ 572 h 677"/>
                <a:gd name="T12" fmla="*/ 55 w 165"/>
                <a:gd name="T13" fmla="*/ 569 h 677"/>
                <a:gd name="T14" fmla="*/ 53 w 165"/>
                <a:gd name="T15" fmla="*/ 563 h 677"/>
                <a:gd name="T16" fmla="*/ 51 w 165"/>
                <a:gd name="T17" fmla="*/ 116 h 677"/>
                <a:gd name="T18" fmla="*/ 54 w 165"/>
                <a:gd name="T19" fmla="*/ 111 h 677"/>
                <a:gd name="T20" fmla="*/ 57 w 165"/>
                <a:gd name="T21" fmla="*/ 106 h 677"/>
                <a:gd name="T22" fmla="*/ 61 w 165"/>
                <a:gd name="T23" fmla="*/ 103 h 677"/>
                <a:gd name="T24" fmla="*/ 66 w 165"/>
                <a:gd name="T25" fmla="*/ 102 h 677"/>
                <a:gd name="T26" fmla="*/ 73 w 165"/>
                <a:gd name="T27" fmla="*/ 103 h 677"/>
                <a:gd name="T28" fmla="*/ 77 w 165"/>
                <a:gd name="T29" fmla="*/ 106 h 677"/>
                <a:gd name="T30" fmla="*/ 80 w 165"/>
                <a:gd name="T31" fmla="*/ 111 h 677"/>
                <a:gd name="T32" fmla="*/ 83 w 165"/>
                <a:gd name="T33" fmla="*/ 117 h 677"/>
                <a:gd name="T34" fmla="*/ 150 w 165"/>
                <a:gd name="T35" fmla="*/ 0 h 677"/>
                <a:gd name="T36" fmla="*/ 12 w 165"/>
                <a:gd name="T37" fmla="*/ 0 h 677"/>
                <a:gd name="T38" fmla="*/ 6 w 165"/>
                <a:gd name="T39" fmla="*/ 2 h 677"/>
                <a:gd name="T40" fmla="*/ 2 w 165"/>
                <a:gd name="T41" fmla="*/ 7 h 677"/>
                <a:gd name="T42" fmla="*/ 0 w 165"/>
                <a:gd name="T43" fmla="*/ 12 h 677"/>
                <a:gd name="T44" fmla="*/ 0 w 165"/>
                <a:gd name="T45" fmla="*/ 662 h 677"/>
                <a:gd name="T46" fmla="*/ 1 w 165"/>
                <a:gd name="T47" fmla="*/ 668 h 677"/>
                <a:gd name="T48" fmla="*/ 4 w 165"/>
                <a:gd name="T49" fmla="*/ 673 h 677"/>
                <a:gd name="T50" fmla="*/ 9 w 165"/>
                <a:gd name="T51" fmla="*/ 676 h 677"/>
                <a:gd name="T52" fmla="*/ 15 w 165"/>
                <a:gd name="T53" fmla="*/ 677 h 677"/>
                <a:gd name="T54" fmla="*/ 153 w 165"/>
                <a:gd name="T55" fmla="*/ 677 h 677"/>
                <a:gd name="T56" fmla="*/ 159 w 165"/>
                <a:gd name="T57" fmla="*/ 675 h 677"/>
                <a:gd name="T58" fmla="*/ 163 w 165"/>
                <a:gd name="T59" fmla="*/ 671 h 677"/>
                <a:gd name="T60" fmla="*/ 165 w 165"/>
                <a:gd name="T61" fmla="*/ 665 h 677"/>
                <a:gd name="T62" fmla="*/ 165 w 165"/>
                <a:gd name="T63" fmla="*/ 15 h 677"/>
                <a:gd name="T64" fmla="*/ 164 w 165"/>
                <a:gd name="T65" fmla="*/ 9 h 677"/>
                <a:gd name="T66" fmla="*/ 161 w 165"/>
                <a:gd name="T67" fmla="*/ 5 h 677"/>
                <a:gd name="T68" fmla="*/ 157 w 165"/>
                <a:gd name="T69" fmla="*/ 1 h 677"/>
                <a:gd name="T70" fmla="*/ 150 w 165"/>
                <a:gd name="T71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5" h="677">
                  <a:moveTo>
                    <a:pt x="83" y="560"/>
                  </a:moveTo>
                  <a:lnTo>
                    <a:pt x="81" y="563"/>
                  </a:lnTo>
                  <a:lnTo>
                    <a:pt x="80" y="565"/>
                  </a:lnTo>
                  <a:lnTo>
                    <a:pt x="79" y="569"/>
                  </a:lnTo>
                  <a:lnTo>
                    <a:pt x="77" y="571"/>
                  </a:lnTo>
                  <a:lnTo>
                    <a:pt x="75" y="572"/>
                  </a:lnTo>
                  <a:lnTo>
                    <a:pt x="73" y="574"/>
                  </a:lnTo>
                  <a:lnTo>
                    <a:pt x="70" y="575"/>
                  </a:lnTo>
                  <a:lnTo>
                    <a:pt x="66" y="575"/>
                  </a:lnTo>
                  <a:lnTo>
                    <a:pt x="64" y="575"/>
                  </a:lnTo>
                  <a:lnTo>
                    <a:pt x="61" y="574"/>
                  </a:lnTo>
                  <a:lnTo>
                    <a:pt x="59" y="572"/>
                  </a:lnTo>
                  <a:lnTo>
                    <a:pt x="57" y="571"/>
                  </a:lnTo>
                  <a:lnTo>
                    <a:pt x="55" y="569"/>
                  </a:lnTo>
                  <a:lnTo>
                    <a:pt x="54" y="565"/>
                  </a:lnTo>
                  <a:lnTo>
                    <a:pt x="53" y="563"/>
                  </a:lnTo>
                  <a:lnTo>
                    <a:pt x="51" y="560"/>
                  </a:lnTo>
                  <a:lnTo>
                    <a:pt x="51" y="116"/>
                  </a:lnTo>
                  <a:lnTo>
                    <a:pt x="53" y="114"/>
                  </a:lnTo>
                  <a:lnTo>
                    <a:pt x="54" y="111"/>
                  </a:lnTo>
                  <a:lnTo>
                    <a:pt x="55" y="109"/>
                  </a:lnTo>
                  <a:lnTo>
                    <a:pt x="57" y="106"/>
                  </a:lnTo>
                  <a:lnTo>
                    <a:pt x="59" y="104"/>
                  </a:lnTo>
                  <a:lnTo>
                    <a:pt x="61" y="103"/>
                  </a:lnTo>
                  <a:lnTo>
                    <a:pt x="64" y="102"/>
                  </a:lnTo>
                  <a:lnTo>
                    <a:pt x="66" y="102"/>
                  </a:lnTo>
                  <a:lnTo>
                    <a:pt x="70" y="102"/>
                  </a:lnTo>
                  <a:lnTo>
                    <a:pt x="73" y="103"/>
                  </a:lnTo>
                  <a:lnTo>
                    <a:pt x="75" y="104"/>
                  </a:lnTo>
                  <a:lnTo>
                    <a:pt x="77" y="106"/>
                  </a:lnTo>
                  <a:lnTo>
                    <a:pt x="79" y="109"/>
                  </a:lnTo>
                  <a:lnTo>
                    <a:pt x="80" y="111"/>
                  </a:lnTo>
                  <a:lnTo>
                    <a:pt x="81" y="114"/>
                  </a:lnTo>
                  <a:lnTo>
                    <a:pt x="83" y="117"/>
                  </a:lnTo>
                  <a:lnTo>
                    <a:pt x="83" y="560"/>
                  </a:lnTo>
                  <a:close/>
                  <a:moveTo>
                    <a:pt x="150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662"/>
                  </a:lnTo>
                  <a:lnTo>
                    <a:pt x="0" y="665"/>
                  </a:lnTo>
                  <a:lnTo>
                    <a:pt x="1" y="668"/>
                  </a:lnTo>
                  <a:lnTo>
                    <a:pt x="2" y="671"/>
                  </a:lnTo>
                  <a:lnTo>
                    <a:pt x="4" y="673"/>
                  </a:lnTo>
                  <a:lnTo>
                    <a:pt x="6" y="675"/>
                  </a:lnTo>
                  <a:lnTo>
                    <a:pt x="9" y="676"/>
                  </a:lnTo>
                  <a:lnTo>
                    <a:pt x="12" y="677"/>
                  </a:lnTo>
                  <a:lnTo>
                    <a:pt x="15" y="677"/>
                  </a:lnTo>
                  <a:lnTo>
                    <a:pt x="150" y="677"/>
                  </a:lnTo>
                  <a:lnTo>
                    <a:pt x="153" y="677"/>
                  </a:lnTo>
                  <a:lnTo>
                    <a:pt x="157" y="676"/>
                  </a:lnTo>
                  <a:lnTo>
                    <a:pt x="159" y="675"/>
                  </a:lnTo>
                  <a:lnTo>
                    <a:pt x="161" y="673"/>
                  </a:lnTo>
                  <a:lnTo>
                    <a:pt x="163" y="671"/>
                  </a:lnTo>
                  <a:lnTo>
                    <a:pt x="164" y="668"/>
                  </a:lnTo>
                  <a:lnTo>
                    <a:pt x="165" y="665"/>
                  </a:lnTo>
                  <a:lnTo>
                    <a:pt x="165" y="662"/>
                  </a:lnTo>
                  <a:lnTo>
                    <a:pt x="165" y="15"/>
                  </a:lnTo>
                  <a:lnTo>
                    <a:pt x="165" y="12"/>
                  </a:lnTo>
                  <a:lnTo>
                    <a:pt x="164" y="9"/>
                  </a:lnTo>
                  <a:lnTo>
                    <a:pt x="163" y="7"/>
                  </a:lnTo>
                  <a:lnTo>
                    <a:pt x="161" y="5"/>
                  </a:lnTo>
                  <a:lnTo>
                    <a:pt x="159" y="2"/>
                  </a:lnTo>
                  <a:lnTo>
                    <a:pt x="157" y="1"/>
                  </a:lnTo>
                  <a:lnTo>
                    <a:pt x="153" y="0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E2470A3-06DE-40A2-94FB-354F53F3A4B3}"/>
              </a:ext>
            </a:extLst>
          </p:cNvPr>
          <p:cNvGrpSpPr/>
          <p:nvPr/>
        </p:nvGrpSpPr>
        <p:grpSpPr>
          <a:xfrm>
            <a:off x="2014892" y="3519016"/>
            <a:ext cx="285750" cy="276225"/>
            <a:chOff x="3741701" y="1930400"/>
            <a:chExt cx="285750" cy="276225"/>
          </a:xfrm>
          <a:solidFill>
            <a:schemeClr val="accent4"/>
          </a:solidFill>
        </p:grpSpPr>
        <p:sp>
          <p:nvSpPr>
            <p:cNvPr id="109" name="Freeform 3129">
              <a:extLst>
                <a:ext uri="{FF2B5EF4-FFF2-40B4-BE49-F238E27FC236}">
                  <a16:creationId xmlns:a16="http://schemas.microsoft.com/office/drawing/2014/main" id="{69DD863F-92B3-4FA6-A217-55B8EE0EE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2063750"/>
              <a:ext cx="285750" cy="142875"/>
            </a:xfrm>
            <a:custGeom>
              <a:avLst/>
              <a:gdLst>
                <a:gd name="T0" fmla="*/ 706 w 718"/>
                <a:gd name="T1" fmla="*/ 0 h 359"/>
                <a:gd name="T2" fmla="*/ 247 w 718"/>
                <a:gd name="T3" fmla="*/ 0 h 359"/>
                <a:gd name="T4" fmla="*/ 138 w 718"/>
                <a:gd name="T5" fmla="*/ 81 h 359"/>
                <a:gd name="T6" fmla="*/ 135 w 718"/>
                <a:gd name="T7" fmla="*/ 83 h 359"/>
                <a:gd name="T8" fmla="*/ 130 w 718"/>
                <a:gd name="T9" fmla="*/ 83 h 359"/>
                <a:gd name="T10" fmla="*/ 128 w 718"/>
                <a:gd name="T11" fmla="*/ 83 h 359"/>
                <a:gd name="T12" fmla="*/ 126 w 718"/>
                <a:gd name="T13" fmla="*/ 82 h 359"/>
                <a:gd name="T14" fmla="*/ 123 w 718"/>
                <a:gd name="T15" fmla="*/ 80 h 359"/>
                <a:gd name="T16" fmla="*/ 121 w 718"/>
                <a:gd name="T17" fmla="*/ 77 h 359"/>
                <a:gd name="T18" fmla="*/ 120 w 718"/>
                <a:gd name="T19" fmla="*/ 75 h 359"/>
                <a:gd name="T20" fmla="*/ 118 w 718"/>
                <a:gd name="T21" fmla="*/ 71 h 359"/>
                <a:gd name="T22" fmla="*/ 118 w 718"/>
                <a:gd name="T23" fmla="*/ 0 h 359"/>
                <a:gd name="T24" fmla="*/ 11 w 718"/>
                <a:gd name="T25" fmla="*/ 0 h 359"/>
                <a:gd name="T26" fmla="*/ 7 w 718"/>
                <a:gd name="T27" fmla="*/ 0 h 359"/>
                <a:gd name="T28" fmla="*/ 3 w 718"/>
                <a:gd name="T29" fmla="*/ 3 h 359"/>
                <a:gd name="T30" fmla="*/ 0 w 718"/>
                <a:gd name="T31" fmla="*/ 7 h 359"/>
                <a:gd name="T32" fmla="*/ 0 w 718"/>
                <a:gd name="T33" fmla="*/ 12 h 359"/>
                <a:gd name="T34" fmla="*/ 0 w 718"/>
                <a:gd name="T35" fmla="*/ 227 h 359"/>
                <a:gd name="T36" fmla="*/ 0 w 718"/>
                <a:gd name="T37" fmla="*/ 232 h 359"/>
                <a:gd name="T38" fmla="*/ 3 w 718"/>
                <a:gd name="T39" fmla="*/ 235 h 359"/>
                <a:gd name="T40" fmla="*/ 7 w 718"/>
                <a:gd name="T41" fmla="*/ 238 h 359"/>
                <a:gd name="T42" fmla="*/ 11 w 718"/>
                <a:gd name="T43" fmla="*/ 239 h 359"/>
                <a:gd name="T44" fmla="*/ 425 w 718"/>
                <a:gd name="T45" fmla="*/ 239 h 359"/>
                <a:gd name="T46" fmla="*/ 554 w 718"/>
                <a:gd name="T47" fmla="*/ 356 h 359"/>
                <a:gd name="T48" fmla="*/ 557 w 718"/>
                <a:gd name="T49" fmla="*/ 358 h 359"/>
                <a:gd name="T50" fmla="*/ 562 w 718"/>
                <a:gd name="T51" fmla="*/ 359 h 359"/>
                <a:gd name="T52" fmla="*/ 565 w 718"/>
                <a:gd name="T53" fmla="*/ 359 h 359"/>
                <a:gd name="T54" fmla="*/ 567 w 718"/>
                <a:gd name="T55" fmla="*/ 358 h 359"/>
                <a:gd name="T56" fmla="*/ 569 w 718"/>
                <a:gd name="T57" fmla="*/ 356 h 359"/>
                <a:gd name="T58" fmla="*/ 572 w 718"/>
                <a:gd name="T59" fmla="*/ 353 h 359"/>
                <a:gd name="T60" fmla="*/ 573 w 718"/>
                <a:gd name="T61" fmla="*/ 351 h 359"/>
                <a:gd name="T62" fmla="*/ 574 w 718"/>
                <a:gd name="T63" fmla="*/ 347 h 359"/>
                <a:gd name="T64" fmla="*/ 574 w 718"/>
                <a:gd name="T65" fmla="*/ 239 h 359"/>
                <a:gd name="T66" fmla="*/ 706 w 718"/>
                <a:gd name="T67" fmla="*/ 239 h 359"/>
                <a:gd name="T68" fmla="*/ 711 w 718"/>
                <a:gd name="T69" fmla="*/ 238 h 359"/>
                <a:gd name="T70" fmla="*/ 714 w 718"/>
                <a:gd name="T71" fmla="*/ 235 h 359"/>
                <a:gd name="T72" fmla="*/ 717 w 718"/>
                <a:gd name="T73" fmla="*/ 232 h 359"/>
                <a:gd name="T74" fmla="*/ 718 w 718"/>
                <a:gd name="T75" fmla="*/ 227 h 359"/>
                <a:gd name="T76" fmla="*/ 718 w 718"/>
                <a:gd name="T77" fmla="*/ 12 h 359"/>
                <a:gd name="T78" fmla="*/ 717 w 718"/>
                <a:gd name="T79" fmla="*/ 7 h 359"/>
                <a:gd name="T80" fmla="*/ 714 w 718"/>
                <a:gd name="T81" fmla="*/ 3 h 359"/>
                <a:gd name="T82" fmla="*/ 711 w 718"/>
                <a:gd name="T83" fmla="*/ 0 h 359"/>
                <a:gd name="T84" fmla="*/ 706 w 718"/>
                <a:gd name="T8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8" h="359">
                  <a:moveTo>
                    <a:pt x="706" y="0"/>
                  </a:moveTo>
                  <a:lnTo>
                    <a:pt x="247" y="0"/>
                  </a:lnTo>
                  <a:lnTo>
                    <a:pt x="138" y="81"/>
                  </a:lnTo>
                  <a:lnTo>
                    <a:pt x="135" y="83"/>
                  </a:lnTo>
                  <a:lnTo>
                    <a:pt x="130" y="83"/>
                  </a:lnTo>
                  <a:lnTo>
                    <a:pt x="128" y="83"/>
                  </a:lnTo>
                  <a:lnTo>
                    <a:pt x="126" y="82"/>
                  </a:lnTo>
                  <a:lnTo>
                    <a:pt x="123" y="80"/>
                  </a:lnTo>
                  <a:lnTo>
                    <a:pt x="121" y="77"/>
                  </a:lnTo>
                  <a:lnTo>
                    <a:pt x="120" y="75"/>
                  </a:lnTo>
                  <a:lnTo>
                    <a:pt x="118" y="71"/>
                  </a:lnTo>
                  <a:lnTo>
                    <a:pt x="1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3" y="235"/>
                  </a:lnTo>
                  <a:lnTo>
                    <a:pt x="7" y="238"/>
                  </a:lnTo>
                  <a:lnTo>
                    <a:pt x="11" y="239"/>
                  </a:lnTo>
                  <a:lnTo>
                    <a:pt x="425" y="239"/>
                  </a:lnTo>
                  <a:lnTo>
                    <a:pt x="554" y="356"/>
                  </a:lnTo>
                  <a:lnTo>
                    <a:pt x="557" y="358"/>
                  </a:lnTo>
                  <a:lnTo>
                    <a:pt x="562" y="359"/>
                  </a:lnTo>
                  <a:lnTo>
                    <a:pt x="565" y="359"/>
                  </a:lnTo>
                  <a:lnTo>
                    <a:pt x="567" y="358"/>
                  </a:lnTo>
                  <a:lnTo>
                    <a:pt x="569" y="356"/>
                  </a:lnTo>
                  <a:lnTo>
                    <a:pt x="572" y="353"/>
                  </a:lnTo>
                  <a:lnTo>
                    <a:pt x="573" y="351"/>
                  </a:lnTo>
                  <a:lnTo>
                    <a:pt x="574" y="347"/>
                  </a:lnTo>
                  <a:lnTo>
                    <a:pt x="574" y="239"/>
                  </a:lnTo>
                  <a:lnTo>
                    <a:pt x="706" y="239"/>
                  </a:lnTo>
                  <a:lnTo>
                    <a:pt x="711" y="238"/>
                  </a:lnTo>
                  <a:lnTo>
                    <a:pt x="714" y="235"/>
                  </a:lnTo>
                  <a:lnTo>
                    <a:pt x="717" y="232"/>
                  </a:lnTo>
                  <a:lnTo>
                    <a:pt x="718" y="227"/>
                  </a:lnTo>
                  <a:lnTo>
                    <a:pt x="718" y="12"/>
                  </a:lnTo>
                  <a:lnTo>
                    <a:pt x="717" y="7"/>
                  </a:lnTo>
                  <a:lnTo>
                    <a:pt x="714" y="3"/>
                  </a:lnTo>
                  <a:lnTo>
                    <a:pt x="711" y="0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3130">
              <a:extLst>
                <a:ext uri="{FF2B5EF4-FFF2-40B4-BE49-F238E27FC236}">
                  <a16:creationId xmlns:a16="http://schemas.microsoft.com/office/drawing/2014/main" id="{7F98B0C2-6C98-489A-832C-8AEB733B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1930400"/>
              <a:ext cx="285750" cy="152400"/>
            </a:xfrm>
            <a:custGeom>
              <a:avLst/>
              <a:gdLst>
                <a:gd name="T0" fmla="*/ 706 w 718"/>
                <a:gd name="T1" fmla="*/ 0 h 383"/>
                <a:gd name="T2" fmla="*/ 11 w 718"/>
                <a:gd name="T3" fmla="*/ 0 h 383"/>
                <a:gd name="T4" fmla="*/ 7 w 718"/>
                <a:gd name="T5" fmla="*/ 2 h 383"/>
                <a:gd name="T6" fmla="*/ 3 w 718"/>
                <a:gd name="T7" fmla="*/ 4 h 383"/>
                <a:gd name="T8" fmla="*/ 0 w 718"/>
                <a:gd name="T9" fmla="*/ 8 h 383"/>
                <a:gd name="T10" fmla="*/ 0 w 718"/>
                <a:gd name="T11" fmla="*/ 12 h 383"/>
                <a:gd name="T12" fmla="*/ 0 w 718"/>
                <a:gd name="T13" fmla="*/ 251 h 383"/>
                <a:gd name="T14" fmla="*/ 0 w 718"/>
                <a:gd name="T15" fmla="*/ 256 h 383"/>
                <a:gd name="T16" fmla="*/ 3 w 718"/>
                <a:gd name="T17" fmla="*/ 260 h 383"/>
                <a:gd name="T18" fmla="*/ 7 w 718"/>
                <a:gd name="T19" fmla="*/ 262 h 383"/>
                <a:gd name="T20" fmla="*/ 11 w 718"/>
                <a:gd name="T21" fmla="*/ 263 h 383"/>
                <a:gd name="T22" fmla="*/ 130 w 718"/>
                <a:gd name="T23" fmla="*/ 263 h 383"/>
                <a:gd name="T24" fmla="*/ 142 w 718"/>
                <a:gd name="T25" fmla="*/ 263 h 383"/>
                <a:gd name="T26" fmla="*/ 142 w 718"/>
                <a:gd name="T27" fmla="*/ 275 h 383"/>
                <a:gd name="T28" fmla="*/ 142 w 718"/>
                <a:gd name="T29" fmla="*/ 360 h 383"/>
                <a:gd name="T30" fmla="*/ 142 w 718"/>
                <a:gd name="T31" fmla="*/ 383 h 383"/>
                <a:gd name="T32" fmla="*/ 207 w 718"/>
                <a:gd name="T33" fmla="*/ 336 h 383"/>
                <a:gd name="T34" fmla="*/ 233 w 718"/>
                <a:gd name="T35" fmla="*/ 317 h 383"/>
                <a:gd name="T36" fmla="*/ 299 w 718"/>
                <a:gd name="T37" fmla="*/ 266 h 383"/>
                <a:gd name="T38" fmla="*/ 299 w 718"/>
                <a:gd name="T39" fmla="*/ 266 h 383"/>
                <a:gd name="T40" fmla="*/ 299 w 718"/>
                <a:gd name="T41" fmla="*/ 266 h 383"/>
                <a:gd name="T42" fmla="*/ 303 w 718"/>
                <a:gd name="T43" fmla="*/ 263 h 383"/>
                <a:gd name="T44" fmla="*/ 306 w 718"/>
                <a:gd name="T45" fmla="*/ 263 h 383"/>
                <a:gd name="T46" fmla="*/ 706 w 718"/>
                <a:gd name="T47" fmla="*/ 263 h 383"/>
                <a:gd name="T48" fmla="*/ 711 w 718"/>
                <a:gd name="T49" fmla="*/ 262 h 383"/>
                <a:gd name="T50" fmla="*/ 714 w 718"/>
                <a:gd name="T51" fmla="*/ 260 h 383"/>
                <a:gd name="T52" fmla="*/ 717 w 718"/>
                <a:gd name="T53" fmla="*/ 256 h 383"/>
                <a:gd name="T54" fmla="*/ 718 w 718"/>
                <a:gd name="T55" fmla="*/ 251 h 383"/>
                <a:gd name="T56" fmla="*/ 718 w 718"/>
                <a:gd name="T57" fmla="*/ 12 h 383"/>
                <a:gd name="T58" fmla="*/ 717 w 718"/>
                <a:gd name="T59" fmla="*/ 8 h 383"/>
                <a:gd name="T60" fmla="*/ 714 w 718"/>
                <a:gd name="T61" fmla="*/ 4 h 383"/>
                <a:gd name="T62" fmla="*/ 711 w 718"/>
                <a:gd name="T63" fmla="*/ 2 h 383"/>
                <a:gd name="T64" fmla="*/ 706 w 718"/>
                <a:gd name="T6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8" h="383">
                  <a:moveTo>
                    <a:pt x="706" y="0"/>
                  </a:move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51"/>
                  </a:lnTo>
                  <a:lnTo>
                    <a:pt x="0" y="256"/>
                  </a:lnTo>
                  <a:lnTo>
                    <a:pt x="3" y="260"/>
                  </a:lnTo>
                  <a:lnTo>
                    <a:pt x="7" y="262"/>
                  </a:lnTo>
                  <a:lnTo>
                    <a:pt x="11" y="263"/>
                  </a:lnTo>
                  <a:lnTo>
                    <a:pt x="130" y="263"/>
                  </a:lnTo>
                  <a:lnTo>
                    <a:pt x="142" y="263"/>
                  </a:lnTo>
                  <a:lnTo>
                    <a:pt x="142" y="275"/>
                  </a:lnTo>
                  <a:lnTo>
                    <a:pt x="142" y="360"/>
                  </a:lnTo>
                  <a:lnTo>
                    <a:pt x="142" y="383"/>
                  </a:lnTo>
                  <a:lnTo>
                    <a:pt x="207" y="336"/>
                  </a:lnTo>
                  <a:lnTo>
                    <a:pt x="233" y="317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303" y="263"/>
                  </a:lnTo>
                  <a:lnTo>
                    <a:pt x="306" y="263"/>
                  </a:lnTo>
                  <a:lnTo>
                    <a:pt x="706" y="263"/>
                  </a:lnTo>
                  <a:lnTo>
                    <a:pt x="711" y="262"/>
                  </a:lnTo>
                  <a:lnTo>
                    <a:pt x="714" y="260"/>
                  </a:lnTo>
                  <a:lnTo>
                    <a:pt x="717" y="256"/>
                  </a:lnTo>
                  <a:lnTo>
                    <a:pt x="718" y="251"/>
                  </a:lnTo>
                  <a:lnTo>
                    <a:pt x="718" y="12"/>
                  </a:lnTo>
                  <a:lnTo>
                    <a:pt x="717" y="8"/>
                  </a:lnTo>
                  <a:lnTo>
                    <a:pt x="714" y="4"/>
                  </a:lnTo>
                  <a:lnTo>
                    <a:pt x="711" y="2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00EA2CD-50AC-4C60-8337-DC0FB9176A7A}"/>
              </a:ext>
            </a:extLst>
          </p:cNvPr>
          <p:cNvGrpSpPr/>
          <p:nvPr/>
        </p:nvGrpSpPr>
        <p:grpSpPr>
          <a:xfrm>
            <a:off x="3844036" y="6031866"/>
            <a:ext cx="287338" cy="287338"/>
            <a:chOff x="4319588" y="4213225"/>
            <a:chExt cx="287338" cy="287338"/>
          </a:xfrm>
          <a:solidFill>
            <a:schemeClr val="accent4"/>
          </a:solidFill>
        </p:grpSpPr>
        <p:sp>
          <p:nvSpPr>
            <p:cNvPr id="111" name="Freeform 421">
              <a:extLst>
                <a:ext uri="{FF2B5EF4-FFF2-40B4-BE49-F238E27FC236}">
                  <a16:creationId xmlns:a16="http://schemas.microsoft.com/office/drawing/2014/main" id="{C2328095-7EAA-4E8E-93D1-26AA159C5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22">
              <a:extLst>
                <a:ext uri="{FF2B5EF4-FFF2-40B4-BE49-F238E27FC236}">
                  <a16:creationId xmlns:a16="http://schemas.microsoft.com/office/drawing/2014/main" id="{4FD0918F-1966-441B-969D-C7039895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23">
              <a:extLst>
                <a:ext uri="{FF2B5EF4-FFF2-40B4-BE49-F238E27FC236}">
                  <a16:creationId xmlns:a16="http://schemas.microsoft.com/office/drawing/2014/main" id="{930A8E79-D0B5-4FDE-B101-B5803C32A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05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483336" y="744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6626406" y="3246932"/>
            <a:ext cx="570866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MODELLING </a:t>
            </a:r>
          </a:p>
        </p:txBody>
      </p:sp>
    </p:spTree>
    <p:extLst>
      <p:ext uri="{BB962C8B-B14F-4D97-AF65-F5344CB8AC3E}">
        <p14:creationId xmlns:p14="http://schemas.microsoft.com/office/powerpoint/2010/main" val="23012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11D711-664C-4ECE-9D61-D59DB9D1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433" y="937198"/>
            <a:ext cx="7679133" cy="588347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360D3E7-8E57-4003-AE44-7CB60A4A6743}"/>
              </a:ext>
            </a:extLst>
          </p:cNvPr>
          <p:cNvSpPr txBox="1">
            <a:spLocks/>
          </p:cNvSpPr>
          <p:nvPr/>
        </p:nvSpPr>
        <p:spPr>
          <a:xfrm>
            <a:off x="838199" y="243827"/>
            <a:ext cx="1051560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INITIAL LOGISTIC REGRESSION MODEL </a:t>
            </a:r>
          </a:p>
        </p:txBody>
      </p:sp>
    </p:spTree>
    <p:extLst>
      <p:ext uri="{BB962C8B-B14F-4D97-AF65-F5344CB8AC3E}">
        <p14:creationId xmlns:p14="http://schemas.microsoft.com/office/powerpoint/2010/main" val="402125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370</Words>
  <Application>Microsoft Office PowerPoint</Application>
  <PresentationFormat>Widescreen</PresentationFormat>
  <Paragraphs>66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Rockwell</vt:lpstr>
      <vt:lpstr>Segoe UI</vt:lpstr>
      <vt:lpstr>Tw Cen MT</vt:lpstr>
      <vt:lpstr>Ubuntu</vt:lpstr>
      <vt:lpstr>Office Theme</vt:lpstr>
      <vt:lpstr>1_Office Theme</vt:lpstr>
      <vt:lpstr>PowerPoint Presentation</vt:lpstr>
      <vt:lpstr>CRISP DM LIFECYCLE</vt:lpstr>
      <vt:lpstr>Devising a classification model to estimate the likelihood of an individual’s success in paying back the loan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 PRUNING AND EVALUATION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bhageria</dc:creator>
  <cp:lastModifiedBy>manas bhageria</cp:lastModifiedBy>
  <cp:revision>41</cp:revision>
  <dcterms:created xsi:type="dcterms:W3CDTF">2020-10-08T18:35:20Z</dcterms:created>
  <dcterms:modified xsi:type="dcterms:W3CDTF">2020-10-12T07:58:25Z</dcterms:modified>
</cp:coreProperties>
</file>