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313" r:id="rId7"/>
    <p:sldId id="262" r:id="rId8"/>
    <p:sldId id="267" r:id="rId9"/>
    <p:sldId id="316" r:id="rId10"/>
    <p:sldId id="317" r:id="rId11"/>
    <p:sldId id="318" r:id="rId12"/>
    <p:sldId id="266" r:id="rId13"/>
    <p:sldId id="271" r:id="rId14"/>
    <p:sldId id="327" r:id="rId15"/>
    <p:sldId id="329" r:id="rId16"/>
    <p:sldId id="330" r:id="rId17"/>
    <p:sldId id="331" r:id="rId18"/>
    <p:sldId id="332" r:id="rId19"/>
    <p:sldId id="333" r:id="rId20"/>
    <p:sldId id="314" r:id="rId21"/>
    <p:sldId id="315" r:id="rId22"/>
    <p:sldId id="328" r:id="rId23"/>
    <p:sldId id="319" r:id="rId24"/>
    <p:sldId id="274" r:id="rId25"/>
    <p:sldId id="320" r:id="rId26"/>
    <p:sldId id="321" r:id="rId27"/>
    <p:sldId id="279" r:id="rId28"/>
    <p:sldId id="280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21" userDrawn="1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5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07884B-8B0E-417D-8E52-CC7A41504E6D}">
  <a:tblStyle styleId="{C507884B-8B0E-417D-8E52-CC7A41504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498"/>
        <p:guide pos="521"/>
        <p:guide orient="horz" pos="2889"/>
        <p:guide orient="horz" pos="347"/>
        <p:guide pos="5249"/>
        <p:guide pos="2888"/>
        <p:guide orient="horz"/>
        <p:guide orient="horz"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ar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Regres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Regres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cars!$B$2:$B$407</c:f>
              <c:numCache>
                <c:formatCode>General</c:formatCode>
                <c:ptCount val="406"/>
                <c:pt idx="0">
                  <c:v>18</c:v>
                </c:pt>
                <c:pt idx="1">
                  <c:v>15</c:v>
                </c:pt>
                <c:pt idx="2">
                  <c:v>18</c:v>
                </c:pt>
                <c:pt idx="3">
                  <c:v>16</c:v>
                </c:pt>
                <c:pt idx="4">
                  <c:v>17</c:v>
                </c:pt>
                <c:pt idx="5">
                  <c:v>15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15</c:v>
                </c:pt>
                <c:pt idx="16">
                  <c:v>14</c:v>
                </c:pt>
                <c:pt idx="17">
                  <c:v>0</c:v>
                </c:pt>
                <c:pt idx="18">
                  <c:v>15</c:v>
                </c:pt>
                <c:pt idx="19">
                  <c:v>14</c:v>
                </c:pt>
                <c:pt idx="20">
                  <c:v>24</c:v>
                </c:pt>
                <c:pt idx="21">
                  <c:v>22</c:v>
                </c:pt>
                <c:pt idx="22">
                  <c:v>18</c:v>
                </c:pt>
                <c:pt idx="23">
                  <c:v>21</c:v>
                </c:pt>
                <c:pt idx="24">
                  <c:v>27</c:v>
                </c:pt>
                <c:pt idx="25">
                  <c:v>26</c:v>
                </c:pt>
                <c:pt idx="26">
                  <c:v>25</c:v>
                </c:pt>
                <c:pt idx="27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21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9</c:v>
                </c:pt>
                <c:pt idx="35">
                  <c:v>27</c:v>
                </c:pt>
                <c:pt idx="36">
                  <c:v>28</c:v>
                </c:pt>
                <c:pt idx="37">
                  <c:v>25</c:v>
                </c:pt>
                <c:pt idx="38">
                  <c:v>25</c:v>
                </c:pt>
                <c:pt idx="39">
                  <c:v>0</c:v>
                </c:pt>
                <c:pt idx="40">
                  <c:v>19</c:v>
                </c:pt>
                <c:pt idx="41">
                  <c:v>16</c:v>
                </c:pt>
                <c:pt idx="42">
                  <c:v>17</c:v>
                </c:pt>
                <c:pt idx="43">
                  <c:v>19</c:v>
                </c:pt>
                <c:pt idx="44">
                  <c:v>18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12</c:v>
                </c:pt>
                <c:pt idx="50">
                  <c:v>13</c:v>
                </c:pt>
                <c:pt idx="51">
                  <c:v>13</c:v>
                </c:pt>
                <c:pt idx="52">
                  <c:v>18</c:v>
                </c:pt>
                <c:pt idx="53">
                  <c:v>22</c:v>
                </c:pt>
                <c:pt idx="54">
                  <c:v>19</c:v>
                </c:pt>
                <c:pt idx="55">
                  <c:v>18</c:v>
                </c:pt>
                <c:pt idx="56">
                  <c:v>23</c:v>
                </c:pt>
                <c:pt idx="57">
                  <c:v>28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35</c:v>
                </c:pt>
                <c:pt idx="62">
                  <c:v>27</c:v>
                </c:pt>
                <c:pt idx="63">
                  <c:v>26</c:v>
                </c:pt>
                <c:pt idx="64">
                  <c:v>24</c:v>
                </c:pt>
                <c:pt idx="65">
                  <c:v>25</c:v>
                </c:pt>
                <c:pt idx="66">
                  <c:v>23</c:v>
                </c:pt>
                <c:pt idx="67">
                  <c:v>20</c:v>
                </c:pt>
                <c:pt idx="68">
                  <c:v>21</c:v>
                </c:pt>
                <c:pt idx="69">
                  <c:v>13</c:v>
                </c:pt>
                <c:pt idx="70">
                  <c:v>14</c:v>
                </c:pt>
                <c:pt idx="71">
                  <c:v>15</c:v>
                </c:pt>
                <c:pt idx="72">
                  <c:v>14</c:v>
                </c:pt>
                <c:pt idx="73">
                  <c:v>17</c:v>
                </c:pt>
                <c:pt idx="74">
                  <c:v>11</c:v>
                </c:pt>
                <c:pt idx="75">
                  <c:v>13</c:v>
                </c:pt>
                <c:pt idx="76">
                  <c:v>12</c:v>
                </c:pt>
                <c:pt idx="77">
                  <c:v>13</c:v>
                </c:pt>
                <c:pt idx="78">
                  <c:v>19</c:v>
                </c:pt>
                <c:pt idx="79">
                  <c:v>15</c:v>
                </c:pt>
                <c:pt idx="80">
                  <c:v>13</c:v>
                </c:pt>
                <c:pt idx="81">
                  <c:v>13</c:v>
                </c:pt>
                <c:pt idx="82">
                  <c:v>14</c:v>
                </c:pt>
                <c:pt idx="83">
                  <c:v>18</c:v>
                </c:pt>
                <c:pt idx="84">
                  <c:v>22</c:v>
                </c:pt>
                <c:pt idx="85">
                  <c:v>21</c:v>
                </c:pt>
                <c:pt idx="86">
                  <c:v>26</c:v>
                </c:pt>
                <c:pt idx="87">
                  <c:v>22</c:v>
                </c:pt>
                <c:pt idx="88">
                  <c:v>28</c:v>
                </c:pt>
                <c:pt idx="89">
                  <c:v>23</c:v>
                </c:pt>
                <c:pt idx="90">
                  <c:v>28</c:v>
                </c:pt>
                <c:pt idx="91">
                  <c:v>27</c:v>
                </c:pt>
                <c:pt idx="92">
                  <c:v>13</c:v>
                </c:pt>
                <c:pt idx="93">
                  <c:v>14</c:v>
                </c:pt>
                <c:pt idx="94">
                  <c:v>13</c:v>
                </c:pt>
                <c:pt idx="95">
                  <c:v>14</c:v>
                </c:pt>
                <c:pt idx="96">
                  <c:v>15</c:v>
                </c:pt>
                <c:pt idx="97">
                  <c:v>12</c:v>
                </c:pt>
                <c:pt idx="98">
                  <c:v>13</c:v>
                </c:pt>
                <c:pt idx="99">
                  <c:v>13</c:v>
                </c:pt>
                <c:pt idx="100">
                  <c:v>14</c:v>
                </c:pt>
                <c:pt idx="101">
                  <c:v>13</c:v>
                </c:pt>
                <c:pt idx="102">
                  <c:v>12</c:v>
                </c:pt>
                <c:pt idx="103">
                  <c:v>13</c:v>
                </c:pt>
                <c:pt idx="104">
                  <c:v>18</c:v>
                </c:pt>
                <c:pt idx="105">
                  <c:v>16</c:v>
                </c:pt>
                <c:pt idx="106">
                  <c:v>18</c:v>
                </c:pt>
                <c:pt idx="107">
                  <c:v>18</c:v>
                </c:pt>
                <c:pt idx="108">
                  <c:v>23</c:v>
                </c:pt>
                <c:pt idx="109">
                  <c:v>26</c:v>
                </c:pt>
                <c:pt idx="110">
                  <c:v>11</c:v>
                </c:pt>
                <c:pt idx="111">
                  <c:v>12</c:v>
                </c:pt>
                <c:pt idx="112">
                  <c:v>13</c:v>
                </c:pt>
                <c:pt idx="113">
                  <c:v>12</c:v>
                </c:pt>
                <c:pt idx="114">
                  <c:v>18</c:v>
                </c:pt>
                <c:pt idx="115">
                  <c:v>20</c:v>
                </c:pt>
                <c:pt idx="116">
                  <c:v>21</c:v>
                </c:pt>
                <c:pt idx="117">
                  <c:v>22</c:v>
                </c:pt>
                <c:pt idx="118">
                  <c:v>18</c:v>
                </c:pt>
                <c:pt idx="119">
                  <c:v>19</c:v>
                </c:pt>
                <c:pt idx="120">
                  <c:v>21</c:v>
                </c:pt>
                <c:pt idx="121">
                  <c:v>26</c:v>
                </c:pt>
                <c:pt idx="122">
                  <c:v>15</c:v>
                </c:pt>
                <c:pt idx="123">
                  <c:v>16</c:v>
                </c:pt>
                <c:pt idx="124">
                  <c:v>29</c:v>
                </c:pt>
                <c:pt idx="125">
                  <c:v>24</c:v>
                </c:pt>
                <c:pt idx="126">
                  <c:v>20</c:v>
                </c:pt>
                <c:pt idx="127">
                  <c:v>19</c:v>
                </c:pt>
                <c:pt idx="128">
                  <c:v>15</c:v>
                </c:pt>
                <c:pt idx="129">
                  <c:v>24</c:v>
                </c:pt>
                <c:pt idx="130">
                  <c:v>20</c:v>
                </c:pt>
                <c:pt idx="131">
                  <c:v>11</c:v>
                </c:pt>
                <c:pt idx="132">
                  <c:v>20</c:v>
                </c:pt>
                <c:pt idx="133">
                  <c:v>21</c:v>
                </c:pt>
                <c:pt idx="134">
                  <c:v>19</c:v>
                </c:pt>
                <c:pt idx="135">
                  <c:v>15</c:v>
                </c:pt>
                <c:pt idx="136">
                  <c:v>31</c:v>
                </c:pt>
                <c:pt idx="137">
                  <c:v>26</c:v>
                </c:pt>
                <c:pt idx="138">
                  <c:v>32</c:v>
                </c:pt>
                <c:pt idx="139">
                  <c:v>25</c:v>
                </c:pt>
                <c:pt idx="140">
                  <c:v>16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13</c:v>
                </c:pt>
                <c:pt idx="145">
                  <c:v>14</c:v>
                </c:pt>
                <c:pt idx="146">
                  <c:v>14</c:v>
                </c:pt>
                <c:pt idx="147">
                  <c:v>14</c:v>
                </c:pt>
                <c:pt idx="148">
                  <c:v>29</c:v>
                </c:pt>
                <c:pt idx="149">
                  <c:v>26</c:v>
                </c:pt>
                <c:pt idx="150">
                  <c:v>26</c:v>
                </c:pt>
                <c:pt idx="151">
                  <c:v>31</c:v>
                </c:pt>
                <c:pt idx="152">
                  <c:v>32</c:v>
                </c:pt>
                <c:pt idx="153">
                  <c:v>28</c:v>
                </c:pt>
                <c:pt idx="154">
                  <c:v>24</c:v>
                </c:pt>
                <c:pt idx="155">
                  <c:v>26</c:v>
                </c:pt>
                <c:pt idx="156">
                  <c:v>24</c:v>
                </c:pt>
                <c:pt idx="157">
                  <c:v>26</c:v>
                </c:pt>
                <c:pt idx="158">
                  <c:v>31</c:v>
                </c:pt>
                <c:pt idx="159">
                  <c:v>19</c:v>
                </c:pt>
                <c:pt idx="160">
                  <c:v>18</c:v>
                </c:pt>
                <c:pt idx="161">
                  <c:v>15</c:v>
                </c:pt>
                <c:pt idx="162">
                  <c:v>15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17</c:v>
                </c:pt>
                <c:pt idx="168">
                  <c:v>16</c:v>
                </c:pt>
                <c:pt idx="169">
                  <c:v>15</c:v>
                </c:pt>
                <c:pt idx="170">
                  <c:v>18</c:v>
                </c:pt>
                <c:pt idx="171">
                  <c:v>21</c:v>
                </c:pt>
                <c:pt idx="172">
                  <c:v>20</c:v>
                </c:pt>
                <c:pt idx="173">
                  <c:v>13</c:v>
                </c:pt>
                <c:pt idx="174">
                  <c:v>29</c:v>
                </c:pt>
                <c:pt idx="175">
                  <c:v>23</c:v>
                </c:pt>
                <c:pt idx="176">
                  <c:v>20</c:v>
                </c:pt>
                <c:pt idx="177">
                  <c:v>23</c:v>
                </c:pt>
                <c:pt idx="178">
                  <c:v>24</c:v>
                </c:pt>
                <c:pt idx="179">
                  <c:v>25</c:v>
                </c:pt>
                <c:pt idx="180">
                  <c:v>24</c:v>
                </c:pt>
                <c:pt idx="181">
                  <c:v>18</c:v>
                </c:pt>
                <c:pt idx="182">
                  <c:v>29</c:v>
                </c:pt>
                <c:pt idx="183">
                  <c:v>19</c:v>
                </c:pt>
                <c:pt idx="184">
                  <c:v>23</c:v>
                </c:pt>
                <c:pt idx="185">
                  <c:v>23</c:v>
                </c:pt>
                <c:pt idx="186">
                  <c:v>22</c:v>
                </c:pt>
                <c:pt idx="187">
                  <c:v>25</c:v>
                </c:pt>
                <c:pt idx="188">
                  <c:v>33</c:v>
                </c:pt>
                <c:pt idx="189">
                  <c:v>28</c:v>
                </c:pt>
                <c:pt idx="190">
                  <c:v>25</c:v>
                </c:pt>
                <c:pt idx="191">
                  <c:v>25</c:v>
                </c:pt>
                <c:pt idx="192">
                  <c:v>26</c:v>
                </c:pt>
                <c:pt idx="193">
                  <c:v>27</c:v>
                </c:pt>
                <c:pt idx="194">
                  <c:v>17.5</c:v>
                </c:pt>
                <c:pt idx="195">
                  <c:v>16</c:v>
                </c:pt>
                <c:pt idx="196">
                  <c:v>15.5</c:v>
                </c:pt>
                <c:pt idx="197">
                  <c:v>14.5</c:v>
                </c:pt>
                <c:pt idx="198">
                  <c:v>22</c:v>
                </c:pt>
                <c:pt idx="199">
                  <c:v>22</c:v>
                </c:pt>
                <c:pt idx="200">
                  <c:v>24</c:v>
                </c:pt>
                <c:pt idx="201">
                  <c:v>22.5</c:v>
                </c:pt>
                <c:pt idx="202">
                  <c:v>29</c:v>
                </c:pt>
                <c:pt idx="203">
                  <c:v>24.5</c:v>
                </c:pt>
                <c:pt idx="204">
                  <c:v>29</c:v>
                </c:pt>
                <c:pt idx="205">
                  <c:v>33</c:v>
                </c:pt>
                <c:pt idx="206">
                  <c:v>20</c:v>
                </c:pt>
                <c:pt idx="207">
                  <c:v>18</c:v>
                </c:pt>
                <c:pt idx="208">
                  <c:v>18.5</c:v>
                </c:pt>
                <c:pt idx="209">
                  <c:v>17.5</c:v>
                </c:pt>
                <c:pt idx="210">
                  <c:v>29.5</c:v>
                </c:pt>
                <c:pt idx="211">
                  <c:v>32</c:v>
                </c:pt>
                <c:pt idx="212">
                  <c:v>28</c:v>
                </c:pt>
                <c:pt idx="213">
                  <c:v>26.5</c:v>
                </c:pt>
                <c:pt idx="214">
                  <c:v>20</c:v>
                </c:pt>
                <c:pt idx="215">
                  <c:v>13</c:v>
                </c:pt>
                <c:pt idx="216">
                  <c:v>19</c:v>
                </c:pt>
                <c:pt idx="217">
                  <c:v>19</c:v>
                </c:pt>
                <c:pt idx="218">
                  <c:v>16.5</c:v>
                </c:pt>
                <c:pt idx="219">
                  <c:v>16.5</c:v>
                </c:pt>
                <c:pt idx="220">
                  <c:v>13</c:v>
                </c:pt>
                <c:pt idx="221">
                  <c:v>13</c:v>
                </c:pt>
                <c:pt idx="222">
                  <c:v>13</c:v>
                </c:pt>
                <c:pt idx="223">
                  <c:v>31.5</c:v>
                </c:pt>
                <c:pt idx="224">
                  <c:v>30</c:v>
                </c:pt>
                <c:pt idx="225">
                  <c:v>36</c:v>
                </c:pt>
                <c:pt idx="226">
                  <c:v>25.5</c:v>
                </c:pt>
                <c:pt idx="227">
                  <c:v>33.5</c:v>
                </c:pt>
                <c:pt idx="228">
                  <c:v>17.5</c:v>
                </c:pt>
                <c:pt idx="229">
                  <c:v>17</c:v>
                </c:pt>
                <c:pt idx="230">
                  <c:v>15.5</c:v>
                </c:pt>
                <c:pt idx="231">
                  <c:v>15</c:v>
                </c:pt>
                <c:pt idx="232">
                  <c:v>17.5</c:v>
                </c:pt>
                <c:pt idx="233">
                  <c:v>20.5</c:v>
                </c:pt>
                <c:pt idx="234">
                  <c:v>19</c:v>
                </c:pt>
                <c:pt idx="235">
                  <c:v>18.5</c:v>
                </c:pt>
                <c:pt idx="236">
                  <c:v>16</c:v>
                </c:pt>
                <c:pt idx="237">
                  <c:v>15.5</c:v>
                </c:pt>
                <c:pt idx="238">
                  <c:v>15.5</c:v>
                </c:pt>
                <c:pt idx="239">
                  <c:v>16</c:v>
                </c:pt>
                <c:pt idx="240">
                  <c:v>29</c:v>
                </c:pt>
                <c:pt idx="241">
                  <c:v>24.5</c:v>
                </c:pt>
                <c:pt idx="242">
                  <c:v>26</c:v>
                </c:pt>
                <c:pt idx="243">
                  <c:v>25.5</c:v>
                </c:pt>
                <c:pt idx="244">
                  <c:v>30.5</c:v>
                </c:pt>
                <c:pt idx="245">
                  <c:v>33.5</c:v>
                </c:pt>
                <c:pt idx="246">
                  <c:v>30</c:v>
                </c:pt>
                <c:pt idx="247">
                  <c:v>30.5</c:v>
                </c:pt>
                <c:pt idx="248">
                  <c:v>22</c:v>
                </c:pt>
                <c:pt idx="249">
                  <c:v>21.5</c:v>
                </c:pt>
                <c:pt idx="250">
                  <c:v>21.5</c:v>
                </c:pt>
                <c:pt idx="251">
                  <c:v>43.1</c:v>
                </c:pt>
                <c:pt idx="252">
                  <c:v>36.1</c:v>
                </c:pt>
                <c:pt idx="253">
                  <c:v>32.799999999999997</c:v>
                </c:pt>
                <c:pt idx="254">
                  <c:v>39.4</c:v>
                </c:pt>
                <c:pt idx="255">
                  <c:v>36.1</c:v>
                </c:pt>
                <c:pt idx="256">
                  <c:v>19.899999999999999</c:v>
                </c:pt>
                <c:pt idx="257">
                  <c:v>19.399999999999999</c:v>
                </c:pt>
                <c:pt idx="258">
                  <c:v>20.2</c:v>
                </c:pt>
                <c:pt idx="259">
                  <c:v>19.2</c:v>
                </c:pt>
                <c:pt idx="260">
                  <c:v>20.5</c:v>
                </c:pt>
                <c:pt idx="261">
                  <c:v>20.2</c:v>
                </c:pt>
                <c:pt idx="262">
                  <c:v>25.1</c:v>
                </c:pt>
                <c:pt idx="263">
                  <c:v>20.5</c:v>
                </c:pt>
                <c:pt idx="264">
                  <c:v>19.399999999999999</c:v>
                </c:pt>
                <c:pt idx="265">
                  <c:v>20.6</c:v>
                </c:pt>
                <c:pt idx="266">
                  <c:v>20.8</c:v>
                </c:pt>
                <c:pt idx="267">
                  <c:v>18.600000000000001</c:v>
                </c:pt>
                <c:pt idx="268">
                  <c:v>18.100000000000001</c:v>
                </c:pt>
                <c:pt idx="269">
                  <c:v>19.2</c:v>
                </c:pt>
                <c:pt idx="270">
                  <c:v>17.7</c:v>
                </c:pt>
                <c:pt idx="271">
                  <c:v>18.100000000000001</c:v>
                </c:pt>
                <c:pt idx="272">
                  <c:v>17.5</c:v>
                </c:pt>
                <c:pt idx="273">
                  <c:v>30</c:v>
                </c:pt>
                <c:pt idx="274">
                  <c:v>27.5</c:v>
                </c:pt>
                <c:pt idx="275">
                  <c:v>27.2</c:v>
                </c:pt>
                <c:pt idx="276">
                  <c:v>30.9</c:v>
                </c:pt>
                <c:pt idx="277">
                  <c:v>21.1</c:v>
                </c:pt>
                <c:pt idx="278">
                  <c:v>23.2</c:v>
                </c:pt>
                <c:pt idx="279">
                  <c:v>23.8</c:v>
                </c:pt>
                <c:pt idx="280">
                  <c:v>23.9</c:v>
                </c:pt>
                <c:pt idx="281">
                  <c:v>20.3</c:v>
                </c:pt>
                <c:pt idx="282">
                  <c:v>17</c:v>
                </c:pt>
                <c:pt idx="283">
                  <c:v>21.6</c:v>
                </c:pt>
                <c:pt idx="284">
                  <c:v>16.2</c:v>
                </c:pt>
                <c:pt idx="285">
                  <c:v>31.5</c:v>
                </c:pt>
                <c:pt idx="286">
                  <c:v>29.5</c:v>
                </c:pt>
                <c:pt idx="287">
                  <c:v>21.5</c:v>
                </c:pt>
                <c:pt idx="288">
                  <c:v>19.8</c:v>
                </c:pt>
                <c:pt idx="289">
                  <c:v>22.3</c:v>
                </c:pt>
                <c:pt idx="290">
                  <c:v>20.2</c:v>
                </c:pt>
                <c:pt idx="291">
                  <c:v>20.6</c:v>
                </c:pt>
                <c:pt idx="292">
                  <c:v>17</c:v>
                </c:pt>
                <c:pt idx="293">
                  <c:v>17.600000000000001</c:v>
                </c:pt>
                <c:pt idx="294">
                  <c:v>16.5</c:v>
                </c:pt>
                <c:pt idx="295">
                  <c:v>18.2</c:v>
                </c:pt>
                <c:pt idx="296">
                  <c:v>16.899999999999999</c:v>
                </c:pt>
                <c:pt idx="297">
                  <c:v>15.5</c:v>
                </c:pt>
                <c:pt idx="298">
                  <c:v>19.2</c:v>
                </c:pt>
                <c:pt idx="299">
                  <c:v>18.5</c:v>
                </c:pt>
                <c:pt idx="300">
                  <c:v>31.9</c:v>
                </c:pt>
                <c:pt idx="301">
                  <c:v>34.1</c:v>
                </c:pt>
                <c:pt idx="302">
                  <c:v>35.700000000000003</c:v>
                </c:pt>
                <c:pt idx="303">
                  <c:v>27.4</c:v>
                </c:pt>
                <c:pt idx="304">
                  <c:v>25.4</c:v>
                </c:pt>
                <c:pt idx="305">
                  <c:v>23</c:v>
                </c:pt>
                <c:pt idx="306">
                  <c:v>27.2</c:v>
                </c:pt>
                <c:pt idx="307">
                  <c:v>23.9</c:v>
                </c:pt>
                <c:pt idx="308">
                  <c:v>34.200000000000003</c:v>
                </c:pt>
                <c:pt idx="309">
                  <c:v>34.5</c:v>
                </c:pt>
                <c:pt idx="310">
                  <c:v>31.8</c:v>
                </c:pt>
                <c:pt idx="311">
                  <c:v>37.299999999999997</c:v>
                </c:pt>
                <c:pt idx="312">
                  <c:v>28.4</c:v>
                </c:pt>
                <c:pt idx="313">
                  <c:v>28.8</c:v>
                </c:pt>
                <c:pt idx="314">
                  <c:v>26.8</c:v>
                </c:pt>
                <c:pt idx="315">
                  <c:v>33.5</c:v>
                </c:pt>
                <c:pt idx="316">
                  <c:v>41.5</c:v>
                </c:pt>
                <c:pt idx="317">
                  <c:v>38.1</c:v>
                </c:pt>
                <c:pt idx="318">
                  <c:v>32.1</c:v>
                </c:pt>
                <c:pt idx="319">
                  <c:v>37.200000000000003</c:v>
                </c:pt>
                <c:pt idx="320">
                  <c:v>28</c:v>
                </c:pt>
                <c:pt idx="321">
                  <c:v>26.4</c:v>
                </c:pt>
                <c:pt idx="322">
                  <c:v>24.3</c:v>
                </c:pt>
                <c:pt idx="323">
                  <c:v>19.100000000000001</c:v>
                </c:pt>
                <c:pt idx="324">
                  <c:v>34.299999999999997</c:v>
                </c:pt>
                <c:pt idx="325">
                  <c:v>29.8</c:v>
                </c:pt>
                <c:pt idx="326">
                  <c:v>31.3</c:v>
                </c:pt>
                <c:pt idx="327">
                  <c:v>37</c:v>
                </c:pt>
                <c:pt idx="328">
                  <c:v>32.200000000000003</c:v>
                </c:pt>
                <c:pt idx="329">
                  <c:v>46.6</c:v>
                </c:pt>
                <c:pt idx="330">
                  <c:v>27.9</c:v>
                </c:pt>
                <c:pt idx="331">
                  <c:v>40.799999999999997</c:v>
                </c:pt>
                <c:pt idx="332">
                  <c:v>44.3</c:v>
                </c:pt>
                <c:pt idx="333">
                  <c:v>43.4</c:v>
                </c:pt>
                <c:pt idx="334">
                  <c:v>36.4</c:v>
                </c:pt>
                <c:pt idx="335">
                  <c:v>30</c:v>
                </c:pt>
                <c:pt idx="336">
                  <c:v>44.6</c:v>
                </c:pt>
                <c:pt idx="337">
                  <c:v>40.9</c:v>
                </c:pt>
                <c:pt idx="338">
                  <c:v>33.799999999999997</c:v>
                </c:pt>
                <c:pt idx="339">
                  <c:v>29.8</c:v>
                </c:pt>
                <c:pt idx="340">
                  <c:v>32.700000000000003</c:v>
                </c:pt>
                <c:pt idx="341">
                  <c:v>23.7</c:v>
                </c:pt>
                <c:pt idx="342">
                  <c:v>35</c:v>
                </c:pt>
                <c:pt idx="343">
                  <c:v>23.6</c:v>
                </c:pt>
                <c:pt idx="344">
                  <c:v>32.4</c:v>
                </c:pt>
                <c:pt idx="345">
                  <c:v>27.2</c:v>
                </c:pt>
                <c:pt idx="346">
                  <c:v>26.6</c:v>
                </c:pt>
                <c:pt idx="347">
                  <c:v>25.8</c:v>
                </c:pt>
                <c:pt idx="348">
                  <c:v>23.5</c:v>
                </c:pt>
                <c:pt idx="349">
                  <c:v>30</c:v>
                </c:pt>
                <c:pt idx="350">
                  <c:v>39.1</c:v>
                </c:pt>
                <c:pt idx="351">
                  <c:v>39</c:v>
                </c:pt>
                <c:pt idx="352">
                  <c:v>35.1</c:v>
                </c:pt>
                <c:pt idx="353">
                  <c:v>32.299999999999997</c:v>
                </c:pt>
                <c:pt idx="354">
                  <c:v>37</c:v>
                </c:pt>
                <c:pt idx="355">
                  <c:v>37.700000000000003</c:v>
                </c:pt>
                <c:pt idx="356">
                  <c:v>34.1</c:v>
                </c:pt>
                <c:pt idx="357">
                  <c:v>34.700000000000003</c:v>
                </c:pt>
                <c:pt idx="358">
                  <c:v>34.4</c:v>
                </c:pt>
                <c:pt idx="359">
                  <c:v>29.9</c:v>
                </c:pt>
                <c:pt idx="360">
                  <c:v>33</c:v>
                </c:pt>
                <c:pt idx="361">
                  <c:v>34.5</c:v>
                </c:pt>
                <c:pt idx="362">
                  <c:v>33.700000000000003</c:v>
                </c:pt>
                <c:pt idx="363">
                  <c:v>32.4</c:v>
                </c:pt>
                <c:pt idx="364">
                  <c:v>32.9</c:v>
                </c:pt>
                <c:pt idx="365">
                  <c:v>31.6</c:v>
                </c:pt>
                <c:pt idx="366">
                  <c:v>28.1</c:v>
                </c:pt>
                <c:pt idx="367">
                  <c:v>0</c:v>
                </c:pt>
                <c:pt idx="368">
                  <c:v>30.7</c:v>
                </c:pt>
                <c:pt idx="369">
                  <c:v>25.4</c:v>
                </c:pt>
                <c:pt idx="370">
                  <c:v>24.2</c:v>
                </c:pt>
                <c:pt idx="371">
                  <c:v>22.4</c:v>
                </c:pt>
                <c:pt idx="372">
                  <c:v>26.6</c:v>
                </c:pt>
                <c:pt idx="373">
                  <c:v>20.2</c:v>
                </c:pt>
                <c:pt idx="374">
                  <c:v>17.600000000000001</c:v>
                </c:pt>
                <c:pt idx="375">
                  <c:v>28</c:v>
                </c:pt>
                <c:pt idx="376">
                  <c:v>27</c:v>
                </c:pt>
                <c:pt idx="377">
                  <c:v>34</c:v>
                </c:pt>
                <c:pt idx="378">
                  <c:v>31</c:v>
                </c:pt>
                <c:pt idx="379">
                  <c:v>29</c:v>
                </c:pt>
                <c:pt idx="380">
                  <c:v>27</c:v>
                </c:pt>
                <c:pt idx="381">
                  <c:v>24</c:v>
                </c:pt>
                <c:pt idx="382">
                  <c:v>23</c:v>
                </c:pt>
                <c:pt idx="383">
                  <c:v>36</c:v>
                </c:pt>
                <c:pt idx="384">
                  <c:v>37</c:v>
                </c:pt>
                <c:pt idx="385">
                  <c:v>31</c:v>
                </c:pt>
                <c:pt idx="386">
                  <c:v>38</c:v>
                </c:pt>
                <c:pt idx="387">
                  <c:v>36</c:v>
                </c:pt>
                <c:pt idx="388">
                  <c:v>36</c:v>
                </c:pt>
                <c:pt idx="389">
                  <c:v>36</c:v>
                </c:pt>
                <c:pt idx="390">
                  <c:v>34</c:v>
                </c:pt>
                <c:pt idx="391">
                  <c:v>38</c:v>
                </c:pt>
                <c:pt idx="392">
                  <c:v>32</c:v>
                </c:pt>
                <c:pt idx="393">
                  <c:v>38</c:v>
                </c:pt>
                <c:pt idx="394">
                  <c:v>25</c:v>
                </c:pt>
                <c:pt idx="395">
                  <c:v>38</c:v>
                </c:pt>
                <c:pt idx="396">
                  <c:v>26</c:v>
                </c:pt>
                <c:pt idx="397">
                  <c:v>22</c:v>
                </c:pt>
                <c:pt idx="398">
                  <c:v>32</c:v>
                </c:pt>
                <c:pt idx="399">
                  <c:v>36</c:v>
                </c:pt>
                <c:pt idx="400">
                  <c:v>27</c:v>
                </c:pt>
                <c:pt idx="401">
                  <c:v>27</c:v>
                </c:pt>
                <c:pt idx="402">
                  <c:v>44</c:v>
                </c:pt>
                <c:pt idx="403">
                  <c:v>32</c:v>
                </c:pt>
                <c:pt idx="404">
                  <c:v>28</c:v>
                </c:pt>
                <c:pt idx="405">
                  <c:v>31</c:v>
                </c:pt>
              </c:numCache>
            </c:numRef>
          </c:xVal>
          <c:yVal>
            <c:numRef>
              <c:f>cars!$F$2:$F$407</c:f>
              <c:numCache>
                <c:formatCode>General</c:formatCode>
                <c:ptCount val="406"/>
                <c:pt idx="0">
                  <c:v>3504</c:v>
                </c:pt>
                <c:pt idx="1">
                  <c:v>3693</c:v>
                </c:pt>
                <c:pt idx="2">
                  <c:v>3436</c:v>
                </c:pt>
                <c:pt idx="3">
                  <c:v>3433</c:v>
                </c:pt>
                <c:pt idx="4">
                  <c:v>3449</c:v>
                </c:pt>
                <c:pt idx="5">
                  <c:v>4341</c:v>
                </c:pt>
                <c:pt idx="6">
                  <c:v>4354</c:v>
                </c:pt>
                <c:pt idx="7">
                  <c:v>4312</c:v>
                </c:pt>
                <c:pt idx="8">
                  <c:v>4425</c:v>
                </c:pt>
                <c:pt idx="9">
                  <c:v>3850</c:v>
                </c:pt>
                <c:pt idx="10">
                  <c:v>3090</c:v>
                </c:pt>
                <c:pt idx="11">
                  <c:v>4142</c:v>
                </c:pt>
                <c:pt idx="12">
                  <c:v>4034</c:v>
                </c:pt>
                <c:pt idx="13">
                  <c:v>4166</c:v>
                </c:pt>
                <c:pt idx="14">
                  <c:v>3850</c:v>
                </c:pt>
                <c:pt idx="15">
                  <c:v>3563</c:v>
                </c:pt>
                <c:pt idx="16">
                  <c:v>3609</c:v>
                </c:pt>
                <c:pt idx="17">
                  <c:v>3353</c:v>
                </c:pt>
                <c:pt idx="18">
                  <c:v>3761</c:v>
                </c:pt>
                <c:pt idx="19">
                  <c:v>3086</c:v>
                </c:pt>
                <c:pt idx="20">
                  <c:v>2372</c:v>
                </c:pt>
                <c:pt idx="21">
                  <c:v>2833</c:v>
                </c:pt>
                <c:pt idx="22">
                  <c:v>2774</c:v>
                </c:pt>
                <c:pt idx="23">
                  <c:v>2587</c:v>
                </c:pt>
                <c:pt idx="24">
                  <c:v>2130</c:v>
                </c:pt>
                <c:pt idx="25">
                  <c:v>1835</c:v>
                </c:pt>
                <c:pt idx="26">
                  <c:v>2672</c:v>
                </c:pt>
                <c:pt idx="27">
                  <c:v>2430</c:v>
                </c:pt>
                <c:pt idx="28">
                  <c:v>2375</c:v>
                </c:pt>
                <c:pt idx="29">
                  <c:v>2234</c:v>
                </c:pt>
                <c:pt idx="30">
                  <c:v>2648</c:v>
                </c:pt>
                <c:pt idx="31">
                  <c:v>4615</c:v>
                </c:pt>
                <c:pt idx="32">
                  <c:v>4376</c:v>
                </c:pt>
                <c:pt idx="33">
                  <c:v>4382</c:v>
                </c:pt>
                <c:pt idx="34">
                  <c:v>4732</c:v>
                </c:pt>
                <c:pt idx="35">
                  <c:v>2130</c:v>
                </c:pt>
                <c:pt idx="36">
                  <c:v>2264</c:v>
                </c:pt>
                <c:pt idx="37">
                  <c:v>2228</c:v>
                </c:pt>
                <c:pt idx="38">
                  <c:v>2046</c:v>
                </c:pt>
                <c:pt idx="39">
                  <c:v>1978</c:v>
                </c:pt>
                <c:pt idx="40">
                  <c:v>2634</c:v>
                </c:pt>
                <c:pt idx="41">
                  <c:v>3439</c:v>
                </c:pt>
                <c:pt idx="42">
                  <c:v>3329</c:v>
                </c:pt>
                <c:pt idx="43">
                  <c:v>3302</c:v>
                </c:pt>
                <c:pt idx="44">
                  <c:v>3288</c:v>
                </c:pt>
                <c:pt idx="45">
                  <c:v>4209</c:v>
                </c:pt>
                <c:pt idx="46">
                  <c:v>4464</c:v>
                </c:pt>
                <c:pt idx="47">
                  <c:v>4154</c:v>
                </c:pt>
                <c:pt idx="48">
                  <c:v>4096</c:v>
                </c:pt>
                <c:pt idx="49">
                  <c:v>4955</c:v>
                </c:pt>
                <c:pt idx="50">
                  <c:v>4746</c:v>
                </c:pt>
                <c:pt idx="51">
                  <c:v>5140</c:v>
                </c:pt>
                <c:pt idx="52">
                  <c:v>2962</c:v>
                </c:pt>
                <c:pt idx="53">
                  <c:v>2408</c:v>
                </c:pt>
                <c:pt idx="54">
                  <c:v>3282</c:v>
                </c:pt>
                <c:pt idx="55">
                  <c:v>3139</c:v>
                </c:pt>
                <c:pt idx="56">
                  <c:v>2220</c:v>
                </c:pt>
                <c:pt idx="57">
                  <c:v>2123</c:v>
                </c:pt>
                <c:pt idx="58">
                  <c:v>2074</c:v>
                </c:pt>
                <c:pt idx="59">
                  <c:v>2065</c:v>
                </c:pt>
                <c:pt idx="60">
                  <c:v>1773</c:v>
                </c:pt>
                <c:pt idx="61">
                  <c:v>1613</c:v>
                </c:pt>
                <c:pt idx="62">
                  <c:v>1834</c:v>
                </c:pt>
                <c:pt idx="63">
                  <c:v>1955</c:v>
                </c:pt>
                <c:pt idx="64">
                  <c:v>2278</c:v>
                </c:pt>
                <c:pt idx="65">
                  <c:v>2126</c:v>
                </c:pt>
                <c:pt idx="66">
                  <c:v>2254</c:v>
                </c:pt>
                <c:pt idx="67">
                  <c:v>2408</c:v>
                </c:pt>
                <c:pt idx="68">
                  <c:v>2226</c:v>
                </c:pt>
                <c:pt idx="69">
                  <c:v>4274</c:v>
                </c:pt>
                <c:pt idx="70">
                  <c:v>4385</c:v>
                </c:pt>
                <c:pt idx="71">
                  <c:v>4135</c:v>
                </c:pt>
                <c:pt idx="72">
                  <c:v>4129</c:v>
                </c:pt>
                <c:pt idx="73">
                  <c:v>3672</c:v>
                </c:pt>
                <c:pt idx="74">
                  <c:v>4633</c:v>
                </c:pt>
                <c:pt idx="75">
                  <c:v>4502</c:v>
                </c:pt>
                <c:pt idx="76">
                  <c:v>4456</c:v>
                </c:pt>
                <c:pt idx="77">
                  <c:v>4422</c:v>
                </c:pt>
                <c:pt idx="78">
                  <c:v>2330</c:v>
                </c:pt>
                <c:pt idx="79">
                  <c:v>3892</c:v>
                </c:pt>
                <c:pt idx="80">
                  <c:v>4098</c:v>
                </c:pt>
                <c:pt idx="81">
                  <c:v>4294</c:v>
                </c:pt>
                <c:pt idx="82">
                  <c:v>4077</c:v>
                </c:pt>
                <c:pt idx="83">
                  <c:v>2933</c:v>
                </c:pt>
                <c:pt idx="84">
                  <c:v>2511</c:v>
                </c:pt>
                <c:pt idx="85">
                  <c:v>2979</c:v>
                </c:pt>
                <c:pt idx="86">
                  <c:v>2189</c:v>
                </c:pt>
                <c:pt idx="87">
                  <c:v>2395</c:v>
                </c:pt>
                <c:pt idx="88">
                  <c:v>2288</c:v>
                </c:pt>
                <c:pt idx="89">
                  <c:v>2506</c:v>
                </c:pt>
                <c:pt idx="90">
                  <c:v>2164</c:v>
                </c:pt>
                <c:pt idx="91">
                  <c:v>2100</c:v>
                </c:pt>
                <c:pt idx="92">
                  <c:v>4100</c:v>
                </c:pt>
                <c:pt idx="93">
                  <c:v>3672</c:v>
                </c:pt>
                <c:pt idx="94">
                  <c:v>3988</c:v>
                </c:pt>
                <c:pt idx="95">
                  <c:v>4042</c:v>
                </c:pt>
                <c:pt idx="96">
                  <c:v>3777</c:v>
                </c:pt>
                <c:pt idx="97">
                  <c:v>4952</c:v>
                </c:pt>
                <c:pt idx="98">
                  <c:v>4464</c:v>
                </c:pt>
                <c:pt idx="99">
                  <c:v>4363</c:v>
                </c:pt>
                <c:pt idx="100">
                  <c:v>4237</c:v>
                </c:pt>
                <c:pt idx="101">
                  <c:v>4735</c:v>
                </c:pt>
                <c:pt idx="102">
                  <c:v>4951</c:v>
                </c:pt>
                <c:pt idx="103">
                  <c:v>3821</c:v>
                </c:pt>
                <c:pt idx="104">
                  <c:v>3121</c:v>
                </c:pt>
                <c:pt idx="105">
                  <c:v>3278</c:v>
                </c:pt>
                <c:pt idx="106">
                  <c:v>2945</c:v>
                </c:pt>
                <c:pt idx="107">
                  <c:v>3021</c:v>
                </c:pt>
                <c:pt idx="108">
                  <c:v>2904</c:v>
                </c:pt>
                <c:pt idx="109">
                  <c:v>1950</c:v>
                </c:pt>
                <c:pt idx="110">
                  <c:v>4997</c:v>
                </c:pt>
                <c:pt idx="111">
                  <c:v>4906</c:v>
                </c:pt>
                <c:pt idx="112">
                  <c:v>4654</c:v>
                </c:pt>
                <c:pt idx="113">
                  <c:v>4499</c:v>
                </c:pt>
                <c:pt idx="114">
                  <c:v>2789</c:v>
                </c:pt>
                <c:pt idx="115">
                  <c:v>2279</c:v>
                </c:pt>
                <c:pt idx="116">
                  <c:v>2401</c:v>
                </c:pt>
                <c:pt idx="117">
                  <c:v>2379</c:v>
                </c:pt>
                <c:pt idx="118">
                  <c:v>2124</c:v>
                </c:pt>
                <c:pt idx="119">
                  <c:v>2310</c:v>
                </c:pt>
                <c:pt idx="120">
                  <c:v>2472</c:v>
                </c:pt>
                <c:pt idx="121">
                  <c:v>2265</c:v>
                </c:pt>
                <c:pt idx="122">
                  <c:v>4082</c:v>
                </c:pt>
                <c:pt idx="123">
                  <c:v>4278</c:v>
                </c:pt>
                <c:pt idx="124">
                  <c:v>1867</c:v>
                </c:pt>
                <c:pt idx="125">
                  <c:v>2158</c:v>
                </c:pt>
                <c:pt idx="126">
                  <c:v>2582</c:v>
                </c:pt>
                <c:pt idx="127">
                  <c:v>2868</c:v>
                </c:pt>
                <c:pt idx="128">
                  <c:v>3399</c:v>
                </c:pt>
                <c:pt idx="129">
                  <c:v>2660</c:v>
                </c:pt>
                <c:pt idx="130">
                  <c:v>2807</c:v>
                </c:pt>
                <c:pt idx="131">
                  <c:v>3664</c:v>
                </c:pt>
                <c:pt idx="132">
                  <c:v>3102</c:v>
                </c:pt>
                <c:pt idx="133">
                  <c:v>2875</c:v>
                </c:pt>
                <c:pt idx="134">
                  <c:v>2901</c:v>
                </c:pt>
                <c:pt idx="135">
                  <c:v>3336</c:v>
                </c:pt>
                <c:pt idx="136">
                  <c:v>1950</c:v>
                </c:pt>
                <c:pt idx="137">
                  <c:v>2451</c:v>
                </c:pt>
                <c:pt idx="138">
                  <c:v>1836</c:v>
                </c:pt>
                <c:pt idx="139">
                  <c:v>2542</c:v>
                </c:pt>
                <c:pt idx="140">
                  <c:v>3781</c:v>
                </c:pt>
                <c:pt idx="141">
                  <c:v>3632</c:v>
                </c:pt>
                <c:pt idx="142">
                  <c:v>3613</c:v>
                </c:pt>
                <c:pt idx="143">
                  <c:v>4141</c:v>
                </c:pt>
                <c:pt idx="144">
                  <c:v>4699</c:v>
                </c:pt>
                <c:pt idx="145">
                  <c:v>4457</c:v>
                </c:pt>
                <c:pt idx="146">
                  <c:v>4638</c:v>
                </c:pt>
                <c:pt idx="147">
                  <c:v>4257</c:v>
                </c:pt>
                <c:pt idx="148">
                  <c:v>2219</c:v>
                </c:pt>
                <c:pt idx="149">
                  <c:v>1963</c:v>
                </c:pt>
                <c:pt idx="150">
                  <c:v>2300</c:v>
                </c:pt>
                <c:pt idx="151">
                  <c:v>1649</c:v>
                </c:pt>
                <c:pt idx="152">
                  <c:v>2003</c:v>
                </c:pt>
                <c:pt idx="153">
                  <c:v>2125</c:v>
                </c:pt>
                <c:pt idx="154">
                  <c:v>2108</c:v>
                </c:pt>
                <c:pt idx="155">
                  <c:v>2246</c:v>
                </c:pt>
                <c:pt idx="156">
                  <c:v>2489</c:v>
                </c:pt>
                <c:pt idx="157">
                  <c:v>2391</c:v>
                </c:pt>
                <c:pt idx="158">
                  <c:v>2000</c:v>
                </c:pt>
                <c:pt idx="159">
                  <c:v>3264</c:v>
                </c:pt>
                <c:pt idx="160">
                  <c:v>3459</c:v>
                </c:pt>
                <c:pt idx="161">
                  <c:v>3432</c:v>
                </c:pt>
                <c:pt idx="162">
                  <c:v>3158</c:v>
                </c:pt>
                <c:pt idx="163">
                  <c:v>4668</c:v>
                </c:pt>
                <c:pt idx="164">
                  <c:v>4440</c:v>
                </c:pt>
                <c:pt idx="165">
                  <c:v>4498</c:v>
                </c:pt>
                <c:pt idx="166">
                  <c:v>4657</c:v>
                </c:pt>
                <c:pt idx="167">
                  <c:v>3907</c:v>
                </c:pt>
                <c:pt idx="168">
                  <c:v>3897</c:v>
                </c:pt>
                <c:pt idx="169">
                  <c:v>3730</c:v>
                </c:pt>
                <c:pt idx="170">
                  <c:v>3785</c:v>
                </c:pt>
                <c:pt idx="171">
                  <c:v>3039</c:v>
                </c:pt>
                <c:pt idx="172">
                  <c:v>3221</c:v>
                </c:pt>
                <c:pt idx="173">
                  <c:v>3169</c:v>
                </c:pt>
                <c:pt idx="174">
                  <c:v>2171</c:v>
                </c:pt>
                <c:pt idx="175">
                  <c:v>2639</c:v>
                </c:pt>
                <c:pt idx="176">
                  <c:v>2914</c:v>
                </c:pt>
                <c:pt idx="177">
                  <c:v>2592</c:v>
                </c:pt>
                <c:pt idx="178">
                  <c:v>2702</c:v>
                </c:pt>
                <c:pt idx="179">
                  <c:v>2223</c:v>
                </c:pt>
                <c:pt idx="180">
                  <c:v>2545</c:v>
                </c:pt>
                <c:pt idx="181">
                  <c:v>2984</c:v>
                </c:pt>
                <c:pt idx="182">
                  <c:v>1937</c:v>
                </c:pt>
                <c:pt idx="183">
                  <c:v>3211</c:v>
                </c:pt>
                <c:pt idx="184">
                  <c:v>2694</c:v>
                </c:pt>
                <c:pt idx="185">
                  <c:v>2957</c:v>
                </c:pt>
                <c:pt idx="186">
                  <c:v>2945</c:v>
                </c:pt>
                <c:pt idx="187">
                  <c:v>2671</c:v>
                </c:pt>
                <c:pt idx="188">
                  <c:v>1795</c:v>
                </c:pt>
                <c:pt idx="189">
                  <c:v>2464</c:v>
                </c:pt>
                <c:pt idx="190">
                  <c:v>2220</c:v>
                </c:pt>
                <c:pt idx="191">
                  <c:v>2572</c:v>
                </c:pt>
                <c:pt idx="192">
                  <c:v>2255</c:v>
                </c:pt>
                <c:pt idx="193">
                  <c:v>2202</c:v>
                </c:pt>
                <c:pt idx="194">
                  <c:v>4215</c:v>
                </c:pt>
                <c:pt idx="195">
                  <c:v>4190</c:v>
                </c:pt>
                <c:pt idx="196">
                  <c:v>3962</c:v>
                </c:pt>
                <c:pt idx="197">
                  <c:v>4215</c:v>
                </c:pt>
                <c:pt idx="198">
                  <c:v>3233</c:v>
                </c:pt>
                <c:pt idx="199">
                  <c:v>3353</c:v>
                </c:pt>
                <c:pt idx="200">
                  <c:v>3012</c:v>
                </c:pt>
                <c:pt idx="201">
                  <c:v>3085</c:v>
                </c:pt>
                <c:pt idx="202">
                  <c:v>2035</c:v>
                </c:pt>
                <c:pt idx="203">
                  <c:v>2164</c:v>
                </c:pt>
                <c:pt idx="204">
                  <c:v>1937</c:v>
                </c:pt>
                <c:pt idx="205">
                  <c:v>1795</c:v>
                </c:pt>
                <c:pt idx="206">
                  <c:v>3651</c:v>
                </c:pt>
                <c:pt idx="207">
                  <c:v>3574</c:v>
                </c:pt>
                <c:pt idx="208">
                  <c:v>3645</c:v>
                </c:pt>
                <c:pt idx="209">
                  <c:v>3193</c:v>
                </c:pt>
                <c:pt idx="210">
                  <c:v>1825</c:v>
                </c:pt>
                <c:pt idx="211">
                  <c:v>1990</c:v>
                </c:pt>
                <c:pt idx="212">
                  <c:v>2155</c:v>
                </c:pt>
                <c:pt idx="213">
                  <c:v>2565</c:v>
                </c:pt>
                <c:pt idx="214">
                  <c:v>3150</c:v>
                </c:pt>
                <c:pt idx="215">
                  <c:v>3940</c:v>
                </c:pt>
                <c:pt idx="216">
                  <c:v>3270</c:v>
                </c:pt>
                <c:pt idx="217">
                  <c:v>2930</c:v>
                </c:pt>
                <c:pt idx="218">
                  <c:v>3820</c:v>
                </c:pt>
                <c:pt idx="219">
                  <c:v>4380</c:v>
                </c:pt>
                <c:pt idx="220">
                  <c:v>4055</c:v>
                </c:pt>
                <c:pt idx="221">
                  <c:v>3870</c:v>
                </c:pt>
                <c:pt idx="222">
                  <c:v>3755</c:v>
                </c:pt>
                <c:pt idx="223">
                  <c:v>2045</c:v>
                </c:pt>
                <c:pt idx="224">
                  <c:v>2155</c:v>
                </c:pt>
                <c:pt idx="225">
                  <c:v>1825</c:v>
                </c:pt>
                <c:pt idx="226">
                  <c:v>2300</c:v>
                </c:pt>
                <c:pt idx="227">
                  <c:v>1945</c:v>
                </c:pt>
                <c:pt idx="228">
                  <c:v>3880</c:v>
                </c:pt>
                <c:pt idx="229">
                  <c:v>4060</c:v>
                </c:pt>
                <c:pt idx="230">
                  <c:v>4140</c:v>
                </c:pt>
                <c:pt idx="231">
                  <c:v>4295</c:v>
                </c:pt>
                <c:pt idx="232">
                  <c:v>3520</c:v>
                </c:pt>
                <c:pt idx="233">
                  <c:v>3425</c:v>
                </c:pt>
                <c:pt idx="234">
                  <c:v>3630</c:v>
                </c:pt>
                <c:pt idx="235">
                  <c:v>3525</c:v>
                </c:pt>
                <c:pt idx="236">
                  <c:v>4220</c:v>
                </c:pt>
                <c:pt idx="237">
                  <c:v>4165</c:v>
                </c:pt>
                <c:pt idx="238">
                  <c:v>4325</c:v>
                </c:pt>
                <c:pt idx="239">
                  <c:v>4335</c:v>
                </c:pt>
                <c:pt idx="240">
                  <c:v>1940</c:v>
                </c:pt>
                <c:pt idx="241">
                  <c:v>2740</c:v>
                </c:pt>
                <c:pt idx="242">
                  <c:v>2265</c:v>
                </c:pt>
                <c:pt idx="243">
                  <c:v>2755</c:v>
                </c:pt>
                <c:pt idx="244">
                  <c:v>2051</c:v>
                </c:pt>
                <c:pt idx="245">
                  <c:v>2075</c:v>
                </c:pt>
                <c:pt idx="246">
                  <c:v>1985</c:v>
                </c:pt>
                <c:pt idx="247">
                  <c:v>2190</c:v>
                </c:pt>
                <c:pt idx="248">
                  <c:v>2815</c:v>
                </c:pt>
                <c:pt idx="249">
                  <c:v>2600</c:v>
                </c:pt>
                <c:pt idx="250">
                  <c:v>2720</c:v>
                </c:pt>
                <c:pt idx="251">
                  <c:v>1985</c:v>
                </c:pt>
                <c:pt idx="252">
                  <c:v>1800</c:v>
                </c:pt>
                <c:pt idx="253">
                  <c:v>1985</c:v>
                </c:pt>
                <c:pt idx="254">
                  <c:v>2070</c:v>
                </c:pt>
                <c:pt idx="255">
                  <c:v>1800</c:v>
                </c:pt>
                <c:pt idx="256">
                  <c:v>3365</c:v>
                </c:pt>
                <c:pt idx="257">
                  <c:v>3735</c:v>
                </c:pt>
                <c:pt idx="258">
                  <c:v>3570</c:v>
                </c:pt>
                <c:pt idx="259">
                  <c:v>3535</c:v>
                </c:pt>
                <c:pt idx="260">
                  <c:v>3155</c:v>
                </c:pt>
                <c:pt idx="261">
                  <c:v>2965</c:v>
                </c:pt>
                <c:pt idx="262">
                  <c:v>2720</c:v>
                </c:pt>
                <c:pt idx="263">
                  <c:v>3430</c:v>
                </c:pt>
                <c:pt idx="264">
                  <c:v>3210</c:v>
                </c:pt>
                <c:pt idx="265">
                  <c:v>3380</c:v>
                </c:pt>
                <c:pt idx="266">
                  <c:v>3070</c:v>
                </c:pt>
                <c:pt idx="267">
                  <c:v>3620</c:v>
                </c:pt>
                <c:pt idx="268">
                  <c:v>3410</c:v>
                </c:pt>
                <c:pt idx="269">
                  <c:v>3425</c:v>
                </c:pt>
                <c:pt idx="270">
                  <c:v>3445</c:v>
                </c:pt>
                <c:pt idx="271">
                  <c:v>3205</c:v>
                </c:pt>
                <c:pt idx="272">
                  <c:v>4080</c:v>
                </c:pt>
                <c:pt idx="273">
                  <c:v>2155</c:v>
                </c:pt>
                <c:pt idx="274">
                  <c:v>2560</c:v>
                </c:pt>
                <c:pt idx="275">
                  <c:v>2300</c:v>
                </c:pt>
                <c:pt idx="276">
                  <c:v>2230</c:v>
                </c:pt>
                <c:pt idx="277">
                  <c:v>2515</c:v>
                </c:pt>
                <c:pt idx="278">
                  <c:v>2745</c:v>
                </c:pt>
                <c:pt idx="279">
                  <c:v>2855</c:v>
                </c:pt>
                <c:pt idx="280">
                  <c:v>2405</c:v>
                </c:pt>
                <c:pt idx="281">
                  <c:v>2830</c:v>
                </c:pt>
                <c:pt idx="282">
                  <c:v>3140</c:v>
                </c:pt>
                <c:pt idx="283">
                  <c:v>2795</c:v>
                </c:pt>
                <c:pt idx="284">
                  <c:v>3410</c:v>
                </c:pt>
                <c:pt idx="285">
                  <c:v>1990</c:v>
                </c:pt>
                <c:pt idx="286">
                  <c:v>2135</c:v>
                </c:pt>
                <c:pt idx="287">
                  <c:v>3245</c:v>
                </c:pt>
                <c:pt idx="288">
                  <c:v>2990</c:v>
                </c:pt>
                <c:pt idx="289">
                  <c:v>2890</c:v>
                </c:pt>
                <c:pt idx="290">
                  <c:v>3265</c:v>
                </c:pt>
                <c:pt idx="291">
                  <c:v>3360</c:v>
                </c:pt>
                <c:pt idx="292">
                  <c:v>3840</c:v>
                </c:pt>
                <c:pt idx="293">
                  <c:v>3725</c:v>
                </c:pt>
                <c:pt idx="294">
                  <c:v>3955</c:v>
                </c:pt>
                <c:pt idx="295">
                  <c:v>3830</c:v>
                </c:pt>
                <c:pt idx="296">
                  <c:v>4360</c:v>
                </c:pt>
                <c:pt idx="297">
                  <c:v>4054</c:v>
                </c:pt>
                <c:pt idx="298">
                  <c:v>3605</c:v>
                </c:pt>
                <c:pt idx="299">
                  <c:v>3940</c:v>
                </c:pt>
                <c:pt idx="300">
                  <c:v>1925</c:v>
                </c:pt>
                <c:pt idx="301">
                  <c:v>1975</c:v>
                </c:pt>
                <c:pt idx="302">
                  <c:v>1915</c:v>
                </c:pt>
                <c:pt idx="303">
                  <c:v>2670</c:v>
                </c:pt>
                <c:pt idx="304">
                  <c:v>3530</c:v>
                </c:pt>
                <c:pt idx="305">
                  <c:v>3900</c:v>
                </c:pt>
                <c:pt idx="306">
                  <c:v>3190</c:v>
                </c:pt>
                <c:pt idx="307">
                  <c:v>3420</c:v>
                </c:pt>
                <c:pt idx="308">
                  <c:v>2200</c:v>
                </c:pt>
                <c:pt idx="309">
                  <c:v>2150</c:v>
                </c:pt>
                <c:pt idx="310">
                  <c:v>2020</c:v>
                </c:pt>
                <c:pt idx="311">
                  <c:v>2130</c:v>
                </c:pt>
                <c:pt idx="312">
                  <c:v>2670</c:v>
                </c:pt>
                <c:pt idx="313">
                  <c:v>2595</c:v>
                </c:pt>
                <c:pt idx="314">
                  <c:v>2700</c:v>
                </c:pt>
                <c:pt idx="315">
                  <c:v>2556</c:v>
                </c:pt>
                <c:pt idx="316">
                  <c:v>2144</c:v>
                </c:pt>
                <c:pt idx="317">
                  <c:v>1968</c:v>
                </c:pt>
                <c:pt idx="318">
                  <c:v>2120</c:v>
                </c:pt>
                <c:pt idx="319">
                  <c:v>2019</c:v>
                </c:pt>
                <c:pt idx="320">
                  <c:v>2678</c:v>
                </c:pt>
                <c:pt idx="321">
                  <c:v>2870</c:v>
                </c:pt>
                <c:pt idx="322">
                  <c:v>3003</c:v>
                </c:pt>
                <c:pt idx="323">
                  <c:v>3381</c:v>
                </c:pt>
                <c:pt idx="324">
                  <c:v>2188</c:v>
                </c:pt>
                <c:pt idx="325">
                  <c:v>2711</c:v>
                </c:pt>
                <c:pt idx="326">
                  <c:v>2542</c:v>
                </c:pt>
                <c:pt idx="327">
                  <c:v>2434</c:v>
                </c:pt>
                <c:pt idx="328">
                  <c:v>2265</c:v>
                </c:pt>
                <c:pt idx="329">
                  <c:v>2110</c:v>
                </c:pt>
                <c:pt idx="330">
                  <c:v>2800</c:v>
                </c:pt>
                <c:pt idx="331">
                  <c:v>2110</c:v>
                </c:pt>
                <c:pt idx="332">
                  <c:v>2085</c:v>
                </c:pt>
                <c:pt idx="333">
                  <c:v>2335</c:v>
                </c:pt>
                <c:pt idx="334">
                  <c:v>2950</c:v>
                </c:pt>
                <c:pt idx="335">
                  <c:v>3250</c:v>
                </c:pt>
                <c:pt idx="336">
                  <c:v>1850</c:v>
                </c:pt>
                <c:pt idx="337">
                  <c:v>1835</c:v>
                </c:pt>
                <c:pt idx="338">
                  <c:v>2145</c:v>
                </c:pt>
                <c:pt idx="339">
                  <c:v>1845</c:v>
                </c:pt>
                <c:pt idx="340">
                  <c:v>2910</c:v>
                </c:pt>
                <c:pt idx="341">
                  <c:v>2420</c:v>
                </c:pt>
                <c:pt idx="342">
                  <c:v>2500</c:v>
                </c:pt>
                <c:pt idx="343">
                  <c:v>2905</c:v>
                </c:pt>
                <c:pt idx="344">
                  <c:v>2290</c:v>
                </c:pt>
                <c:pt idx="345">
                  <c:v>2490</c:v>
                </c:pt>
                <c:pt idx="346">
                  <c:v>2635</c:v>
                </c:pt>
                <c:pt idx="347">
                  <c:v>2620</c:v>
                </c:pt>
                <c:pt idx="348">
                  <c:v>2725</c:v>
                </c:pt>
                <c:pt idx="349">
                  <c:v>2385</c:v>
                </c:pt>
                <c:pt idx="350">
                  <c:v>1755</c:v>
                </c:pt>
                <c:pt idx="351">
                  <c:v>1875</c:v>
                </c:pt>
                <c:pt idx="352">
                  <c:v>1760</c:v>
                </c:pt>
                <c:pt idx="353">
                  <c:v>2065</c:v>
                </c:pt>
                <c:pt idx="354">
                  <c:v>1975</c:v>
                </c:pt>
                <c:pt idx="355">
                  <c:v>2050</c:v>
                </c:pt>
                <c:pt idx="356">
                  <c:v>1985</c:v>
                </c:pt>
                <c:pt idx="357">
                  <c:v>2215</c:v>
                </c:pt>
                <c:pt idx="358">
                  <c:v>2045</c:v>
                </c:pt>
                <c:pt idx="359">
                  <c:v>2380</c:v>
                </c:pt>
                <c:pt idx="360">
                  <c:v>2190</c:v>
                </c:pt>
                <c:pt idx="361">
                  <c:v>2320</c:v>
                </c:pt>
                <c:pt idx="362">
                  <c:v>2210</c:v>
                </c:pt>
                <c:pt idx="363">
                  <c:v>2350</c:v>
                </c:pt>
                <c:pt idx="364">
                  <c:v>2615</c:v>
                </c:pt>
                <c:pt idx="365">
                  <c:v>2635</c:v>
                </c:pt>
                <c:pt idx="366">
                  <c:v>3230</c:v>
                </c:pt>
                <c:pt idx="367">
                  <c:v>2800</c:v>
                </c:pt>
                <c:pt idx="368">
                  <c:v>3160</c:v>
                </c:pt>
                <c:pt idx="369">
                  <c:v>2900</c:v>
                </c:pt>
                <c:pt idx="370">
                  <c:v>2930</c:v>
                </c:pt>
                <c:pt idx="371">
                  <c:v>3415</c:v>
                </c:pt>
                <c:pt idx="372">
                  <c:v>3725</c:v>
                </c:pt>
                <c:pt idx="373">
                  <c:v>3060</c:v>
                </c:pt>
                <c:pt idx="374">
                  <c:v>3465</c:v>
                </c:pt>
                <c:pt idx="375">
                  <c:v>2605</c:v>
                </c:pt>
                <c:pt idx="376">
                  <c:v>2640</c:v>
                </c:pt>
                <c:pt idx="377">
                  <c:v>2395</c:v>
                </c:pt>
                <c:pt idx="378">
                  <c:v>2575</c:v>
                </c:pt>
                <c:pt idx="379">
                  <c:v>2525</c:v>
                </c:pt>
                <c:pt idx="380">
                  <c:v>2735</c:v>
                </c:pt>
                <c:pt idx="381">
                  <c:v>2865</c:v>
                </c:pt>
                <c:pt idx="382">
                  <c:v>3035</c:v>
                </c:pt>
                <c:pt idx="383">
                  <c:v>1980</c:v>
                </c:pt>
                <c:pt idx="384">
                  <c:v>2025</c:v>
                </c:pt>
                <c:pt idx="385">
                  <c:v>1970</c:v>
                </c:pt>
                <c:pt idx="386">
                  <c:v>2125</c:v>
                </c:pt>
                <c:pt idx="387">
                  <c:v>2125</c:v>
                </c:pt>
                <c:pt idx="388">
                  <c:v>2160</c:v>
                </c:pt>
                <c:pt idx="389">
                  <c:v>2205</c:v>
                </c:pt>
                <c:pt idx="390">
                  <c:v>2245</c:v>
                </c:pt>
                <c:pt idx="391">
                  <c:v>1965</c:v>
                </c:pt>
                <c:pt idx="392">
                  <c:v>1965</c:v>
                </c:pt>
                <c:pt idx="393">
                  <c:v>1995</c:v>
                </c:pt>
                <c:pt idx="394">
                  <c:v>2945</c:v>
                </c:pt>
                <c:pt idx="395">
                  <c:v>3015</c:v>
                </c:pt>
                <c:pt idx="396">
                  <c:v>2585</c:v>
                </c:pt>
                <c:pt idx="397">
                  <c:v>2835</c:v>
                </c:pt>
                <c:pt idx="398">
                  <c:v>2665</c:v>
                </c:pt>
                <c:pt idx="399">
                  <c:v>2370</c:v>
                </c:pt>
                <c:pt idx="400">
                  <c:v>2950</c:v>
                </c:pt>
                <c:pt idx="401">
                  <c:v>2790</c:v>
                </c:pt>
                <c:pt idx="402">
                  <c:v>2130</c:v>
                </c:pt>
                <c:pt idx="403">
                  <c:v>2295</c:v>
                </c:pt>
                <c:pt idx="404">
                  <c:v>2625</c:v>
                </c:pt>
                <c:pt idx="405">
                  <c:v>2720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BA-405D-902D-53249511D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201136"/>
        <c:axId val="1444200304"/>
      </c:scatterChart>
      <c:valAx>
        <c:axId val="144420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200304"/>
        <c:crosses val="autoZero"/>
        <c:crossBetween val="midCat"/>
      </c:valAx>
      <c:valAx>
        <c:axId val="144420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20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'Scatter plat_trendline'!$C$5:$C$28</c:f>
              <c:numCache>
                <c:formatCode>General</c:formatCode>
                <c:ptCount val="24"/>
                <c:pt idx="0">
                  <c:v>82</c:v>
                </c:pt>
                <c:pt idx="1">
                  <c:v>92.5</c:v>
                </c:pt>
                <c:pt idx="2">
                  <c:v>83.2</c:v>
                </c:pt>
                <c:pt idx="3">
                  <c:v>97.7</c:v>
                </c:pt>
                <c:pt idx="4">
                  <c:v>131.9</c:v>
                </c:pt>
                <c:pt idx="5">
                  <c:v>141.30000000000001</c:v>
                </c:pt>
                <c:pt idx="6">
                  <c:v>165.4</c:v>
                </c:pt>
                <c:pt idx="7">
                  <c:v>140</c:v>
                </c:pt>
                <c:pt idx="8">
                  <c:v>126.7</c:v>
                </c:pt>
                <c:pt idx="9">
                  <c:v>97.8</c:v>
                </c:pt>
                <c:pt idx="10">
                  <c:v>86.2</c:v>
                </c:pt>
                <c:pt idx="11">
                  <c:v>99.6</c:v>
                </c:pt>
                <c:pt idx="12">
                  <c:v>87</c:v>
                </c:pt>
                <c:pt idx="13">
                  <c:v>97.5</c:v>
                </c:pt>
                <c:pt idx="14">
                  <c:v>88.2</c:v>
                </c:pt>
                <c:pt idx="15">
                  <c:v>102.7</c:v>
                </c:pt>
                <c:pt idx="16">
                  <c:v>123</c:v>
                </c:pt>
                <c:pt idx="17">
                  <c:v>146.30000000000001</c:v>
                </c:pt>
                <c:pt idx="18">
                  <c:v>160</c:v>
                </c:pt>
                <c:pt idx="19">
                  <c:v>145</c:v>
                </c:pt>
                <c:pt idx="20">
                  <c:v>131.69999999999999</c:v>
                </c:pt>
                <c:pt idx="21">
                  <c:v>118</c:v>
                </c:pt>
                <c:pt idx="22">
                  <c:v>91.2</c:v>
                </c:pt>
                <c:pt idx="23">
                  <c:v>104.6</c:v>
                </c:pt>
              </c:numCache>
            </c:numRef>
          </c:xVal>
          <c:yVal>
            <c:numRef>
              <c:f>'Scatter plat_trendline'!$I$27:$I$50</c:f>
              <c:numCache>
                <c:formatCode>General</c:formatCode>
                <c:ptCount val="24"/>
                <c:pt idx="0">
                  <c:v>-2.8259992374585536</c:v>
                </c:pt>
                <c:pt idx="1">
                  <c:v>2.4489869036166922</c:v>
                </c:pt>
                <c:pt idx="2">
                  <c:v>-1.3660008213356676</c:v>
                </c:pt>
                <c:pt idx="3">
                  <c:v>3.1089800401491985</c:v>
                </c:pt>
                <c:pt idx="4">
                  <c:v>0.71893489965142976</c:v>
                </c:pt>
                <c:pt idx="5">
                  <c:v>2.4889224926140301</c:v>
                </c:pt>
                <c:pt idx="6">
                  <c:v>-5.3561093169180083</c:v>
                </c:pt>
                <c:pt idx="7">
                  <c:v>2.0739242084809106</c:v>
                </c:pt>
                <c:pt idx="8">
                  <c:v>-0.94105823688106938</c:v>
                </c:pt>
                <c:pt idx="9">
                  <c:v>-2.936020091840561</c:v>
                </c:pt>
                <c:pt idx="10">
                  <c:v>0.28399521897154045</c:v>
                </c:pt>
                <c:pt idx="11">
                  <c:v>4.2539775323437681</c:v>
                </c:pt>
                <c:pt idx="12">
                  <c:v>-6.0760058369465284</c:v>
                </c:pt>
                <c:pt idx="13">
                  <c:v>2.1989803041287175</c:v>
                </c:pt>
                <c:pt idx="14">
                  <c:v>-6.6160074208236495</c:v>
                </c:pt>
                <c:pt idx="15">
                  <c:v>2.8589734406612166</c:v>
                </c:pt>
                <c:pt idx="16">
                  <c:v>6.723946646740032</c:v>
                </c:pt>
                <c:pt idx="17">
                  <c:v>2.2389158931260624</c:v>
                </c:pt>
                <c:pt idx="18">
                  <c:v>-3.9261021894709955</c:v>
                </c:pt>
                <c:pt idx="19">
                  <c:v>-2.1760823910070712</c:v>
                </c:pt>
                <c:pt idx="20">
                  <c:v>-1.1910648363690441</c:v>
                </c:pt>
                <c:pt idx="21">
                  <c:v>1.9739532462280138</c:v>
                </c:pt>
                <c:pt idx="22">
                  <c:v>-1.9660113805164343</c:v>
                </c:pt>
                <c:pt idx="23">
                  <c:v>4.0039709328557933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23-4594-95CC-D07E23B79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9080527"/>
        <c:axId val="1928417567"/>
      </c:scatterChart>
      <c:valAx>
        <c:axId val="192908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417567"/>
        <c:crosses val="autoZero"/>
        <c:crossBetween val="midCat"/>
      </c:valAx>
      <c:valAx>
        <c:axId val="192841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8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'Scatter plat_trendline'!$L$27:$L$50</c:f>
              <c:numCache>
                <c:formatCode>General</c:formatCode>
                <c:ptCount val="24"/>
                <c:pt idx="0">
                  <c:v>2.0833333333333335</c:v>
                </c:pt>
                <c:pt idx="1">
                  <c:v>6.25</c:v>
                </c:pt>
                <c:pt idx="2">
                  <c:v>10.416666666666668</c:v>
                </c:pt>
                <c:pt idx="3">
                  <c:v>14.5833333333333</c:v>
                </c:pt>
                <c:pt idx="4">
                  <c:v>18.75</c:v>
                </c:pt>
                <c:pt idx="5">
                  <c:v>22.916666666666668</c:v>
                </c:pt>
                <c:pt idx="6">
                  <c:v>27.083333333333332</c:v>
                </c:pt>
                <c:pt idx="7">
                  <c:v>31.25</c:v>
                </c:pt>
                <c:pt idx="8">
                  <c:v>35.416666666666671</c:v>
                </c:pt>
                <c:pt idx="9">
                  <c:v>39.583333333333336</c:v>
                </c:pt>
                <c:pt idx="10">
                  <c:v>43.750000000000007</c:v>
                </c:pt>
                <c:pt idx="11">
                  <c:v>47.916666666666671</c:v>
                </c:pt>
                <c:pt idx="12">
                  <c:v>52.083333333333336</c:v>
                </c:pt>
                <c:pt idx="13">
                  <c:v>56.250000000000007</c:v>
                </c:pt>
                <c:pt idx="14">
                  <c:v>60.416666666666671</c:v>
                </c:pt>
                <c:pt idx="15">
                  <c:v>64.583333333333343</c:v>
                </c:pt>
                <c:pt idx="16">
                  <c:v>68.75</c:v>
                </c:pt>
                <c:pt idx="17">
                  <c:v>72.916666666666671</c:v>
                </c:pt>
                <c:pt idx="18">
                  <c:v>77.083333333333329</c:v>
                </c:pt>
                <c:pt idx="19">
                  <c:v>81.25</c:v>
                </c:pt>
                <c:pt idx="20">
                  <c:v>85.416666666666671</c:v>
                </c:pt>
                <c:pt idx="21">
                  <c:v>89.583333333333329</c:v>
                </c:pt>
                <c:pt idx="22">
                  <c:v>93.75</c:v>
                </c:pt>
                <c:pt idx="23">
                  <c:v>97.916666666666671</c:v>
                </c:pt>
              </c:numCache>
            </c:numRef>
          </c:xVal>
          <c:yVal>
            <c:numRef>
              <c:f>'Scatter plat_trendline'!$M$27:$M$50</c:f>
              <c:numCache>
                <c:formatCode>General</c:formatCode>
                <c:ptCount val="24"/>
                <c:pt idx="0">
                  <c:v>14</c:v>
                </c:pt>
                <c:pt idx="1">
                  <c:v>14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  <c:pt idx="5">
                  <c:v>20</c:v>
                </c:pt>
                <c:pt idx="6">
                  <c:v>22</c:v>
                </c:pt>
                <c:pt idx="7">
                  <c:v>25</c:v>
                </c:pt>
                <c:pt idx="8">
                  <c:v>27</c:v>
                </c:pt>
                <c:pt idx="9">
                  <c:v>28</c:v>
                </c:pt>
                <c:pt idx="10">
                  <c:v>30</c:v>
                </c:pt>
                <c:pt idx="11">
                  <c:v>30</c:v>
                </c:pt>
                <c:pt idx="12">
                  <c:v>32</c:v>
                </c:pt>
                <c:pt idx="13">
                  <c:v>36</c:v>
                </c:pt>
                <c:pt idx="14">
                  <c:v>37</c:v>
                </c:pt>
                <c:pt idx="15">
                  <c:v>39</c:v>
                </c:pt>
                <c:pt idx="16">
                  <c:v>41</c:v>
                </c:pt>
                <c:pt idx="17">
                  <c:v>43</c:v>
                </c:pt>
                <c:pt idx="18">
                  <c:v>44</c:v>
                </c:pt>
                <c:pt idx="19">
                  <c:v>46</c:v>
                </c:pt>
                <c:pt idx="20">
                  <c:v>47</c:v>
                </c:pt>
                <c:pt idx="21">
                  <c:v>49</c:v>
                </c:pt>
                <c:pt idx="22">
                  <c:v>49</c:v>
                </c:pt>
                <c:pt idx="23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69-49B2-B219-165658C44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6841231"/>
        <c:axId val="1928571183"/>
      </c:scatterChart>
      <c:valAx>
        <c:axId val="1956841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Sample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571183"/>
        <c:crosses val="autoZero"/>
        <c:crossBetween val="midCat"/>
      </c:valAx>
      <c:valAx>
        <c:axId val="192857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841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1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14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0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88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6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5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47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38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0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1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3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363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93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92bac1024b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92bac1024b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95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58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ed1d3ee59_0_1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ed1d3ee59_0_1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52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_AND_TWO_COLUMNS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  <p:sldLayoutId id="2147483672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189275" y="997526"/>
            <a:ext cx="459218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/>
              <a:t>Quantitative Data Analysis of car data in market to draw inferences from attributes and predict user choices</a:t>
            </a:r>
            <a:endParaRPr sz="1100" dirty="0">
              <a:solidFill>
                <a:srgbClr val="FFFFFF"/>
              </a:solidFill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9" name="Google Shape;679;p34">
            <a:extLst>
              <a:ext uri="{FF2B5EF4-FFF2-40B4-BE49-F238E27FC236}">
                <a16:creationId xmlns:a16="http://schemas.microsoft.com/office/drawing/2014/main" id="{8B5A083B-E7AB-4B5F-AB32-3D8ACE89AD1C}"/>
              </a:ext>
            </a:extLst>
          </p:cNvPr>
          <p:cNvSpPr txBox="1">
            <a:spLocks/>
          </p:cNvSpPr>
          <p:nvPr/>
        </p:nvSpPr>
        <p:spPr>
          <a:xfrm>
            <a:off x="3053200" y="3722187"/>
            <a:ext cx="16620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rona One"/>
              <a:buNone/>
              <a:defRPr sz="52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IN" sz="2400" dirty="0"/>
              <a:t>Group #10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7C197-A25C-48B1-912A-09929057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3" y="726025"/>
            <a:ext cx="7491470" cy="3691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266E17-CD5F-4CB8-9C11-B0456DE5659F}"/>
              </a:ext>
            </a:extLst>
          </p:cNvPr>
          <p:cNvSpPr txBox="1"/>
          <p:nvPr/>
        </p:nvSpPr>
        <p:spPr>
          <a:xfrm>
            <a:off x="1013217" y="177600"/>
            <a:ext cx="7165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Whether cars with higher MPG have higher Acceleration or not?</a:t>
            </a:r>
          </a:p>
        </p:txBody>
      </p:sp>
    </p:spTree>
    <p:extLst>
      <p:ext uri="{BB962C8B-B14F-4D97-AF65-F5344CB8AC3E}">
        <p14:creationId xmlns:p14="http://schemas.microsoft.com/office/powerpoint/2010/main" val="5258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F899B-8801-4595-AFAB-71CF67B2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2" y="664543"/>
            <a:ext cx="7508875" cy="3814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801BD-35BB-4FDA-9CF8-6CE44EDE4ACD}"/>
              </a:ext>
            </a:extLst>
          </p:cNvPr>
          <p:cNvSpPr txBox="1"/>
          <p:nvPr/>
        </p:nvSpPr>
        <p:spPr>
          <a:xfrm>
            <a:off x="1013217" y="177600"/>
            <a:ext cx="7165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Whether cars with higher HP have more displacement or not?</a:t>
            </a:r>
          </a:p>
        </p:txBody>
      </p:sp>
    </p:spTree>
    <p:extLst>
      <p:ext uri="{BB962C8B-B14F-4D97-AF65-F5344CB8AC3E}">
        <p14:creationId xmlns:p14="http://schemas.microsoft.com/office/powerpoint/2010/main" val="14727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</a:t>
            </a:r>
            <a:endParaRPr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40381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22878E-3301-46C0-A11D-A0A7BFA37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8" y="676158"/>
            <a:ext cx="6951643" cy="37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820392" y="1089669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sampling based on 407 rows to 50 values.</a:t>
            </a:r>
            <a:endParaRPr sz="1600" dirty="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712;p36">
            <a:extLst>
              <a:ext uri="{FF2B5EF4-FFF2-40B4-BE49-F238E27FC236}">
                <a16:creationId xmlns:a16="http://schemas.microsoft.com/office/drawing/2014/main" id="{0925DD1D-0910-49F8-8A40-C14299754862}"/>
              </a:ext>
            </a:extLst>
          </p:cNvPr>
          <p:cNvSpPr txBox="1">
            <a:spLocks/>
          </p:cNvSpPr>
          <p:nvPr/>
        </p:nvSpPr>
        <p:spPr>
          <a:xfrm>
            <a:off x="814365" y="1872541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Lot of deviation from the standard figures like averages and variance</a:t>
            </a:r>
          </a:p>
        </p:txBody>
      </p:sp>
      <p:sp>
        <p:nvSpPr>
          <p:cNvPr id="218" name="Google Shape;712;p36">
            <a:extLst>
              <a:ext uri="{FF2B5EF4-FFF2-40B4-BE49-F238E27FC236}">
                <a16:creationId xmlns:a16="http://schemas.microsoft.com/office/drawing/2014/main" id="{C6653BF2-CA9E-4AF9-ABDD-5F4CDF19C635}"/>
              </a:ext>
            </a:extLst>
          </p:cNvPr>
          <p:cNvSpPr txBox="1">
            <a:spLocks/>
          </p:cNvSpPr>
          <p:nvPr/>
        </p:nvSpPr>
        <p:spPr>
          <a:xfrm>
            <a:off x="840169" y="2875022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Though Random sampling is most precise but still it is not much close to true values from original dataset</a:t>
            </a:r>
          </a:p>
        </p:txBody>
      </p:sp>
      <p:sp>
        <p:nvSpPr>
          <p:cNvPr id="219" name="Google Shape;712;p36">
            <a:extLst>
              <a:ext uri="{FF2B5EF4-FFF2-40B4-BE49-F238E27FC236}">
                <a16:creationId xmlns:a16="http://schemas.microsoft.com/office/drawing/2014/main" id="{F8286EA7-3FAB-4097-8605-301A2D15EB03}"/>
              </a:ext>
            </a:extLst>
          </p:cNvPr>
          <p:cNvSpPr txBox="1">
            <a:spLocks/>
          </p:cNvSpPr>
          <p:nvPr/>
        </p:nvSpPr>
        <p:spPr>
          <a:xfrm>
            <a:off x="821330" y="3815682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Residual plots were plotted based on Sample Data</a:t>
            </a:r>
          </a:p>
        </p:txBody>
      </p:sp>
      <p:sp>
        <p:nvSpPr>
          <p:cNvPr id="221" name="Google Shape;712;p36">
            <a:extLst>
              <a:ext uri="{FF2B5EF4-FFF2-40B4-BE49-F238E27FC236}">
                <a16:creationId xmlns:a16="http://schemas.microsoft.com/office/drawing/2014/main" id="{B95EBE5A-AA2C-401E-9CCE-DBF69476C1E4}"/>
              </a:ext>
            </a:extLst>
          </p:cNvPr>
          <p:cNvSpPr txBox="1">
            <a:spLocks/>
          </p:cNvSpPr>
          <p:nvPr/>
        </p:nvSpPr>
        <p:spPr>
          <a:xfrm>
            <a:off x="843125" y="389539"/>
            <a:ext cx="451941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sz="2000" b="1" dirty="0"/>
              <a:t>ANALYSIS BASED ON SAMPLING</a:t>
            </a:r>
          </a:p>
        </p:txBody>
      </p:sp>
    </p:spTree>
    <p:extLst>
      <p:ext uri="{BB962C8B-B14F-4D97-AF65-F5344CB8AC3E}">
        <p14:creationId xmlns:p14="http://schemas.microsoft.com/office/powerpoint/2010/main" val="40759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217" grpId="0"/>
      <p:bldP spid="218" grpId="0"/>
      <p:bldP spid="219" grpId="0"/>
      <p:bldP spid="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1021722" y="550863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REGRESSION</a:t>
            </a:r>
            <a:endParaRPr sz="54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17428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19" t="29202" r="52727" b="28778"/>
          <a:stretch/>
        </p:blipFill>
        <p:spPr>
          <a:xfrm>
            <a:off x="1011350" y="670560"/>
            <a:ext cx="7243219" cy="3766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353" y="1881052"/>
            <a:ext cx="705395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5.22357</a:t>
            </a:r>
          </a:p>
        </p:txBody>
      </p:sp>
    </p:spTree>
    <p:extLst>
      <p:ext uri="{BB962C8B-B14F-4D97-AF65-F5344CB8AC3E}">
        <p14:creationId xmlns:p14="http://schemas.microsoft.com/office/powerpoint/2010/main" val="55931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4" t="28728" r="49194" b="28835"/>
          <a:stretch/>
        </p:blipFill>
        <p:spPr>
          <a:xfrm>
            <a:off x="822626" y="713471"/>
            <a:ext cx="7514207" cy="36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5" t="28555" r="50250" b="27667"/>
          <a:stretch/>
        </p:blipFill>
        <p:spPr>
          <a:xfrm>
            <a:off x="853439" y="550863"/>
            <a:ext cx="7437121" cy="3805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9000" y="1606365"/>
            <a:ext cx="2904579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STRONG POSITIVE 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6182" y="1799599"/>
            <a:ext cx="705395" cy="2539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3.22357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EE5CE-529D-41B0-8E1A-ECF2635981CE}"/>
              </a:ext>
            </a:extLst>
          </p:cNvPr>
          <p:cNvSpPr/>
          <p:nvPr/>
        </p:nvSpPr>
        <p:spPr>
          <a:xfrm>
            <a:off x="827088" y="550863"/>
            <a:ext cx="4119485" cy="3046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7D36B-73A6-415F-B11C-A14DDC450AFC}"/>
              </a:ext>
            </a:extLst>
          </p:cNvPr>
          <p:cNvSpPr txBox="1"/>
          <p:nvPr/>
        </p:nvSpPr>
        <p:spPr>
          <a:xfrm>
            <a:off x="827088" y="580049"/>
            <a:ext cx="12366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Regression analysis of  Horsepower and Displacement</a:t>
            </a:r>
          </a:p>
        </p:txBody>
      </p:sp>
    </p:spTree>
    <p:extLst>
      <p:ext uri="{BB962C8B-B14F-4D97-AF65-F5344CB8AC3E}">
        <p14:creationId xmlns:p14="http://schemas.microsoft.com/office/powerpoint/2010/main" val="279082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827314" y="658581"/>
          <a:ext cx="3518263" cy="1992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61BCD6-876C-D04B-BC81-3AA7ACC61DE5}"/>
              </a:ext>
            </a:extLst>
          </p:cNvPr>
          <p:cNvGraphicFramePr>
            <a:graphicFrameLocks/>
          </p:cNvGraphicFramePr>
          <p:nvPr/>
        </p:nvGraphicFramePr>
        <p:xfrm>
          <a:off x="4832985" y="658581"/>
          <a:ext cx="3482068" cy="1992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03156" y="2651211"/>
            <a:ext cx="11977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Linearity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26C69F-138E-EF49-B45F-5D37C15E9229}"/>
              </a:ext>
            </a:extLst>
          </p:cNvPr>
          <p:cNvGraphicFramePr>
            <a:graphicFrameLocks/>
          </p:cNvGraphicFramePr>
          <p:nvPr/>
        </p:nvGraphicFramePr>
        <p:xfrm>
          <a:off x="2690949" y="2681828"/>
          <a:ext cx="3569970" cy="1771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52805" y="2642685"/>
            <a:ext cx="2904579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Independence of Errors and Equal Variance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1446" y="4491986"/>
            <a:ext cx="260005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Normality of Errors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100481"/>
            <a:ext cx="298581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4402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2669030" y="1419404"/>
            <a:ext cx="2019927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2"/>
          </p:nvPr>
        </p:nvSpPr>
        <p:spPr>
          <a:xfrm>
            <a:off x="6240930" y="1419404"/>
            <a:ext cx="2189795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COLLECTION AND ANALYSIS</a:t>
            </a:r>
          </a:p>
        </p:txBody>
      </p:sp>
      <p:sp>
        <p:nvSpPr>
          <p:cNvPr id="682" name="Google Shape;682;p34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 which we are doing.</a:t>
            </a:r>
            <a:endParaRPr dirty="0"/>
          </a:p>
        </p:txBody>
      </p:sp>
      <p:sp>
        <p:nvSpPr>
          <p:cNvPr id="683" name="Google Shape;683;p34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are planning to do in the analysis of our data.</a:t>
            </a:r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5"/>
          </p:nvPr>
        </p:nvSpPr>
        <p:spPr>
          <a:xfrm>
            <a:off x="2671995" y="3107210"/>
            <a:ext cx="2324252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ONGOING WORK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short summary!</a:t>
            </a:r>
            <a:endParaRPr dirty="0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else are we planning to add more.</a:t>
            </a:r>
            <a:endParaRPr dirty="0"/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8"/>
          </p:nvPr>
        </p:nvSpPr>
        <p:spPr>
          <a:xfrm>
            <a:off x="6244952" y="3107210"/>
            <a:ext cx="2087835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9"/>
          </p:nvPr>
        </p:nvSpPr>
        <p:spPr>
          <a:xfrm>
            <a:off x="1493344" y="1449563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13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14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1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" grpId="0" build="p"/>
      <p:bldP spid="681" grpId="0" build="p"/>
      <p:bldP spid="682" grpId="0" build="p"/>
      <p:bldP spid="683" grpId="0" build="p"/>
      <p:bldP spid="684" grpId="0" build="p"/>
      <p:bldP spid="685" grpId="0" build="p"/>
      <p:bldP spid="686" grpId="0" build="p"/>
      <p:bldP spid="687" grpId="0" build="p"/>
      <p:bldP spid="688" grpId="0"/>
      <p:bldP spid="689" grpId="0"/>
      <p:bldP spid="690" grpId="0"/>
      <p:bldP spid="6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1021722" y="550863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CORRELATION</a:t>
            </a:r>
            <a:endParaRPr sz="54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29745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503B4-BC0D-4268-99DA-30B845F5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78" y="741512"/>
            <a:ext cx="6951643" cy="366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FFA16-E1B1-4621-9473-2205045AD889}"/>
              </a:ext>
            </a:extLst>
          </p:cNvPr>
          <p:cNvSpPr txBox="1"/>
          <p:nvPr/>
        </p:nvSpPr>
        <p:spPr>
          <a:xfrm>
            <a:off x="1013217" y="177600"/>
            <a:ext cx="7165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Weather cars with higher MPG have higher Acceleration or not?</a:t>
            </a:r>
          </a:p>
        </p:txBody>
      </p:sp>
    </p:spTree>
    <p:extLst>
      <p:ext uri="{BB962C8B-B14F-4D97-AF65-F5344CB8AC3E}">
        <p14:creationId xmlns:p14="http://schemas.microsoft.com/office/powerpoint/2010/main" val="42796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82B16E-51E1-4B8F-B334-D0BA194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900" y="93663"/>
            <a:ext cx="5860200" cy="457200"/>
          </a:xfrm>
        </p:spPr>
        <p:txBody>
          <a:bodyPr/>
          <a:lstStyle/>
          <a:p>
            <a:r>
              <a:rPr lang="en-US" dirty="0"/>
              <a:t>Analysis from Correlation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27047-DA54-4EEF-9737-E6878B12A583}"/>
              </a:ext>
            </a:extLst>
          </p:cNvPr>
          <p:cNvSpPr txBox="1"/>
          <p:nvPr/>
        </p:nvSpPr>
        <p:spPr>
          <a:xfrm>
            <a:off x="904207" y="1617642"/>
            <a:ext cx="368049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STRONG POSITIVE CORRELATION:</a:t>
            </a:r>
          </a:p>
          <a:p>
            <a:endParaRPr lang="en-IN" sz="1600" b="1" dirty="0">
              <a:solidFill>
                <a:schemeClr val="bg1"/>
              </a:solidFill>
            </a:endParaRPr>
          </a:p>
          <a:p>
            <a:endParaRPr lang="en-IN" sz="1600" b="1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Cylinders and Displacement      0.951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Displacement and Weight         0.932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Cylinders and Weight                0.895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Horsepower and Weight           0.840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3401B-C7A5-493D-BE76-058EC67C30C3}"/>
              </a:ext>
            </a:extLst>
          </p:cNvPr>
          <p:cNvSpPr txBox="1"/>
          <p:nvPr/>
        </p:nvSpPr>
        <p:spPr>
          <a:xfrm>
            <a:off x="4644892" y="1617642"/>
            <a:ext cx="368789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IN" dirty="0"/>
              <a:t>NEGATIVE CORRELATION: </a:t>
            </a:r>
          </a:p>
          <a:p>
            <a:endParaRPr lang="en-IN" sz="1400" b="0" dirty="0"/>
          </a:p>
          <a:p>
            <a:pPr algn="ctr"/>
            <a:endParaRPr lang="en-IN" sz="1400" b="0" dirty="0"/>
          </a:p>
          <a:p>
            <a:pPr algn="ctr"/>
            <a:endParaRPr lang="en-IN" sz="1400" b="0" dirty="0"/>
          </a:p>
          <a:p>
            <a:pPr algn="ctr"/>
            <a:r>
              <a:rPr lang="en-IN" sz="1400" b="0" dirty="0"/>
              <a:t>Displacement and MPG                 -0.764</a:t>
            </a:r>
          </a:p>
          <a:p>
            <a:pPr algn="ctr"/>
            <a:r>
              <a:rPr lang="en-IN" sz="1400" b="0" dirty="0"/>
              <a:t>Acceleration and Horsepower      -0.682</a:t>
            </a:r>
          </a:p>
        </p:txBody>
      </p:sp>
    </p:spTree>
    <p:extLst>
      <p:ext uri="{BB962C8B-B14F-4D97-AF65-F5344CB8AC3E}">
        <p14:creationId xmlns:p14="http://schemas.microsoft.com/office/powerpoint/2010/main" val="98076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233916" y="1514298"/>
            <a:ext cx="4699591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Ongoing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9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0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Ongoing work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95" name="Google Shape;1395;p50"/>
          <p:cNvSpPr txBox="1">
            <a:spLocks noGrp="1"/>
          </p:cNvSpPr>
          <p:nvPr>
            <p:ph type="subTitle" idx="4294967295"/>
          </p:nvPr>
        </p:nvSpPr>
        <p:spPr>
          <a:xfrm>
            <a:off x="1433025" y="1629550"/>
            <a:ext cx="1040400" cy="3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Data</a:t>
            </a:r>
            <a:endParaRPr dirty="0"/>
          </a:p>
        </p:txBody>
      </p:sp>
      <p:sp>
        <p:nvSpPr>
          <p:cNvPr id="1396" name="Google Shape;1396;p50"/>
          <p:cNvSpPr txBox="1">
            <a:spLocks noGrp="1"/>
          </p:cNvSpPr>
          <p:nvPr>
            <p:ph type="subTitle" idx="4294967295"/>
          </p:nvPr>
        </p:nvSpPr>
        <p:spPr>
          <a:xfrm>
            <a:off x="1433026" y="2654908"/>
            <a:ext cx="1706781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Expanding horizon</a:t>
            </a:r>
            <a:endParaRPr dirty="0"/>
          </a:p>
        </p:txBody>
      </p:sp>
      <p:sp>
        <p:nvSpPr>
          <p:cNvPr id="1397" name="Google Shape;1397;p50"/>
          <p:cNvSpPr txBox="1">
            <a:spLocks noGrp="1"/>
          </p:cNvSpPr>
          <p:nvPr>
            <p:ph type="subTitle" idx="4294967295"/>
          </p:nvPr>
        </p:nvSpPr>
        <p:spPr>
          <a:xfrm>
            <a:off x="1433025" y="3693300"/>
            <a:ext cx="170678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Prediction Analysis</a:t>
            </a:r>
            <a:endParaRPr dirty="0"/>
          </a:p>
        </p:txBody>
      </p:sp>
      <p:sp>
        <p:nvSpPr>
          <p:cNvPr id="1401" name="Google Shape;1401;p50"/>
          <p:cNvSpPr/>
          <p:nvPr/>
        </p:nvSpPr>
        <p:spPr>
          <a:xfrm>
            <a:off x="4444880" y="1681050"/>
            <a:ext cx="241800" cy="2418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2" name="Google Shape;1402;p50"/>
          <p:cNvSpPr/>
          <p:nvPr/>
        </p:nvSpPr>
        <p:spPr>
          <a:xfrm>
            <a:off x="7434954" y="2671750"/>
            <a:ext cx="353100" cy="353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0"/>
          <p:cNvSpPr/>
          <p:nvPr/>
        </p:nvSpPr>
        <p:spPr>
          <a:xfrm>
            <a:off x="6760556" y="3567275"/>
            <a:ext cx="602100" cy="6021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04" name="Google Shape;1404;p50"/>
          <p:cNvCxnSpPr>
            <a:stCxn id="1395" idx="3"/>
            <a:endCxn id="1401" idx="2"/>
          </p:cNvCxnSpPr>
          <p:nvPr/>
        </p:nvCxnSpPr>
        <p:spPr>
          <a:xfrm rot="10800000" flipH="1">
            <a:off x="2473425" y="1802050"/>
            <a:ext cx="19716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50"/>
          <p:cNvCxnSpPr>
            <a:cxnSpLocks/>
            <a:stCxn id="1396" idx="3"/>
            <a:endCxn id="1402" idx="2"/>
          </p:cNvCxnSpPr>
          <p:nvPr/>
        </p:nvCxnSpPr>
        <p:spPr>
          <a:xfrm>
            <a:off x="3139807" y="2824108"/>
            <a:ext cx="4295147" cy="241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50"/>
          <p:cNvCxnSpPr>
            <a:cxnSpLocks/>
            <a:stCxn id="1397" idx="3"/>
            <a:endCxn id="1403" idx="2"/>
          </p:cNvCxnSpPr>
          <p:nvPr/>
        </p:nvCxnSpPr>
        <p:spPr>
          <a:xfrm>
            <a:off x="3139805" y="3862500"/>
            <a:ext cx="3620751" cy="58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7" name="Google Shape;1407;p50"/>
          <p:cNvSpPr txBox="1">
            <a:spLocks noGrp="1"/>
          </p:cNvSpPr>
          <p:nvPr>
            <p:ph type="subTitle" idx="4294967295"/>
          </p:nvPr>
        </p:nvSpPr>
        <p:spPr>
          <a:xfrm>
            <a:off x="823425" y="1629550"/>
            <a:ext cx="448800" cy="3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</a:t>
            </a:r>
            <a:endParaRPr b="1" dirty="0"/>
          </a:p>
        </p:txBody>
      </p:sp>
      <p:sp>
        <p:nvSpPr>
          <p:cNvPr id="1408" name="Google Shape;1408;p50"/>
          <p:cNvSpPr txBox="1">
            <a:spLocks noGrp="1"/>
          </p:cNvSpPr>
          <p:nvPr>
            <p:ph type="subTitle" idx="4294967295"/>
          </p:nvPr>
        </p:nvSpPr>
        <p:spPr>
          <a:xfrm>
            <a:off x="823425" y="2665925"/>
            <a:ext cx="4488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</a:t>
            </a:r>
            <a:endParaRPr b="1" dirty="0"/>
          </a:p>
        </p:txBody>
      </p:sp>
      <p:sp>
        <p:nvSpPr>
          <p:cNvPr id="1409" name="Google Shape;1409;p50"/>
          <p:cNvSpPr txBox="1">
            <a:spLocks noGrp="1"/>
          </p:cNvSpPr>
          <p:nvPr>
            <p:ph type="subTitle" idx="4294967295"/>
          </p:nvPr>
        </p:nvSpPr>
        <p:spPr>
          <a:xfrm>
            <a:off x="823425" y="3693300"/>
            <a:ext cx="4488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" grpId="0" build="p" animBg="1"/>
      <p:bldP spid="1396" grpId="0" build="p" animBg="1"/>
      <p:bldP spid="1397" grpId="0" build="p" animBg="1"/>
      <p:bldP spid="1407" grpId="0" build="p" animBg="1"/>
      <p:bldP spid="1408" grpId="0" build="p" animBg="1"/>
      <p:bldP spid="140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315027" y="1505046"/>
            <a:ext cx="4178595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20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884775" y="1039115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Hypothesis Testing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712;p36">
            <a:extLst>
              <a:ext uri="{FF2B5EF4-FFF2-40B4-BE49-F238E27FC236}">
                <a16:creationId xmlns:a16="http://schemas.microsoft.com/office/drawing/2014/main" id="{0925DD1D-0910-49F8-8A40-C14299754862}"/>
              </a:ext>
            </a:extLst>
          </p:cNvPr>
          <p:cNvSpPr txBox="1">
            <a:spLocks/>
          </p:cNvSpPr>
          <p:nvPr/>
        </p:nvSpPr>
        <p:spPr>
          <a:xfrm>
            <a:off x="876330" y="1860172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Regression</a:t>
            </a:r>
          </a:p>
        </p:txBody>
      </p:sp>
      <p:sp>
        <p:nvSpPr>
          <p:cNvPr id="218" name="Google Shape;712;p36">
            <a:extLst>
              <a:ext uri="{FF2B5EF4-FFF2-40B4-BE49-F238E27FC236}">
                <a16:creationId xmlns:a16="http://schemas.microsoft.com/office/drawing/2014/main" id="{A0F1AABB-2C40-4675-9BF9-ED436C334D98}"/>
              </a:ext>
            </a:extLst>
          </p:cNvPr>
          <p:cNvSpPr txBox="1">
            <a:spLocks/>
          </p:cNvSpPr>
          <p:nvPr/>
        </p:nvSpPr>
        <p:spPr>
          <a:xfrm>
            <a:off x="912623" y="2660595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Sampling</a:t>
            </a:r>
          </a:p>
        </p:txBody>
      </p:sp>
      <p:sp>
        <p:nvSpPr>
          <p:cNvPr id="219" name="Google Shape;712;p36">
            <a:extLst>
              <a:ext uri="{FF2B5EF4-FFF2-40B4-BE49-F238E27FC236}">
                <a16:creationId xmlns:a16="http://schemas.microsoft.com/office/drawing/2014/main" id="{4877D591-0CAD-4C62-A275-A52A6124FD3C}"/>
              </a:ext>
            </a:extLst>
          </p:cNvPr>
          <p:cNvSpPr txBox="1">
            <a:spLocks/>
          </p:cNvSpPr>
          <p:nvPr/>
        </p:nvSpPr>
        <p:spPr>
          <a:xfrm>
            <a:off x="896085" y="3483039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6098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217" grpId="0"/>
      <p:bldP spid="218" grpId="0"/>
      <p:bldP spid="2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-31039" y="3684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 Team</a:t>
            </a:r>
            <a:endParaRPr sz="3600" dirty="0"/>
          </a:p>
        </p:txBody>
      </p:sp>
      <p:grpSp>
        <p:nvGrpSpPr>
          <p:cNvPr id="1591" name="Google Shape;1591;p55"/>
          <p:cNvGrpSpPr/>
          <p:nvPr/>
        </p:nvGrpSpPr>
        <p:grpSpPr>
          <a:xfrm>
            <a:off x="-186371" y="3327990"/>
            <a:ext cx="5598344" cy="7192804"/>
            <a:chOff x="5182500" y="417225"/>
            <a:chExt cx="4188788" cy="4637841"/>
          </a:xfrm>
        </p:grpSpPr>
        <p:sp>
          <p:nvSpPr>
            <p:cNvPr id="1592" name="Google Shape;1592;p55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5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5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1591;p55">
            <a:extLst>
              <a:ext uri="{FF2B5EF4-FFF2-40B4-BE49-F238E27FC236}">
                <a16:creationId xmlns:a16="http://schemas.microsoft.com/office/drawing/2014/main" id="{0DCB07E3-6FE4-4B3C-836A-B946F1B16C74}"/>
              </a:ext>
            </a:extLst>
          </p:cNvPr>
          <p:cNvGrpSpPr/>
          <p:nvPr/>
        </p:nvGrpSpPr>
        <p:grpSpPr>
          <a:xfrm>
            <a:off x="3781916" y="3211300"/>
            <a:ext cx="5598344" cy="7192804"/>
            <a:chOff x="5182500" y="417225"/>
            <a:chExt cx="4188788" cy="4637841"/>
          </a:xfrm>
        </p:grpSpPr>
        <p:sp>
          <p:nvSpPr>
            <p:cNvPr id="216" name="Google Shape;1592;p55">
              <a:extLst>
                <a:ext uri="{FF2B5EF4-FFF2-40B4-BE49-F238E27FC236}">
                  <a16:creationId xmlns:a16="http://schemas.microsoft.com/office/drawing/2014/main" id="{2875FEAB-30CE-4C92-AD4D-A4FCDB10E27B}"/>
                </a:ext>
              </a:extLst>
            </p:cNvPr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93;p55">
              <a:extLst>
                <a:ext uri="{FF2B5EF4-FFF2-40B4-BE49-F238E27FC236}">
                  <a16:creationId xmlns:a16="http://schemas.microsoft.com/office/drawing/2014/main" id="{20D3422C-315F-4660-AF0C-764A5362ADEE}"/>
                </a:ext>
              </a:extLst>
            </p:cNvPr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94;p55">
              <a:extLst>
                <a:ext uri="{FF2B5EF4-FFF2-40B4-BE49-F238E27FC236}">
                  <a16:creationId xmlns:a16="http://schemas.microsoft.com/office/drawing/2014/main" id="{84BE82B6-7179-4122-A45F-AF421C330BEB}"/>
                </a:ext>
              </a:extLst>
            </p:cNvPr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95;p55">
              <a:extLst>
                <a:ext uri="{FF2B5EF4-FFF2-40B4-BE49-F238E27FC236}">
                  <a16:creationId xmlns:a16="http://schemas.microsoft.com/office/drawing/2014/main" id="{37857ADA-8953-4A96-A008-17FABE1B4DD9}"/>
                </a:ext>
              </a:extLst>
            </p:cNvPr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96;p55">
              <a:extLst>
                <a:ext uri="{FF2B5EF4-FFF2-40B4-BE49-F238E27FC236}">
                  <a16:creationId xmlns:a16="http://schemas.microsoft.com/office/drawing/2014/main" id="{4EC8DADB-A51C-4A95-BAF0-CB61776C9EC8}"/>
                </a:ext>
              </a:extLst>
            </p:cNvPr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97;p55">
              <a:extLst>
                <a:ext uri="{FF2B5EF4-FFF2-40B4-BE49-F238E27FC236}">
                  <a16:creationId xmlns:a16="http://schemas.microsoft.com/office/drawing/2014/main" id="{45960F3D-651E-4474-A0A7-A32837927C58}"/>
                </a:ext>
              </a:extLst>
            </p:cNvPr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98;p55">
              <a:extLst>
                <a:ext uri="{FF2B5EF4-FFF2-40B4-BE49-F238E27FC236}">
                  <a16:creationId xmlns:a16="http://schemas.microsoft.com/office/drawing/2014/main" id="{879393C0-371E-49D4-991D-B5EDEF8C811C}"/>
                </a:ext>
              </a:extLst>
            </p:cNvPr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99;p55">
              <a:extLst>
                <a:ext uri="{FF2B5EF4-FFF2-40B4-BE49-F238E27FC236}">
                  <a16:creationId xmlns:a16="http://schemas.microsoft.com/office/drawing/2014/main" id="{BDBC9307-8A2D-469D-A728-BE085F1520E7}"/>
                </a:ext>
              </a:extLst>
            </p:cNvPr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00;p55">
              <a:extLst>
                <a:ext uri="{FF2B5EF4-FFF2-40B4-BE49-F238E27FC236}">
                  <a16:creationId xmlns:a16="http://schemas.microsoft.com/office/drawing/2014/main" id="{6178CE11-19BD-45F5-BF8F-59A08CCFF070}"/>
                </a:ext>
              </a:extLst>
            </p:cNvPr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01;p55">
              <a:extLst>
                <a:ext uri="{FF2B5EF4-FFF2-40B4-BE49-F238E27FC236}">
                  <a16:creationId xmlns:a16="http://schemas.microsoft.com/office/drawing/2014/main" id="{04E06E81-D76B-4510-BEBC-EF5C7FD3BF3E}"/>
                </a:ext>
              </a:extLst>
            </p:cNvPr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02;p55">
              <a:extLst>
                <a:ext uri="{FF2B5EF4-FFF2-40B4-BE49-F238E27FC236}">
                  <a16:creationId xmlns:a16="http://schemas.microsoft.com/office/drawing/2014/main" id="{710ACF50-C444-4065-897C-1A1B2B7E4F3A}"/>
                </a:ext>
              </a:extLst>
            </p:cNvPr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03;p55">
              <a:extLst>
                <a:ext uri="{FF2B5EF4-FFF2-40B4-BE49-F238E27FC236}">
                  <a16:creationId xmlns:a16="http://schemas.microsoft.com/office/drawing/2014/main" id="{E31396E4-F627-4432-B415-BD2DCC3B6EBF}"/>
                </a:ext>
              </a:extLst>
            </p:cNvPr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04;p55">
              <a:extLst>
                <a:ext uri="{FF2B5EF4-FFF2-40B4-BE49-F238E27FC236}">
                  <a16:creationId xmlns:a16="http://schemas.microsoft.com/office/drawing/2014/main" id="{22BDBD5D-61FE-4908-8D56-85F27377DC03}"/>
                </a:ext>
              </a:extLst>
            </p:cNvPr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05;p55">
              <a:extLst>
                <a:ext uri="{FF2B5EF4-FFF2-40B4-BE49-F238E27FC236}">
                  <a16:creationId xmlns:a16="http://schemas.microsoft.com/office/drawing/2014/main" id="{50BC512D-C59E-4409-8906-6A2AD62547B5}"/>
                </a:ext>
              </a:extLst>
            </p:cNvPr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06;p55">
              <a:extLst>
                <a:ext uri="{FF2B5EF4-FFF2-40B4-BE49-F238E27FC236}">
                  <a16:creationId xmlns:a16="http://schemas.microsoft.com/office/drawing/2014/main" id="{032EC8B7-BD03-4179-A6A4-DA863FAD98E6}"/>
                </a:ext>
              </a:extLst>
            </p:cNvPr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07;p55">
              <a:extLst>
                <a:ext uri="{FF2B5EF4-FFF2-40B4-BE49-F238E27FC236}">
                  <a16:creationId xmlns:a16="http://schemas.microsoft.com/office/drawing/2014/main" id="{A9AB487C-03EB-45AB-A79A-3AB9D7A49DB0}"/>
                </a:ext>
              </a:extLst>
            </p:cNvPr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08;p55">
              <a:extLst>
                <a:ext uri="{FF2B5EF4-FFF2-40B4-BE49-F238E27FC236}">
                  <a16:creationId xmlns:a16="http://schemas.microsoft.com/office/drawing/2014/main" id="{4A61240E-7410-496A-9C80-7C615E50E52A}"/>
                </a:ext>
              </a:extLst>
            </p:cNvPr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09;p55">
              <a:extLst>
                <a:ext uri="{FF2B5EF4-FFF2-40B4-BE49-F238E27FC236}">
                  <a16:creationId xmlns:a16="http://schemas.microsoft.com/office/drawing/2014/main" id="{7842DF6B-4B5A-4C29-BC8C-19F3ABAF180E}"/>
                </a:ext>
              </a:extLst>
            </p:cNvPr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610;p55">
              <a:extLst>
                <a:ext uri="{FF2B5EF4-FFF2-40B4-BE49-F238E27FC236}">
                  <a16:creationId xmlns:a16="http://schemas.microsoft.com/office/drawing/2014/main" id="{25E7A913-6A97-4563-872D-E838C2050869}"/>
                </a:ext>
              </a:extLst>
            </p:cNvPr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611;p55">
              <a:extLst>
                <a:ext uri="{FF2B5EF4-FFF2-40B4-BE49-F238E27FC236}">
                  <a16:creationId xmlns:a16="http://schemas.microsoft.com/office/drawing/2014/main" id="{A483F022-FCC9-4F9C-8A9E-9CEA690A09AE}"/>
                </a:ext>
              </a:extLst>
            </p:cNvPr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612;p55">
              <a:extLst>
                <a:ext uri="{FF2B5EF4-FFF2-40B4-BE49-F238E27FC236}">
                  <a16:creationId xmlns:a16="http://schemas.microsoft.com/office/drawing/2014/main" id="{8D203312-F77F-4A2D-8993-71C2CBC880B7}"/>
                </a:ext>
              </a:extLst>
            </p:cNvPr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613;p55">
              <a:extLst>
                <a:ext uri="{FF2B5EF4-FFF2-40B4-BE49-F238E27FC236}">
                  <a16:creationId xmlns:a16="http://schemas.microsoft.com/office/drawing/2014/main" id="{8E19307D-6CFD-41F0-AF51-2A00E6184801}"/>
                </a:ext>
              </a:extLst>
            </p:cNvPr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614;p55">
              <a:extLst>
                <a:ext uri="{FF2B5EF4-FFF2-40B4-BE49-F238E27FC236}">
                  <a16:creationId xmlns:a16="http://schemas.microsoft.com/office/drawing/2014/main" id="{18BBC15B-92A2-4D8D-B548-FDB8AE30079F}"/>
                </a:ext>
              </a:extLst>
            </p:cNvPr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615;p55">
              <a:extLst>
                <a:ext uri="{FF2B5EF4-FFF2-40B4-BE49-F238E27FC236}">
                  <a16:creationId xmlns:a16="http://schemas.microsoft.com/office/drawing/2014/main" id="{0539C6BD-6045-47FE-B702-7A2FA79C360B}"/>
                </a:ext>
              </a:extLst>
            </p:cNvPr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616;p55">
              <a:extLst>
                <a:ext uri="{FF2B5EF4-FFF2-40B4-BE49-F238E27FC236}">
                  <a16:creationId xmlns:a16="http://schemas.microsoft.com/office/drawing/2014/main" id="{3DDF03E9-BD2E-4DBD-9F8D-670FAC2C43FA}"/>
                </a:ext>
              </a:extLst>
            </p:cNvPr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617;p55">
              <a:extLst>
                <a:ext uri="{FF2B5EF4-FFF2-40B4-BE49-F238E27FC236}">
                  <a16:creationId xmlns:a16="http://schemas.microsoft.com/office/drawing/2014/main" id="{619755FA-455A-4CB3-8C1A-978C6AE527CE}"/>
                </a:ext>
              </a:extLst>
            </p:cNvPr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618;p55">
              <a:extLst>
                <a:ext uri="{FF2B5EF4-FFF2-40B4-BE49-F238E27FC236}">
                  <a16:creationId xmlns:a16="http://schemas.microsoft.com/office/drawing/2014/main" id="{770B413D-1807-4477-B7DB-5C25BCBC974E}"/>
                </a:ext>
              </a:extLst>
            </p:cNvPr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619;p55">
              <a:extLst>
                <a:ext uri="{FF2B5EF4-FFF2-40B4-BE49-F238E27FC236}">
                  <a16:creationId xmlns:a16="http://schemas.microsoft.com/office/drawing/2014/main" id="{3357CE80-BA10-4193-B3D8-99CA6E4C3DFA}"/>
                </a:ext>
              </a:extLst>
            </p:cNvPr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620;p55">
              <a:extLst>
                <a:ext uri="{FF2B5EF4-FFF2-40B4-BE49-F238E27FC236}">
                  <a16:creationId xmlns:a16="http://schemas.microsoft.com/office/drawing/2014/main" id="{18979F87-0B50-46FC-8861-1CB5D085E6E6}"/>
                </a:ext>
              </a:extLst>
            </p:cNvPr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621;p55">
              <a:extLst>
                <a:ext uri="{FF2B5EF4-FFF2-40B4-BE49-F238E27FC236}">
                  <a16:creationId xmlns:a16="http://schemas.microsoft.com/office/drawing/2014/main" id="{9551BE15-37F2-4E8D-AD5E-B340481A1F92}"/>
                </a:ext>
              </a:extLst>
            </p:cNvPr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622;p55">
              <a:extLst>
                <a:ext uri="{FF2B5EF4-FFF2-40B4-BE49-F238E27FC236}">
                  <a16:creationId xmlns:a16="http://schemas.microsoft.com/office/drawing/2014/main" id="{230D3505-F4AA-4A7F-A3AF-B34C7AD63A45}"/>
                </a:ext>
              </a:extLst>
            </p:cNvPr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623;p55">
              <a:extLst>
                <a:ext uri="{FF2B5EF4-FFF2-40B4-BE49-F238E27FC236}">
                  <a16:creationId xmlns:a16="http://schemas.microsoft.com/office/drawing/2014/main" id="{DDEBF020-EB97-494A-BB35-B2964E7B30AB}"/>
                </a:ext>
              </a:extLst>
            </p:cNvPr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624;p55">
              <a:extLst>
                <a:ext uri="{FF2B5EF4-FFF2-40B4-BE49-F238E27FC236}">
                  <a16:creationId xmlns:a16="http://schemas.microsoft.com/office/drawing/2014/main" id="{B6B1E525-AAEC-4F85-92AE-008543B08892}"/>
                </a:ext>
              </a:extLst>
            </p:cNvPr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625;p55">
              <a:extLst>
                <a:ext uri="{FF2B5EF4-FFF2-40B4-BE49-F238E27FC236}">
                  <a16:creationId xmlns:a16="http://schemas.microsoft.com/office/drawing/2014/main" id="{BE3E6C18-D58E-4197-AEA7-E3CE498CF527}"/>
                </a:ext>
              </a:extLst>
            </p:cNvPr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626;p55">
              <a:extLst>
                <a:ext uri="{FF2B5EF4-FFF2-40B4-BE49-F238E27FC236}">
                  <a16:creationId xmlns:a16="http://schemas.microsoft.com/office/drawing/2014/main" id="{686EAA4C-9700-4E33-A8D3-022D388B0327}"/>
                </a:ext>
              </a:extLst>
            </p:cNvPr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627;p55">
              <a:extLst>
                <a:ext uri="{FF2B5EF4-FFF2-40B4-BE49-F238E27FC236}">
                  <a16:creationId xmlns:a16="http://schemas.microsoft.com/office/drawing/2014/main" id="{3427CBD7-D226-415D-B6E3-BAEFAC2CD95D}"/>
                </a:ext>
              </a:extLst>
            </p:cNvPr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628;p55">
              <a:extLst>
                <a:ext uri="{FF2B5EF4-FFF2-40B4-BE49-F238E27FC236}">
                  <a16:creationId xmlns:a16="http://schemas.microsoft.com/office/drawing/2014/main" id="{87E0970F-CF82-42A0-A127-AFC2D71CBCC6}"/>
                </a:ext>
              </a:extLst>
            </p:cNvPr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629;p55">
              <a:extLst>
                <a:ext uri="{FF2B5EF4-FFF2-40B4-BE49-F238E27FC236}">
                  <a16:creationId xmlns:a16="http://schemas.microsoft.com/office/drawing/2014/main" id="{F8DA5DB5-B658-48C6-833D-51FC2611BD42}"/>
                </a:ext>
              </a:extLst>
            </p:cNvPr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630;p55">
              <a:extLst>
                <a:ext uri="{FF2B5EF4-FFF2-40B4-BE49-F238E27FC236}">
                  <a16:creationId xmlns:a16="http://schemas.microsoft.com/office/drawing/2014/main" id="{B088ABEB-94AE-4F45-971B-79A15F21160A}"/>
                </a:ext>
              </a:extLst>
            </p:cNvPr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31;p55">
              <a:extLst>
                <a:ext uri="{FF2B5EF4-FFF2-40B4-BE49-F238E27FC236}">
                  <a16:creationId xmlns:a16="http://schemas.microsoft.com/office/drawing/2014/main" id="{2218945E-0A6F-4013-B2AB-D3F8917960FD}"/>
                </a:ext>
              </a:extLst>
            </p:cNvPr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32;p55">
              <a:extLst>
                <a:ext uri="{FF2B5EF4-FFF2-40B4-BE49-F238E27FC236}">
                  <a16:creationId xmlns:a16="http://schemas.microsoft.com/office/drawing/2014/main" id="{D6833D54-8F20-41BF-8AB0-CFB1BA5B751A}"/>
                </a:ext>
              </a:extLst>
            </p:cNvPr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633;p55">
              <a:extLst>
                <a:ext uri="{FF2B5EF4-FFF2-40B4-BE49-F238E27FC236}">
                  <a16:creationId xmlns:a16="http://schemas.microsoft.com/office/drawing/2014/main" id="{CD8AF11D-C94C-41F2-A65A-BBC8B7A5C72C}"/>
                </a:ext>
              </a:extLst>
            </p:cNvPr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634;p55">
              <a:extLst>
                <a:ext uri="{FF2B5EF4-FFF2-40B4-BE49-F238E27FC236}">
                  <a16:creationId xmlns:a16="http://schemas.microsoft.com/office/drawing/2014/main" id="{9E5D2062-A3E2-42D6-9633-9E7679217729}"/>
                </a:ext>
              </a:extLst>
            </p:cNvPr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35;p55">
              <a:extLst>
                <a:ext uri="{FF2B5EF4-FFF2-40B4-BE49-F238E27FC236}">
                  <a16:creationId xmlns:a16="http://schemas.microsoft.com/office/drawing/2014/main" id="{53A40F7F-8F6E-4C90-AABC-BD8B5A7E5038}"/>
                </a:ext>
              </a:extLst>
            </p:cNvPr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636;p55">
              <a:extLst>
                <a:ext uri="{FF2B5EF4-FFF2-40B4-BE49-F238E27FC236}">
                  <a16:creationId xmlns:a16="http://schemas.microsoft.com/office/drawing/2014/main" id="{5573944A-95AC-43E6-A1F6-81F83024D61E}"/>
                </a:ext>
              </a:extLst>
            </p:cNvPr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637;p55">
              <a:extLst>
                <a:ext uri="{FF2B5EF4-FFF2-40B4-BE49-F238E27FC236}">
                  <a16:creationId xmlns:a16="http://schemas.microsoft.com/office/drawing/2014/main" id="{C36EFB1F-C118-4E33-B780-B65CD19D0300}"/>
                </a:ext>
              </a:extLst>
            </p:cNvPr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38;p55">
              <a:extLst>
                <a:ext uri="{FF2B5EF4-FFF2-40B4-BE49-F238E27FC236}">
                  <a16:creationId xmlns:a16="http://schemas.microsoft.com/office/drawing/2014/main" id="{AFD04C9A-83BA-4B7D-90CC-7AB6871E2FD7}"/>
                </a:ext>
              </a:extLst>
            </p:cNvPr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39;p55">
              <a:extLst>
                <a:ext uri="{FF2B5EF4-FFF2-40B4-BE49-F238E27FC236}">
                  <a16:creationId xmlns:a16="http://schemas.microsoft.com/office/drawing/2014/main" id="{CDCFEBB7-50EB-4646-B520-BD008F2D24F1}"/>
                </a:ext>
              </a:extLst>
            </p:cNvPr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640;p55">
              <a:extLst>
                <a:ext uri="{FF2B5EF4-FFF2-40B4-BE49-F238E27FC236}">
                  <a16:creationId xmlns:a16="http://schemas.microsoft.com/office/drawing/2014/main" id="{E4D65D19-7FC2-4EFD-BAEC-64C7D80CC6CA}"/>
                </a:ext>
              </a:extLst>
            </p:cNvPr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641;p55">
              <a:extLst>
                <a:ext uri="{FF2B5EF4-FFF2-40B4-BE49-F238E27FC236}">
                  <a16:creationId xmlns:a16="http://schemas.microsoft.com/office/drawing/2014/main" id="{6A12596D-5A08-4C7C-9C9A-BB7A5249C1F4}"/>
                </a:ext>
              </a:extLst>
            </p:cNvPr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642;p55">
              <a:extLst>
                <a:ext uri="{FF2B5EF4-FFF2-40B4-BE49-F238E27FC236}">
                  <a16:creationId xmlns:a16="http://schemas.microsoft.com/office/drawing/2014/main" id="{D32349AC-84E2-4C7A-A490-AE186F9B89E4}"/>
                </a:ext>
              </a:extLst>
            </p:cNvPr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643;p55">
              <a:extLst>
                <a:ext uri="{FF2B5EF4-FFF2-40B4-BE49-F238E27FC236}">
                  <a16:creationId xmlns:a16="http://schemas.microsoft.com/office/drawing/2014/main" id="{99236539-7A6E-4DF2-85E9-B8353698A55B}"/>
                </a:ext>
              </a:extLst>
            </p:cNvPr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644;p55">
              <a:extLst>
                <a:ext uri="{FF2B5EF4-FFF2-40B4-BE49-F238E27FC236}">
                  <a16:creationId xmlns:a16="http://schemas.microsoft.com/office/drawing/2014/main" id="{27B1086C-EC8E-44F6-BE97-ECAA4B1B5CF2}"/>
                </a:ext>
              </a:extLst>
            </p:cNvPr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645;p55">
              <a:extLst>
                <a:ext uri="{FF2B5EF4-FFF2-40B4-BE49-F238E27FC236}">
                  <a16:creationId xmlns:a16="http://schemas.microsoft.com/office/drawing/2014/main" id="{ED4AF454-3242-4104-B7ED-4667E5150DDB}"/>
                </a:ext>
              </a:extLst>
            </p:cNvPr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646;p55">
              <a:extLst>
                <a:ext uri="{FF2B5EF4-FFF2-40B4-BE49-F238E27FC236}">
                  <a16:creationId xmlns:a16="http://schemas.microsoft.com/office/drawing/2014/main" id="{2D52C589-0736-42A1-8D16-2A1EB743CAF1}"/>
                </a:ext>
              </a:extLst>
            </p:cNvPr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647;p55">
              <a:extLst>
                <a:ext uri="{FF2B5EF4-FFF2-40B4-BE49-F238E27FC236}">
                  <a16:creationId xmlns:a16="http://schemas.microsoft.com/office/drawing/2014/main" id="{9C3BFF6B-ADBC-47CA-B3E9-98C817452000}"/>
                </a:ext>
              </a:extLst>
            </p:cNvPr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648;p55">
              <a:extLst>
                <a:ext uri="{FF2B5EF4-FFF2-40B4-BE49-F238E27FC236}">
                  <a16:creationId xmlns:a16="http://schemas.microsoft.com/office/drawing/2014/main" id="{D88D4EE9-193A-48C8-A2F9-5D4B3EA63044}"/>
                </a:ext>
              </a:extLst>
            </p:cNvPr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649;p55">
              <a:extLst>
                <a:ext uri="{FF2B5EF4-FFF2-40B4-BE49-F238E27FC236}">
                  <a16:creationId xmlns:a16="http://schemas.microsoft.com/office/drawing/2014/main" id="{D86836E2-4DDB-4290-872C-C3CD7724D73A}"/>
                </a:ext>
              </a:extLst>
            </p:cNvPr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650;p55">
              <a:extLst>
                <a:ext uri="{FF2B5EF4-FFF2-40B4-BE49-F238E27FC236}">
                  <a16:creationId xmlns:a16="http://schemas.microsoft.com/office/drawing/2014/main" id="{9A60E339-18AA-4238-9576-A3BB6AC9B93E}"/>
                </a:ext>
              </a:extLst>
            </p:cNvPr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651;p55">
              <a:extLst>
                <a:ext uri="{FF2B5EF4-FFF2-40B4-BE49-F238E27FC236}">
                  <a16:creationId xmlns:a16="http://schemas.microsoft.com/office/drawing/2014/main" id="{58AB538C-B14D-4706-831C-992700388A84}"/>
                </a:ext>
              </a:extLst>
            </p:cNvPr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652;p55">
              <a:extLst>
                <a:ext uri="{FF2B5EF4-FFF2-40B4-BE49-F238E27FC236}">
                  <a16:creationId xmlns:a16="http://schemas.microsoft.com/office/drawing/2014/main" id="{83153518-D777-4DB5-A1EA-FBCDC3A3E7EF}"/>
                </a:ext>
              </a:extLst>
            </p:cNvPr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653;p55">
              <a:extLst>
                <a:ext uri="{FF2B5EF4-FFF2-40B4-BE49-F238E27FC236}">
                  <a16:creationId xmlns:a16="http://schemas.microsoft.com/office/drawing/2014/main" id="{555CDD72-6A8A-4789-8022-24865186CFFA}"/>
                </a:ext>
              </a:extLst>
            </p:cNvPr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654;p55">
              <a:extLst>
                <a:ext uri="{FF2B5EF4-FFF2-40B4-BE49-F238E27FC236}">
                  <a16:creationId xmlns:a16="http://schemas.microsoft.com/office/drawing/2014/main" id="{8C453F65-D2A7-4A54-A002-8A5198BB70B1}"/>
                </a:ext>
              </a:extLst>
            </p:cNvPr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655;p55">
              <a:extLst>
                <a:ext uri="{FF2B5EF4-FFF2-40B4-BE49-F238E27FC236}">
                  <a16:creationId xmlns:a16="http://schemas.microsoft.com/office/drawing/2014/main" id="{B59FDD65-0E7F-41D3-A4A6-BB01368AF662}"/>
                </a:ext>
              </a:extLst>
            </p:cNvPr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656;p55">
              <a:extLst>
                <a:ext uri="{FF2B5EF4-FFF2-40B4-BE49-F238E27FC236}">
                  <a16:creationId xmlns:a16="http://schemas.microsoft.com/office/drawing/2014/main" id="{11232ED2-6055-4271-888E-70F0B4193A2A}"/>
                </a:ext>
              </a:extLst>
            </p:cNvPr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657;p55">
              <a:extLst>
                <a:ext uri="{FF2B5EF4-FFF2-40B4-BE49-F238E27FC236}">
                  <a16:creationId xmlns:a16="http://schemas.microsoft.com/office/drawing/2014/main" id="{103A76A1-59D9-4DD1-A2F8-575DE594A49D}"/>
                </a:ext>
              </a:extLst>
            </p:cNvPr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658;p55">
              <a:extLst>
                <a:ext uri="{FF2B5EF4-FFF2-40B4-BE49-F238E27FC236}">
                  <a16:creationId xmlns:a16="http://schemas.microsoft.com/office/drawing/2014/main" id="{608EAD62-EB8B-4F67-AC8F-B8B0F020E044}"/>
                </a:ext>
              </a:extLst>
            </p:cNvPr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659;p55">
              <a:extLst>
                <a:ext uri="{FF2B5EF4-FFF2-40B4-BE49-F238E27FC236}">
                  <a16:creationId xmlns:a16="http://schemas.microsoft.com/office/drawing/2014/main" id="{08A1094D-EADC-49C7-AF92-46AAD3DED9BD}"/>
                </a:ext>
              </a:extLst>
            </p:cNvPr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660;p55">
              <a:extLst>
                <a:ext uri="{FF2B5EF4-FFF2-40B4-BE49-F238E27FC236}">
                  <a16:creationId xmlns:a16="http://schemas.microsoft.com/office/drawing/2014/main" id="{FEBE8339-C962-4972-8E27-6678D68E274B}"/>
                </a:ext>
              </a:extLst>
            </p:cNvPr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661;p55">
              <a:extLst>
                <a:ext uri="{FF2B5EF4-FFF2-40B4-BE49-F238E27FC236}">
                  <a16:creationId xmlns:a16="http://schemas.microsoft.com/office/drawing/2014/main" id="{AE5B3FDA-CFD7-43F9-A0CF-57AB86EE8BF4}"/>
                </a:ext>
              </a:extLst>
            </p:cNvPr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662;p55">
              <a:extLst>
                <a:ext uri="{FF2B5EF4-FFF2-40B4-BE49-F238E27FC236}">
                  <a16:creationId xmlns:a16="http://schemas.microsoft.com/office/drawing/2014/main" id="{891A0109-F013-445E-8C17-B43918133BC5}"/>
                </a:ext>
              </a:extLst>
            </p:cNvPr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663;p55">
              <a:extLst>
                <a:ext uri="{FF2B5EF4-FFF2-40B4-BE49-F238E27FC236}">
                  <a16:creationId xmlns:a16="http://schemas.microsoft.com/office/drawing/2014/main" id="{A9A1AEB3-60FF-4275-9E91-8F5B190E0D61}"/>
                </a:ext>
              </a:extLst>
            </p:cNvPr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664;p55">
              <a:extLst>
                <a:ext uri="{FF2B5EF4-FFF2-40B4-BE49-F238E27FC236}">
                  <a16:creationId xmlns:a16="http://schemas.microsoft.com/office/drawing/2014/main" id="{7020EB5A-7F89-4FBD-A20B-FEAF71644DE6}"/>
                </a:ext>
              </a:extLst>
            </p:cNvPr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665;p55">
              <a:extLst>
                <a:ext uri="{FF2B5EF4-FFF2-40B4-BE49-F238E27FC236}">
                  <a16:creationId xmlns:a16="http://schemas.microsoft.com/office/drawing/2014/main" id="{503A32D2-E832-4249-B1D4-6AADAC6FB403}"/>
                </a:ext>
              </a:extLst>
            </p:cNvPr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666;p55">
              <a:extLst>
                <a:ext uri="{FF2B5EF4-FFF2-40B4-BE49-F238E27FC236}">
                  <a16:creationId xmlns:a16="http://schemas.microsoft.com/office/drawing/2014/main" id="{14D6E7D6-D9F7-4F3F-AD98-297233195BF7}"/>
                </a:ext>
              </a:extLst>
            </p:cNvPr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667;p55">
              <a:extLst>
                <a:ext uri="{FF2B5EF4-FFF2-40B4-BE49-F238E27FC236}">
                  <a16:creationId xmlns:a16="http://schemas.microsoft.com/office/drawing/2014/main" id="{932261D9-1EA3-4692-B3A3-BF74806DF42C}"/>
                </a:ext>
              </a:extLst>
            </p:cNvPr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668;p55">
              <a:extLst>
                <a:ext uri="{FF2B5EF4-FFF2-40B4-BE49-F238E27FC236}">
                  <a16:creationId xmlns:a16="http://schemas.microsoft.com/office/drawing/2014/main" id="{1A0AF0F1-F6AC-4DE7-84A8-6DACA43817A2}"/>
                </a:ext>
              </a:extLst>
            </p:cNvPr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669;p55">
              <a:extLst>
                <a:ext uri="{FF2B5EF4-FFF2-40B4-BE49-F238E27FC236}">
                  <a16:creationId xmlns:a16="http://schemas.microsoft.com/office/drawing/2014/main" id="{6A42B087-9BEB-4EB0-A34E-ED50A2EF3A09}"/>
                </a:ext>
              </a:extLst>
            </p:cNvPr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670;p55">
              <a:extLst>
                <a:ext uri="{FF2B5EF4-FFF2-40B4-BE49-F238E27FC236}">
                  <a16:creationId xmlns:a16="http://schemas.microsoft.com/office/drawing/2014/main" id="{F3ED0FE0-1954-4AF6-AD1E-C34C80229EFC}"/>
                </a:ext>
              </a:extLst>
            </p:cNvPr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671;p55">
              <a:extLst>
                <a:ext uri="{FF2B5EF4-FFF2-40B4-BE49-F238E27FC236}">
                  <a16:creationId xmlns:a16="http://schemas.microsoft.com/office/drawing/2014/main" id="{8EDD1F9C-2B05-45C3-B8A9-24C09B91A473}"/>
                </a:ext>
              </a:extLst>
            </p:cNvPr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672;p55">
              <a:extLst>
                <a:ext uri="{FF2B5EF4-FFF2-40B4-BE49-F238E27FC236}">
                  <a16:creationId xmlns:a16="http://schemas.microsoft.com/office/drawing/2014/main" id="{8B9D42F3-221F-4125-A43F-9807CC1D0A6E}"/>
                </a:ext>
              </a:extLst>
            </p:cNvPr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673;p55">
              <a:extLst>
                <a:ext uri="{FF2B5EF4-FFF2-40B4-BE49-F238E27FC236}">
                  <a16:creationId xmlns:a16="http://schemas.microsoft.com/office/drawing/2014/main" id="{2716E0A6-CABF-4E17-B797-A9D2861599E1}"/>
                </a:ext>
              </a:extLst>
            </p:cNvPr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674;p55">
              <a:extLst>
                <a:ext uri="{FF2B5EF4-FFF2-40B4-BE49-F238E27FC236}">
                  <a16:creationId xmlns:a16="http://schemas.microsoft.com/office/drawing/2014/main" id="{FF4E2842-6340-4053-878A-F26FC176685E}"/>
                </a:ext>
              </a:extLst>
            </p:cNvPr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675;p55">
              <a:extLst>
                <a:ext uri="{FF2B5EF4-FFF2-40B4-BE49-F238E27FC236}">
                  <a16:creationId xmlns:a16="http://schemas.microsoft.com/office/drawing/2014/main" id="{58196667-2F1A-4B9C-8151-9EBF00600381}"/>
                </a:ext>
              </a:extLst>
            </p:cNvPr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676;p55">
              <a:extLst>
                <a:ext uri="{FF2B5EF4-FFF2-40B4-BE49-F238E27FC236}">
                  <a16:creationId xmlns:a16="http://schemas.microsoft.com/office/drawing/2014/main" id="{D5264789-99C8-488F-A22D-6F81A9243058}"/>
                </a:ext>
              </a:extLst>
            </p:cNvPr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677;p55">
              <a:extLst>
                <a:ext uri="{FF2B5EF4-FFF2-40B4-BE49-F238E27FC236}">
                  <a16:creationId xmlns:a16="http://schemas.microsoft.com/office/drawing/2014/main" id="{AC7F0406-8A77-4CA8-B6B8-4C835CAFE1DC}"/>
                </a:ext>
              </a:extLst>
            </p:cNvPr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678;p55">
              <a:extLst>
                <a:ext uri="{FF2B5EF4-FFF2-40B4-BE49-F238E27FC236}">
                  <a16:creationId xmlns:a16="http://schemas.microsoft.com/office/drawing/2014/main" id="{4B2B4D29-04FA-43A2-AFB4-00F535973A54}"/>
                </a:ext>
              </a:extLst>
            </p:cNvPr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679;p55">
              <a:extLst>
                <a:ext uri="{FF2B5EF4-FFF2-40B4-BE49-F238E27FC236}">
                  <a16:creationId xmlns:a16="http://schemas.microsoft.com/office/drawing/2014/main" id="{48245EC7-D33B-47BF-8F7D-CC99CDCFA325}"/>
                </a:ext>
              </a:extLst>
            </p:cNvPr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680;p55">
              <a:extLst>
                <a:ext uri="{FF2B5EF4-FFF2-40B4-BE49-F238E27FC236}">
                  <a16:creationId xmlns:a16="http://schemas.microsoft.com/office/drawing/2014/main" id="{EBE7814C-3BD1-4524-9BE9-501C33554F51}"/>
                </a:ext>
              </a:extLst>
            </p:cNvPr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681;p55">
              <a:extLst>
                <a:ext uri="{FF2B5EF4-FFF2-40B4-BE49-F238E27FC236}">
                  <a16:creationId xmlns:a16="http://schemas.microsoft.com/office/drawing/2014/main" id="{35E4F6FD-9FAC-41C5-8CE1-5C6986E9D4AA}"/>
                </a:ext>
              </a:extLst>
            </p:cNvPr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682;p55">
              <a:extLst>
                <a:ext uri="{FF2B5EF4-FFF2-40B4-BE49-F238E27FC236}">
                  <a16:creationId xmlns:a16="http://schemas.microsoft.com/office/drawing/2014/main" id="{28DA4713-38CD-4919-AA75-696FF91CB244}"/>
                </a:ext>
              </a:extLst>
            </p:cNvPr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683;p55">
              <a:extLst>
                <a:ext uri="{FF2B5EF4-FFF2-40B4-BE49-F238E27FC236}">
                  <a16:creationId xmlns:a16="http://schemas.microsoft.com/office/drawing/2014/main" id="{A19ABD53-4C5F-4367-8B1F-7B889EA0929F}"/>
                </a:ext>
              </a:extLst>
            </p:cNvPr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684;p55">
              <a:extLst>
                <a:ext uri="{FF2B5EF4-FFF2-40B4-BE49-F238E27FC236}">
                  <a16:creationId xmlns:a16="http://schemas.microsoft.com/office/drawing/2014/main" id="{DD668F49-2482-49E0-B6C8-7849D18F07D2}"/>
                </a:ext>
              </a:extLst>
            </p:cNvPr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685;p55">
              <a:extLst>
                <a:ext uri="{FF2B5EF4-FFF2-40B4-BE49-F238E27FC236}">
                  <a16:creationId xmlns:a16="http://schemas.microsoft.com/office/drawing/2014/main" id="{66C93451-4002-47BE-A176-5183991969AD}"/>
                </a:ext>
              </a:extLst>
            </p:cNvPr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686;p55">
              <a:extLst>
                <a:ext uri="{FF2B5EF4-FFF2-40B4-BE49-F238E27FC236}">
                  <a16:creationId xmlns:a16="http://schemas.microsoft.com/office/drawing/2014/main" id="{B20713E4-47DF-404E-B0BB-0666F6DC0089}"/>
                </a:ext>
              </a:extLst>
            </p:cNvPr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87;p55">
              <a:extLst>
                <a:ext uri="{FF2B5EF4-FFF2-40B4-BE49-F238E27FC236}">
                  <a16:creationId xmlns:a16="http://schemas.microsoft.com/office/drawing/2014/main" id="{2BE7FB0D-A253-4478-B83D-DFAB53E6F6FA}"/>
                </a:ext>
              </a:extLst>
            </p:cNvPr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88;p55">
              <a:extLst>
                <a:ext uri="{FF2B5EF4-FFF2-40B4-BE49-F238E27FC236}">
                  <a16:creationId xmlns:a16="http://schemas.microsoft.com/office/drawing/2014/main" id="{51E82CA5-A3C1-4AFC-ADD4-39A207487B03}"/>
                </a:ext>
              </a:extLst>
            </p:cNvPr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89;p55">
              <a:extLst>
                <a:ext uri="{FF2B5EF4-FFF2-40B4-BE49-F238E27FC236}">
                  <a16:creationId xmlns:a16="http://schemas.microsoft.com/office/drawing/2014/main" id="{4F3544C8-AC4E-4E13-876E-655E3235840B}"/>
                </a:ext>
              </a:extLst>
            </p:cNvPr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90;p55">
              <a:extLst>
                <a:ext uri="{FF2B5EF4-FFF2-40B4-BE49-F238E27FC236}">
                  <a16:creationId xmlns:a16="http://schemas.microsoft.com/office/drawing/2014/main" id="{6FCB1A48-13CB-4886-B4B9-A04B62272A37}"/>
                </a:ext>
              </a:extLst>
            </p:cNvPr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91;p55">
              <a:extLst>
                <a:ext uri="{FF2B5EF4-FFF2-40B4-BE49-F238E27FC236}">
                  <a16:creationId xmlns:a16="http://schemas.microsoft.com/office/drawing/2014/main" id="{EFF527BE-7AA2-4A16-AA18-CE8915A6FE3C}"/>
                </a:ext>
              </a:extLst>
            </p:cNvPr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92;p55">
              <a:extLst>
                <a:ext uri="{FF2B5EF4-FFF2-40B4-BE49-F238E27FC236}">
                  <a16:creationId xmlns:a16="http://schemas.microsoft.com/office/drawing/2014/main" id="{B10ED865-01C0-4FA1-83BF-A75D5122CD82}"/>
                </a:ext>
              </a:extLst>
            </p:cNvPr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93;p55">
              <a:extLst>
                <a:ext uri="{FF2B5EF4-FFF2-40B4-BE49-F238E27FC236}">
                  <a16:creationId xmlns:a16="http://schemas.microsoft.com/office/drawing/2014/main" id="{3110D85F-E7E3-4F15-9ED3-64DA3A337E17}"/>
                </a:ext>
              </a:extLst>
            </p:cNvPr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95;p55">
            <a:extLst>
              <a:ext uri="{FF2B5EF4-FFF2-40B4-BE49-F238E27FC236}">
                <a16:creationId xmlns:a16="http://schemas.microsoft.com/office/drawing/2014/main" id="{50E317AF-4980-41FB-B5A0-75047A9AB1A1}"/>
              </a:ext>
            </a:extLst>
          </p:cNvPr>
          <p:cNvSpPr txBox="1">
            <a:spLocks/>
          </p:cNvSpPr>
          <p:nvPr/>
        </p:nvSpPr>
        <p:spPr>
          <a:xfrm>
            <a:off x="1915562" y="2069436"/>
            <a:ext cx="1245816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N" dirty="0"/>
              <a:t>MBA/06/140</a:t>
            </a:r>
          </a:p>
        </p:txBody>
      </p:sp>
      <p:sp>
        <p:nvSpPr>
          <p:cNvPr id="11" name="Google Shape;1696;p55">
            <a:extLst>
              <a:ext uri="{FF2B5EF4-FFF2-40B4-BE49-F238E27FC236}">
                <a16:creationId xmlns:a16="http://schemas.microsoft.com/office/drawing/2014/main" id="{DCC076BA-C2AA-4271-8257-C7D6124F5B86}"/>
              </a:ext>
            </a:extLst>
          </p:cNvPr>
          <p:cNvSpPr txBox="1">
            <a:spLocks/>
          </p:cNvSpPr>
          <p:nvPr/>
        </p:nvSpPr>
        <p:spPr>
          <a:xfrm>
            <a:off x="1940249" y="1520417"/>
            <a:ext cx="1176411" cy="71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dirty="0"/>
              <a:t>MADHAV </a:t>
            </a:r>
          </a:p>
          <a:p>
            <a:pPr marL="0" indent="0"/>
            <a:r>
              <a:rPr lang="en-IN" dirty="0"/>
              <a:t>SHARMA</a:t>
            </a:r>
          </a:p>
        </p:txBody>
      </p:sp>
      <p:sp>
        <p:nvSpPr>
          <p:cNvPr id="12" name="Google Shape;1695;p55">
            <a:extLst>
              <a:ext uri="{FF2B5EF4-FFF2-40B4-BE49-F238E27FC236}">
                <a16:creationId xmlns:a16="http://schemas.microsoft.com/office/drawing/2014/main" id="{3172847D-5DED-4009-8E68-C71318103394}"/>
              </a:ext>
            </a:extLst>
          </p:cNvPr>
          <p:cNvSpPr txBox="1">
            <a:spLocks/>
          </p:cNvSpPr>
          <p:nvPr/>
        </p:nvSpPr>
        <p:spPr>
          <a:xfrm>
            <a:off x="3932337" y="2069436"/>
            <a:ext cx="1245816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N" dirty="0"/>
              <a:t>MBA/06/154</a:t>
            </a:r>
          </a:p>
        </p:txBody>
      </p:sp>
      <p:sp>
        <p:nvSpPr>
          <p:cNvPr id="13" name="Google Shape;1696;p55">
            <a:extLst>
              <a:ext uri="{FF2B5EF4-FFF2-40B4-BE49-F238E27FC236}">
                <a16:creationId xmlns:a16="http://schemas.microsoft.com/office/drawing/2014/main" id="{796400C5-90D1-49EB-83CC-DA46331166CB}"/>
              </a:ext>
            </a:extLst>
          </p:cNvPr>
          <p:cNvSpPr txBox="1">
            <a:spLocks/>
          </p:cNvSpPr>
          <p:nvPr/>
        </p:nvSpPr>
        <p:spPr>
          <a:xfrm>
            <a:off x="3957024" y="1520417"/>
            <a:ext cx="1176411" cy="71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dirty="0"/>
              <a:t>AKASH R</a:t>
            </a:r>
          </a:p>
        </p:txBody>
      </p:sp>
      <p:sp>
        <p:nvSpPr>
          <p:cNvPr id="14" name="Google Shape;1695;p55">
            <a:extLst>
              <a:ext uri="{FF2B5EF4-FFF2-40B4-BE49-F238E27FC236}">
                <a16:creationId xmlns:a16="http://schemas.microsoft.com/office/drawing/2014/main" id="{C3ADF812-F8C7-4CDF-AEE1-7BAC988EB9D0}"/>
              </a:ext>
            </a:extLst>
          </p:cNvPr>
          <p:cNvSpPr txBox="1">
            <a:spLocks/>
          </p:cNvSpPr>
          <p:nvPr/>
        </p:nvSpPr>
        <p:spPr>
          <a:xfrm>
            <a:off x="5945461" y="2069436"/>
            <a:ext cx="1245816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N" dirty="0"/>
              <a:t>MBA/06/163</a:t>
            </a:r>
          </a:p>
        </p:txBody>
      </p:sp>
      <p:sp>
        <p:nvSpPr>
          <p:cNvPr id="15" name="Google Shape;1696;p55">
            <a:extLst>
              <a:ext uri="{FF2B5EF4-FFF2-40B4-BE49-F238E27FC236}">
                <a16:creationId xmlns:a16="http://schemas.microsoft.com/office/drawing/2014/main" id="{9E804209-FCBF-4B98-8B69-CEBA6441E2CE}"/>
              </a:ext>
            </a:extLst>
          </p:cNvPr>
          <p:cNvSpPr txBox="1">
            <a:spLocks/>
          </p:cNvSpPr>
          <p:nvPr/>
        </p:nvSpPr>
        <p:spPr>
          <a:xfrm>
            <a:off x="5900744" y="1520417"/>
            <a:ext cx="1327694" cy="71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dirty="0"/>
              <a:t>SHREYANS</a:t>
            </a:r>
          </a:p>
          <a:p>
            <a:pPr marL="0" indent="0"/>
            <a:r>
              <a:rPr lang="en-IN" dirty="0"/>
              <a:t>JAIN</a:t>
            </a:r>
          </a:p>
        </p:txBody>
      </p:sp>
      <p:sp>
        <p:nvSpPr>
          <p:cNvPr id="16" name="Google Shape;1695;p55">
            <a:extLst>
              <a:ext uri="{FF2B5EF4-FFF2-40B4-BE49-F238E27FC236}">
                <a16:creationId xmlns:a16="http://schemas.microsoft.com/office/drawing/2014/main" id="{FA6C808B-B34A-425E-9A74-2661BBE9068B}"/>
              </a:ext>
            </a:extLst>
          </p:cNvPr>
          <p:cNvSpPr txBox="1">
            <a:spLocks/>
          </p:cNvSpPr>
          <p:nvPr/>
        </p:nvSpPr>
        <p:spPr>
          <a:xfrm>
            <a:off x="7879446" y="2049957"/>
            <a:ext cx="1245816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N" dirty="0"/>
              <a:t>MBA/06/171</a:t>
            </a:r>
          </a:p>
        </p:txBody>
      </p:sp>
      <p:sp>
        <p:nvSpPr>
          <p:cNvPr id="17" name="Google Shape;1696;p55">
            <a:extLst>
              <a:ext uri="{FF2B5EF4-FFF2-40B4-BE49-F238E27FC236}">
                <a16:creationId xmlns:a16="http://schemas.microsoft.com/office/drawing/2014/main" id="{9D46C5BF-3DFA-4156-8C80-468D061B037A}"/>
              </a:ext>
            </a:extLst>
          </p:cNvPr>
          <p:cNvSpPr txBox="1">
            <a:spLocks/>
          </p:cNvSpPr>
          <p:nvPr/>
        </p:nvSpPr>
        <p:spPr>
          <a:xfrm>
            <a:off x="7904133" y="1500938"/>
            <a:ext cx="1176411" cy="71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dirty="0"/>
              <a:t>VIDHI KOCHAR</a:t>
            </a:r>
          </a:p>
        </p:txBody>
      </p:sp>
      <p:sp>
        <p:nvSpPr>
          <p:cNvPr id="318" name="Google Shape;1695;p55">
            <a:extLst>
              <a:ext uri="{FF2B5EF4-FFF2-40B4-BE49-F238E27FC236}">
                <a16:creationId xmlns:a16="http://schemas.microsoft.com/office/drawing/2014/main" id="{5CD92F79-59EF-4F49-BC08-1DD0159A863B}"/>
              </a:ext>
            </a:extLst>
          </p:cNvPr>
          <p:cNvSpPr txBox="1">
            <a:spLocks/>
          </p:cNvSpPr>
          <p:nvPr/>
        </p:nvSpPr>
        <p:spPr>
          <a:xfrm>
            <a:off x="14074" y="2040981"/>
            <a:ext cx="1245816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N" dirty="0"/>
              <a:t>MBA/06/131</a:t>
            </a:r>
          </a:p>
        </p:txBody>
      </p:sp>
      <p:sp>
        <p:nvSpPr>
          <p:cNvPr id="319" name="Google Shape;1696;p55">
            <a:extLst>
              <a:ext uri="{FF2B5EF4-FFF2-40B4-BE49-F238E27FC236}">
                <a16:creationId xmlns:a16="http://schemas.microsoft.com/office/drawing/2014/main" id="{00CB18C2-54D9-4AA8-9E0B-96C710647425}"/>
              </a:ext>
            </a:extLst>
          </p:cNvPr>
          <p:cNvSpPr txBox="1">
            <a:spLocks/>
          </p:cNvSpPr>
          <p:nvPr/>
        </p:nvSpPr>
        <p:spPr>
          <a:xfrm>
            <a:off x="50980" y="1512853"/>
            <a:ext cx="1176411" cy="711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200" b="0" i="0" u="none" strike="noStrike" cap="none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dirty="0"/>
              <a:t>GARIMA SHARMA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318" grpId="0"/>
      <p:bldP spid="3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56"/>
          <p:cNvSpPr txBox="1">
            <a:spLocks noGrp="1"/>
          </p:cNvSpPr>
          <p:nvPr>
            <p:ph type="title"/>
          </p:nvPr>
        </p:nvSpPr>
        <p:spPr>
          <a:xfrm>
            <a:off x="746051" y="1208433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795" name="Google Shape;1795;p56"/>
          <p:cNvSpPr txBox="1"/>
          <p:nvPr/>
        </p:nvSpPr>
        <p:spPr>
          <a:xfrm>
            <a:off x="724383" y="4329559"/>
            <a:ext cx="3447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Please keep this slide for attribution.</a:t>
            </a: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4" y="1534538"/>
            <a:ext cx="3206027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0"/>
      <p:bldP spid="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830028" y="1549924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Huge Industry</a:t>
            </a:r>
            <a:endParaRPr sz="2400" dirty="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712;p36">
            <a:extLst>
              <a:ext uri="{FF2B5EF4-FFF2-40B4-BE49-F238E27FC236}">
                <a16:creationId xmlns:a16="http://schemas.microsoft.com/office/drawing/2014/main" id="{0925DD1D-0910-49F8-8A40-C14299754862}"/>
              </a:ext>
            </a:extLst>
          </p:cNvPr>
          <p:cNvSpPr txBox="1">
            <a:spLocks/>
          </p:cNvSpPr>
          <p:nvPr/>
        </p:nvSpPr>
        <p:spPr>
          <a:xfrm>
            <a:off x="789475" y="2925561"/>
            <a:ext cx="3858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Where do you start?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  <p:bldP spid="2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1" name="Google Shape;931;p37"/>
          <p:cNvCxnSpPr>
            <a:stCxn id="932" idx="3"/>
            <a:endCxn id="933" idx="1"/>
          </p:cNvCxnSpPr>
          <p:nvPr/>
        </p:nvCxnSpPr>
        <p:spPr>
          <a:xfrm>
            <a:off x="2497165" y="1604270"/>
            <a:ext cx="4042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4" name="Google Shape;934;p37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are we going to do?</a:t>
            </a:r>
            <a:br>
              <a:rPr lang="en-US" dirty="0"/>
            </a:br>
            <a:endParaRPr dirty="0"/>
          </a:p>
        </p:txBody>
      </p:sp>
      <p:sp>
        <p:nvSpPr>
          <p:cNvPr id="932" name="Google Shape;932;p37"/>
          <p:cNvSpPr txBox="1"/>
          <p:nvPr/>
        </p:nvSpPr>
        <p:spPr>
          <a:xfrm>
            <a:off x="987565" y="1421420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Past</a:t>
            </a:r>
            <a:endParaRPr b="1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689700" y="1897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Existing data</a:t>
            </a:r>
            <a:endParaRPr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3846891" y="1421420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Present</a:t>
            </a:r>
            <a:endParaRPr b="1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3523249" y="1897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3" name="Google Shape;933;p37"/>
          <p:cNvSpPr txBox="1"/>
          <p:nvPr/>
        </p:nvSpPr>
        <p:spPr>
          <a:xfrm>
            <a:off x="6540017" y="1421420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Future</a:t>
            </a:r>
            <a:endParaRPr b="1" dirty="0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938" name="Google Shape;938;p37"/>
          <p:cNvSpPr txBox="1"/>
          <p:nvPr/>
        </p:nvSpPr>
        <p:spPr>
          <a:xfrm>
            <a:off x="6299578" y="1897401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Determine the demand</a:t>
            </a:r>
            <a:endParaRPr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39" name="Google Shape;939;p37"/>
          <p:cNvGrpSpPr/>
          <p:nvPr/>
        </p:nvGrpSpPr>
        <p:grpSpPr>
          <a:xfrm>
            <a:off x="4108131" y="2929929"/>
            <a:ext cx="927735" cy="1123702"/>
            <a:chOff x="5393564" y="872537"/>
            <a:chExt cx="2437559" cy="2952450"/>
          </a:xfrm>
        </p:grpSpPr>
        <p:sp>
          <p:nvSpPr>
            <p:cNvPr id="940" name="Google Shape;94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37"/>
          <p:cNvGrpSpPr/>
          <p:nvPr/>
        </p:nvGrpSpPr>
        <p:grpSpPr>
          <a:xfrm>
            <a:off x="6884804" y="2929929"/>
            <a:ext cx="927735" cy="1123702"/>
            <a:chOff x="5393564" y="872537"/>
            <a:chExt cx="2437559" cy="2952450"/>
          </a:xfrm>
        </p:grpSpPr>
        <p:sp>
          <p:nvSpPr>
            <p:cNvPr id="960" name="Google Shape;96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1281804" y="2874281"/>
            <a:ext cx="927735" cy="1123702"/>
            <a:chOff x="5393564" y="872537"/>
            <a:chExt cx="2437559" cy="2952450"/>
          </a:xfrm>
        </p:grpSpPr>
        <p:sp>
          <p:nvSpPr>
            <p:cNvPr id="980" name="Google Shape;980;p37"/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" grpId="0" animBg="1"/>
      <p:bldP spid="935" grpId="0"/>
      <p:bldP spid="936" grpId="0" animBg="1"/>
      <p:bldP spid="937" grpId="0"/>
      <p:bldP spid="933" grpId="0" animBg="1"/>
      <p:bldP spid="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495708" y="1514298"/>
            <a:ext cx="4178595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33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0"/>
      <p:bldP spid="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8"/>
          <p:cNvSpPr/>
          <p:nvPr/>
        </p:nvSpPr>
        <p:spPr>
          <a:xfrm>
            <a:off x="1403824" y="15247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4006306" y="15246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6604454" y="1524619"/>
            <a:ext cx="1138500" cy="11385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6" name="Google Shape;1006;p38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Analysis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subTitle" idx="3"/>
          </p:nvPr>
        </p:nvSpPr>
        <p:spPr>
          <a:xfrm>
            <a:off x="3418995" y="2910988"/>
            <a:ext cx="230524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010" name="Google Shape;1010;p38"/>
          <p:cNvSpPr txBox="1">
            <a:spLocks noGrp="1"/>
          </p:cNvSpPr>
          <p:nvPr>
            <p:ph type="subTitle" idx="1"/>
          </p:nvPr>
        </p:nvSpPr>
        <p:spPr>
          <a:xfrm>
            <a:off x="755530" y="2910988"/>
            <a:ext cx="2425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1012" name="Google Shape;1012;p38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grpSp>
        <p:nvGrpSpPr>
          <p:cNvPr id="1013" name="Google Shape;1013;p38"/>
          <p:cNvGrpSpPr/>
          <p:nvPr/>
        </p:nvGrpSpPr>
        <p:grpSpPr>
          <a:xfrm>
            <a:off x="4244786" y="1882442"/>
            <a:ext cx="654357" cy="423056"/>
            <a:chOff x="3346096" y="1358972"/>
            <a:chExt cx="1447372" cy="935758"/>
          </a:xfrm>
        </p:grpSpPr>
        <p:grpSp>
          <p:nvGrpSpPr>
            <p:cNvPr id="1014" name="Google Shape;1014;p38"/>
            <p:cNvGrpSpPr/>
            <p:nvPr/>
          </p:nvGrpSpPr>
          <p:grpSpPr>
            <a:xfrm>
              <a:off x="3346096" y="1358972"/>
              <a:ext cx="1447372" cy="935758"/>
              <a:chOff x="3346096" y="1358972"/>
              <a:chExt cx="1447372" cy="935758"/>
            </a:xfrm>
          </p:grpSpPr>
          <p:sp>
            <p:nvSpPr>
              <p:cNvPr id="1015" name="Google Shape;1015;p38"/>
              <p:cNvSpPr/>
              <p:nvPr/>
            </p:nvSpPr>
            <p:spPr>
              <a:xfrm>
                <a:off x="3881514" y="1358972"/>
                <a:ext cx="911954" cy="935758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189" extrusionOk="0">
                    <a:moveTo>
                      <a:pt x="1869" y="569"/>
                    </a:moveTo>
                    <a:cubicBezTo>
                      <a:pt x="2424" y="569"/>
                      <a:pt x="3090" y="808"/>
                      <a:pt x="3613" y="1190"/>
                    </a:cubicBezTo>
                    <a:cubicBezTo>
                      <a:pt x="4168" y="1599"/>
                      <a:pt x="4483" y="2109"/>
                      <a:pt x="4483" y="2597"/>
                    </a:cubicBezTo>
                    <a:cubicBezTo>
                      <a:pt x="4483" y="3080"/>
                      <a:pt x="4168" y="3596"/>
                      <a:pt x="3613" y="4000"/>
                    </a:cubicBezTo>
                    <a:cubicBezTo>
                      <a:pt x="3090" y="4381"/>
                      <a:pt x="2424" y="4621"/>
                      <a:pt x="1869" y="4621"/>
                    </a:cubicBezTo>
                    <a:cubicBezTo>
                      <a:pt x="1265" y="4621"/>
                      <a:pt x="573" y="4389"/>
                      <a:pt x="573" y="2597"/>
                    </a:cubicBezTo>
                    <a:cubicBezTo>
                      <a:pt x="573" y="800"/>
                      <a:pt x="1265" y="569"/>
                      <a:pt x="1869" y="569"/>
                    </a:cubicBezTo>
                    <a:close/>
                    <a:moveTo>
                      <a:pt x="1869" y="1"/>
                    </a:moveTo>
                    <a:cubicBezTo>
                      <a:pt x="1185" y="1"/>
                      <a:pt x="679" y="276"/>
                      <a:pt x="364" y="821"/>
                    </a:cubicBezTo>
                    <a:cubicBezTo>
                      <a:pt x="120" y="1247"/>
                      <a:pt x="1" y="1824"/>
                      <a:pt x="1" y="2597"/>
                    </a:cubicBezTo>
                    <a:cubicBezTo>
                      <a:pt x="1" y="3365"/>
                      <a:pt x="120" y="3946"/>
                      <a:pt x="364" y="4372"/>
                    </a:cubicBezTo>
                    <a:cubicBezTo>
                      <a:pt x="679" y="4914"/>
                      <a:pt x="1185" y="5188"/>
                      <a:pt x="1869" y="5188"/>
                    </a:cubicBezTo>
                    <a:cubicBezTo>
                      <a:pt x="2548" y="5188"/>
                      <a:pt x="3325" y="4918"/>
                      <a:pt x="3951" y="4457"/>
                    </a:cubicBezTo>
                    <a:cubicBezTo>
                      <a:pt x="4661" y="3937"/>
                      <a:pt x="5056" y="3276"/>
                      <a:pt x="5056" y="2597"/>
                    </a:cubicBezTo>
                    <a:cubicBezTo>
                      <a:pt x="5056" y="1913"/>
                      <a:pt x="4661" y="1252"/>
                      <a:pt x="3951" y="733"/>
                    </a:cubicBezTo>
                    <a:cubicBezTo>
                      <a:pt x="3325" y="276"/>
                      <a:pt x="2548" y="1"/>
                      <a:pt x="1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3346096" y="1410909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0"/>
                    </a:moveTo>
                    <a:cubicBezTo>
                      <a:pt x="129" y="0"/>
                      <a:pt x="0" y="129"/>
                      <a:pt x="0" y="285"/>
                    </a:cubicBezTo>
                    <a:cubicBezTo>
                      <a:pt x="0" y="445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5"/>
                      <a:pt x="2716" y="285"/>
                    </a:cubicBezTo>
                    <a:cubicBezTo>
                      <a:pt x="2716" y="129"/>
                      <a:pt x="2588" y="0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3346096" y="1598098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5"/>
                      <a:pt x="129" y="570"/>
                      <a:pt x="285" y="570"/>
                    </a:cubicBezTo>
                    <a:lnTo>
                      <a:pt x="2433" y="570"/>
                    </a:lnTo>
                    <a:cubicBezTo>
                      <a:pt x="2588" y="570"/>
                      <a:pt x="2716" y="445"/>
                      <a:pt x="2716" y="285"/>
                    </a:cubicBezTo>
                    <a:cubicBezTo>
                      <a:pt x="2716" y="130"/>
                      <a:pt x="2588" y="1"/>
                      <a:pt x="2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3346096" y="1785467"/>
                <a:ext cx="489970" cy="10279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70" extrusionOk="0">
                    <a:moveTo>
                      <a:pt x="285" y="1"/>
                    </a:moveTo>
                    <a:cubicBezTo>
                      <a:pt x="129" y="1"/>
                      <a:pt x="0" y="129"/>
                      <a:pt x="0" y="285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0"/>
                      <a:pt x="2716" y="285"/>
                    </a:cubicBezTo>
                    <a:cubicBezTo>
                      <a:pt x="2716" y="129"/>
                      <a:pt x="2588" y="1"/>
                      <a:pt x="24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3346096" y="1972836"/>
                <a:ext cx="489970" cy="102611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569" extrusionOk="0">
                    <a:moveTo>
                      <a:pt x="285" y="0"/>
                    </a:moveTo>
                    <a:cubicBezTo>
                      <a:pt x="129" y="0"/>
                      <a:pt x="0" y="129"/>
                      <a:pt x="0" y="285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2433" y="569"/>
                    </a:lnTo>
                    <a:cubicBezTo>
                      <a:pt x="2588" y="569"/>
                      <a:pt x="2716" y="440"/>
                      <a:pt x="2716" y="285"/>
                    </a:cubicBezTo>
                    <a:cubicBezTo>
                      <a:pt x="2716" y="129"/>
                      <a:pt x="2588" y="0"/>
                      <a:pt x="2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0" name="Google Shape;1020;p38"/>
            <p:cNvSpPr/>
            <p:nvPr/>
          </p:nvSpPr>
          <p:spPr>
            <a:xfrm>
              <a:off x="3346096" y="2160025"/>
              <a:ext cx="489970" cy="102791"/>
            </a:xfrm>
            <a:custGeom>
              <a:avLst/>
              <a:gdLst/>
              <a:ahLst/>
              <a:cxnLst/>
              <a:rect l="l" t="t" r="r" b="b"/>
              <a:pathLst>
                <a:path w="2717" h="570" extrusionOk="0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70"/>
                    <a:pt x="285" y="570"/>
                  </a:cubicBezTo>
                  <a:lnTo>
                    <a:pt x="2433" y="570"/>
                  </a:lnTo>
                  <a:cubicBezTo>
                    <a:pt x="2588" y="570"/>
                    <a:pt x="2716" y="441"/>
                    <a:pt x="2716" y="285"/>
                  </a:cubicBezTo>
                  <a:cubicBezTo>
                    <a:pt x="2716" y="125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8"/>
          <p:cNvGrpSpPr/>
          <p:nvPr/>
        </p:nvGrpSpPr>
        <p:grpSpPr>
          <a:xfrm>
            <a:off x="1667485" y="1863370"/>
            <a:ext cx="657618" cy="496190"/>
            <a:chOff x="1443550" y="1334988"/>
            <a:chExt cx="1454586" cy="1097523"/>
          </a:xfrm>
        </p:grpSpPr>
        <p:sp>
          <p:nvSpPr>
            <p:cNvPr id="1022" name="Google Shape;1022;p38"/>
            <p:cNvSpPr/>
            <p:nvPr/>
          </p:nvSpPr>
          <p:spPr>
            <a:xfrm>
              <a:off x="1986181" y="1334988"/>
              <a:ext cx="911954" cy="935758"/>
            </a:xfrm>
            <a:custGeom>
              <a:avLst/>
              <a:gdLst/>
              <a:ahLst/>
              <a:cxnLst/>
              <a:rect l="l" t="t" r="r" b="b"/>
              <a:pathLst>
                <a:path w="5057" h="5189" extrusionOk="0">
                  <a:moveTo>
                    <a:pt x="1869" y="573"/>
                  </a:moveTo>
                  <a:cubicBezTo>
                    <a:pt x="2424" y="573"/>
                    <a:pt x="3090" y="808"/>
                    <a:pt x="3614" y="1194"/>
                  </a:cubicBezTo>
                  <a:cubicBezTo>
                    <a:pt x="4169" y="1598"/>
                    <a:pt x="4483" y="2109"/>
                    <a:pt x="4483" y="2597"/>
                  </a:cubicBezTo>
                  <a:cubicBezTo>
                    <a:pt x="4483" y="3080"/>
                    <a:pt x="4169" y="3596"/>
                    <a:pt x="3614" y="3999"/>
                  </a:cubicBezTo>
                  <a:cubicBezTo>
                    <a:pt x="3090" y="4381"/>
                    <a:pt x="2424" y="4620"/>
                    <a:pt x="1869" y="4620"/>
                  </a:cubicBezTo>
                  <a:cubicBezTo>
                    <a:pt x="1266" y="4620"/>
                    <a:pt x="574" y="4389"/>
                    <a:pt x="574" y="2597"/>
                  </a:cubicBezTo>
                  <a:cubicBezTo>
                    <a:pt x="574" y="800"/>
                    <a:pt x="1266" y="573"/>
                    <a:pt x="1869" y="573"/>
                  </a:cubicBezTo>
                  <a:close/>
                  <a:moveTo>
                    <a:pt x="1869" y="1"/>
                  </a:moveTo>
                  <a:cubicBezTo>
                    <a:pt x="1186" y="1"/>
                    <a:pt x="680" y="275"/>
                    <a:pt x="365" y="821"/>
                  </a:cubicBezTo>
                  <a:cubicBezTo>
                    <a:pt x="121" y="1247"/>
                    <a:pt x="1" y="1829"/>
                    <a:pt x="1" y="2597"/>
                  </a:cubicBezTo>
                  <a:cubicBezTo>
                    <a:pt x="1" y="3365"/>
                    <a:pt x="121" y="3946"/>
                    <a:pt x="365" y="4372"/>
                  </a:cubicBezTo>
                  <a:cubicBezTo>
                    <a:pt x="680" y="4913"/>
                    <a:pt x="1186" y="5188"/>
                    <a:pt x="1869" y="5188"/>
                  </a:cubicBezTo>
                  <a:cubicBezTo>
                    <a:pt x="2549" y="5188"/>
                    <a:pt x="3325" y="4918"/>
                    <a:pt x="3950" y="4456"/>
                  </a:cubicBezTo>
                  <a:cubicBezTo>
                    <a:pt x="4661" y="3937"/>
                    <a:pt x="5056" y="3276"/>
                    <a:pt x="5056" y="2597"/>
                  </a:cubicBezTo>
                  <a:cubicBezTo>
                    <a:pt x="5056" y="1913"/>
                    <a:pt x="4661" y="1252"/>
                    <a:pt x="3950" y="732"/>
                  </a:cubicBezTo>
                  <a:cubicBezTo>
                    <a:pt x="3325" y="275"/>
                    <a:pt x="2549" y="1"/>
                    <a:pt x="1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443550" y="1387105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1"/>
                  </a:moveTo>
                  <a:cubicBezTo>
                    <a:pt x="2429" y="1"/>
                    <a:pt x="2385" y="10"/>
                    <a:pt x="2344" y="31"/>
                  </a:cubicBezTo>
                  <a:lnTo>
                    <a:pt x="201" y="1105"/>
                  </a:lnTo>
                  <a:cubicBezTo>
                    <a:pt x="58" y="1176"/>
                    <a:pt x="0" y="1345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41"/>
                  </a:lnTo>
                  <a:cubicBezTo>
                    <a:pt x="2739" y="470"/>
                    <a:pt x="2796" y="297"/>
                    <a:pt x="2725" y="159"/>
                  </a:cubicBezTo>
                  <a:cubicBezTo>
                    <a:pt x="2675" y="59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443550" y="1574474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0"/>
                  </a:moveTo>
                  <a:cubicBezTo>
                    <a:pt x="2429" y="0"/>
                    <a:pt x="2385" y="10"/>
                    <a:pt x="2344" y="31"/>
                  </a:cubicBezTo>
                  <a:lnTo>
                    <a:pt x="201" y="1104"/>
                  </a:lnTo>
                  <a:cubicBezTo>
                    <a:pt x="58" y="1176"/>
                    <a:pt x="0" y="1344"/>
                    <a:pt x="72" y="1486"/>
                  </a:cubicBezTo>
                  <a:cubicBezTo>
                    <a:pt x="121" y="1584"/>
                    <a:pt x="222" y="1641"/>
                    <a:pt x="324" y="1641"/>
                  </a:cubicBezTo>
                  <a:cubicBezTo>
                    <a:pt x="369" y="1641"/>
                    <a:pt x="414" y="1633"/>
                    <a:pt x="453" y="1610"/>
                  </a:cubicBezTo>
                  <a:lnTo>
                    <a:pt x="2602" y="541"/>
                  </a:lnTo>
                  <a:cubicBezTo>
                    <a:pt x="2739" y="470"/>
                    <a:pt x="2796" y="297"/>
                    <a:pt x="2725" y="159"/>
                  </a:cubicBezTo>
                  <a:cubicBezTo>
                    <a:pt x="2675" y="58"/>
                    <a:pt x="2576" y="0"/>
                    <a:pt x="2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443550" y="1761663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1"/>
                  </a:moveTo>
                  <a:cubicBezTo>
                    <a:pt x="2429" y="1"/>
                    <a:pt x="2385" y="10"/>
                    <a:pt x="2344" y="31"/>
                  </a:cubicBezTo>
                  <a:lnTo>
                    <a:pt x="201" y="1105"/>
                  </a:lnTo>
                  <a:cubicBezTo>
                    <a:pt x="58" y="1171"/>
                    <a:pt x="0" y="1345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37"/>
                  </a:lnTo>
                  <a:cubicBezTo>
                    <a:pt x="2739" y="470"/>
                    <a:pt x="2796" y="298"/>
                    <a:pt x="2725" y="155"/>
                  </a:cubicBezTo>
                  <a:cubicBezTo>
                    <a:pt x="2675" y="58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443550" y="1949032"/>
              <a:ext cx="504397" cy="296110"/>
            </a:xfrm>
            <a:custGeom>
              <a:avLst/>
              <a:gdLst/>
              <a:ahLst/>
              <a:cxnLst/>
              <a:rect l="l" t="t" r="r" b="b"/>
              <a:pathLst>
                <a:path w="2797" h="1642" extrusionOk="0">
                  <a:moveTo>
                    <a:pt x="2472" y="0"/>
                  </a:moveTo>
                  <a:cubicBezTo>
                    <a:pt x="2429" y="0"/>
                    <a:pt x="2385" y="10"/>
                    <a:pt x="2344" y="31"/>
                  </a:cubicBezTo>
                  <a:lnTo>
                    <a:pt x="201" y="1100"/>
                  </a:lnTo>
                  <a:cubicBezTo>
                    <a:pt x="58" y="1171"/>
                    <a:pt x="0" y="1344"/>
                    <a:pt x="72" y="1486"/>
                  </a:cubicBezTo>
                  <a:cubicBezTo>
                    <a:pt x="121" y="1584"/>
                    <a:pt x="222" y="1642"/>
                    <a:pt x="324" y="1642"/>
                  </a:cubicBezTo>
                  <a:cubicBezTo>
                    <a:pt x="369" y="1642"/>
                    <a:pt x="414" y="1633"/>
                    <a:pt x="453" y="1611"/>
                  </a:cubicBezTo>
                  <a:lnTo>
                    <a:pt x="2602" y="537"/>
                  </a:lnTo>
                  <a:cubicBezTo>
                    <a:pt x="2739" y="470"/>
                    <a:pt x="2796" y="297"/>
                    <a:pt x="2725" y="154"/>
                  </a:cubicBezTo>
                  <a:cubicBezTo>
                    <a:pt x="2675" y="57"/>
                    <a:pt x="2576" y="0"/>
                    <a:pt x="2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443550" y="2136220"/>
              <a:ext cx="504397" cy="296290"/>
            </a:xfrm>
            <a:custGeom>
              <a:avLst/>
              <a:gdLst/>
              <a:ahLst/>
              <a:cxnLst/>
              <a:rect l="l" t="t" r="r" b="b"/>
              <a:pathLst>
                <a:path w="2797" h="1643" extrusionOk="0">
                  <a:moveTo>
                    <a:pt x="2472" y="1"/>
                  </a:moveTo>
                  <a:cubicBezTo>
                    <a:pt x="2429" y="1"/>
                    <a:pt x="2385" y="11"/>
                    <a:pt x="2344" y="31"/>
                  </a:cubicBezTo>
                  <a:lnTo>
                    <a:pt x="201" y="1101"/>
                  </a:lnTo>
                  <a:cubicBezTo>
                    <a:pt x="58" y="1171"/>
                    <a:pt x="0" y="1345"/>
                    <a:pt x="72" y="1482"/>
                  </a:cubicBezTo>
                  <a:cubicBezTo>
                    <a:pt x="121" y="1585"/>
                    <a:pt x="222" y="1642"/>
                    <a:pt x="324" y="1642"/>
                  </a:cubicBezTo>
                  <a:cubicBezTo>
                    <a:pt x="369" y="1642"/>
                    <a:pt x="414" y="1634"/>
                    <a:pt x="453" y="1611"/>
                  </a:cubicBezTo>
                  <a:lnTo>
                    <a:pt x="2602" y="537"/>
                  </a:lnTo>
                  <a:cubicBezTo>
                    <a:pt x="2739" y="466"/>
                    <a:pt x="2796" y="298"/>
                    <a:pt x="2725" y="155"/>
                  </a:cubicBezTo>
                  <a:cubicBezTo>
                    <a:pt x="2675" y="58"/>
                    <a:pt x="2576" y="1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6853658" y="1861402"/>
            <a:ext cx="657210" cy="465126"/>
            <a:chOff x="5298235" y="1374120"/>
            <a:chExt cx="1453684" cy="1028811"/>
          </a:xfrm>
        </p:grpSpPr>
        <p:sp>
          <p:nvSpPr>
            <p:cNvPr id="1029" name="Google Shape;1029;p38"/>
            <p:cNvSpPr/>
            <p:nvPr/>
          </p:nvSpPr>
          <p:spPr>
            <a:xfrm>
              <a:off x="5841047" y="1374120"/>
              <a:ext cx="910872" cy="935037"/>
            </a:xfrm>
            <a:custGeom>
              <a:avLst/>
              <a:gdLst/>
              <a:ahLst/>
              <a:cxnLst/>
              <a:rect l="l" t="t" r="r" b="b"/>
              <a:pathLst>
                <a:path w="5051" h="5185" extrusionOk="0">
                  <a:moveTo>
                    <a:pt x="1864" y="569"/>
                  </a:moveTo>
                  <a:cubicBezTo>
                    <a:pt x="2419" y="569"/>
                    <a:pt x="3089" y="804"/>
                    <a:pt x="3612" y="1190"/>
                  </a:cubicBezTo>
                  <a:cubicBezTo>
                    <a:pt x="4167" y="1594"/>
                    <a:pt x="4482" y="2105"/>
                    <a:pt x="4482" y="2593"/>
                  </a:cubicBezTo>
                  <a:cubicBezTo>
                    <a:pt x="4482" y="3080"/>
                    <a:pt x="4167" y="3592"/>
                    <a:pt x="3612" y="3995"/>
                  </a:cubicBezTo>
                  <a:cubicBezTo>
                    <a:pt x="3089" y="4381"/>
                    <a:pt x="2419" y="4616"/>
                    <a:pt x="1864" y="4616"/>
                  </a:cubicBezTo>
                  <a:cubicBezTo>
                    <a:pt x="1260" y="4616"/>
                    <a:pt x="568" y="4385"/>
                    <a:pt x="568" y="2593"/>
                  </a:cubicBezTo>
                  <a:cubicBezTo>
                    <a:pt x="568" y="800"/>
                    <a:pt x="1260" y="569"/>
                    <a:pt x="1864" y="569"/>
                  </a:cubicBezTo>
                  <a:close/>
                  <a:moveTo>
                    <a:pt x="1864" y="1"/>
                  </a:moveTo>
                  <a:cubicBezTo>
                    <a:pt x="1180" y="1"/>
                    <a:pt x="679" y="276"/>
                    <a:pt x="363" y="817"/>
                  </a:cubicBezTo>
                  <a:cubicBezTo>
                    <a:pt x="119" y="1243"/>
                    <a:pt x="0" y="1825"/>
                    <a:pt x="0" y="2593"/>
                  </a:cubicBezTo>
                  <a:cubicBezTo>
                    <a:pt x="0" y="3361"/>
                    <a:pt x="119" y="3942"/>
                    <a:pt x="363" y="4368"/>
                  </a:cubicBezTo>
                  <a:cubicBezTo>
                    <a:pt x="679" y="4909"/>
                    <a:pt x="1180" y="5184"/>
                    <a:pt x="1864" y="5184"/>
                  </a:cubicBezTo>
                  <a:cubicBezTo>
                    <a:pt x="2543" y="5184"/>
                    <a:pt x="3325" y="4914"/>
                    <a:pt x="3950" y="4457"/>
                  </a:cubicBezTo>
                  <a:cubicBezTo>
                    <a:pt x="4660" y="3933"/>
                    <a:pt x="5050" y="3272"/>
                    <a:pt x="5050" y="2593"/>
                  </a:cubicBezTo>
                  <a:cubicBezTo>
                    <a:pt x="5050" y="1914"/>
                    <a:pt x="4660" y="1253"/>
                    <a:pt x="3950" y="728"/>
                  </a:cubicBezTo>
                  <a:cubicBezTo>
                    <a:pt x="3325" y="271"/>
                    <a:pt x="2543" y="1"/>
                    <a:pt x="1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5298235" y="1431107"/>
              <a:ext cx="504577" cy="971825"/>
            </a:xfrm>
            <a:custGeom>
              <a:avLst/>
              <a:gdLst/>
              <a:ahLst/>
              <a:cxnLst/>
              <a:rect l="l" t="t" r="r" b="b"/>
              <a:pathLst>
                <a:path w="2798" h="5389" extrusionOk="0">
                  <a:moveTo>
                    <a:pt x="1515" y="0"/>
                  </a:moveTo>
                  <a:cubicBezTo>
                    <a:pt x="1512" y="0"/>
                    <a:pt x="1508" y="0"/>
                    <a:pt x="1505" y="0"/>
                  </a:cubicBezTo>
                  <a:cubicBezTo>
                    <a:pt x="1345" y="4"/>
                    <a:pt x="1222" y="138"/>
                    <a:pt x="1230" y="293"/>
                  </a:cubicBezTo>
                  <a:cubicBezTo>
                    <a:pt x="1234" y="484"/>
                    <a:pt x="1150" y="705"/>
                    <a:pt x="1062" y="941"/>
                  </a:cubicBezTo>
                  <a:cubicBezTo>
                    <a:pt x="999" y="1105"/>
                    <a:pt x="933" y="1291"/>
                    <a:pt x="892" y="1486"/>
                  </a:cubicBezTo>
                  <a:lnTo>
                    <a:pt x="196" y="1832"/>
                  </a:lnTo>
                  <a:cubicBezTo>
                    <a:pt x="58" y="1904"/>
                    <a:pt x="1" y="2072"/>
                    <a:pt x="71" y="2215"/>
                  </a:cubicBezTo>
                  <a:cubicBezTo>
                    <a:pt x="120" y="2317"/>
                    <a:pt x="222" y="2375"/>
                    <a:pt x="325" y="2375"/>
                  </a:cubicBezTo>
                  <a:cubicBezTo>
                    <a:pt x="369" y="2375"/>
                    <a:pt x="409" y="2361"/>
                    <a:pt x="454" y="2344"/>
                  </a:cubicBezTo>
                  <a:lnTo>
                    <a:pt x="915" y="2113"/>
                  </a:lnTo>
                  <a:cubicBezTo>
                    <a:pt x="972" y="2281"/>
                    <a:pt x="1079" y="2450"/>
                    <a:pt x="1261" y="2610"/>
                  </a:cubicBezTo>
                  <a:cubicBezTo>
                    <a:pt x="1261" y="2614"/>
                    <a:pt x="1265" y="2614"/>
                    <a:pt x="1265" y="2614"/>
                  </a:cubicBezTo>
                  <a:lnTo>
                    <a:pt x="196" y="3151"/>
                  </a:lnTo>
                  <a:cubicBezTo>
                    <a:pt x="58" y="3222"/>
                    <a:pt x="1" y="3391"/>
                    <a:pt x="71" y="3532"/>
                  </a:cubicBezTo>
                  <a:cubicBezTo>
                    <a:pt x="120" y="3630"/>
                    <a:pt x="222" y="3688"/>
                    <a:pt x="325" y="3688"/>
                  </a:cubicBezTo>
                  <a:cubicBezTo>
                    <a:pt x="369" y="3688"/>
                    <a:pt x="409" y="3679"/>
                    <a:pt x="454" y="3661"/>
                  </a:cubicBezTo>
                  <a:lnTo>
                    <a:pt x="1452" y="3160"/>
                  </a:lnTo>
                  <a:lnTo>
                    <a:pt x="1452" y="3160"/>
                  </a:lnTo>
                  <a:cubicBezTo>
                    <a:pt x="1429" y="3297"/>
                    <a:pt x="1372" y="3457"/>
                    <a:pt x="1301" y="3649"/>
                  </a:cubicBezTo>
                  <a:cubicBezTo>
                    <a:pt x="1261" y="3750"/>
                    <a:pt x="1222" y="3862"/>
                    <a:pt x="1185" y="3972"/>
                  </a:cubicBezTo>
                  <a:lnTo>
                    <a:pt x="196" y="4469"/>
                  </a:lnTo>
                  <a:cubicBezTo>
                    <a:pt x="58" y="4540"/>
                    <a:pt x="1" y="4708"/>
                    <a:pt x="71" y="4851"/>
                  </a:cubicBezTo>
                  <a:cubicBezTo>
                    <a:pt x="120" y="4948"/>
                    <a:pt x="222" y="5007"/>
                    <a:pt x="325" y="5007"/>
                  </a:cubicBezTo>
                  <a:cubicBezTo>
                    <a:pt x="369" y="5007"/>
                    <a:pt x="409" y="4997"/>
                    <a:pt x="454" y="4975"/>
                  </a:cubicBezTo>
                  <a:lnTo>
                    <a:pt x="1110" y="4647"/>
                  </a:lnTo>
                  <a:cubicBezTo>
                    <a:pt x="1146" y="4878"/>
                    <a:pt x="1257" y="5104"/>
                    <a:pt x="1496" y="5317"/>
                  </a:cubicBezTo>
                  <a:cubicBezTo>
                    <a:pt x="1550" y="5366"/>
                    <a:pt x="1616" y="5388"/>
                    <a:pt x="1683" y="5388"/>
                  </a:cubicBezTo>
                  <a:cubicBezTo>
                    <a:pt x="1763" y="5388"/>
                    <a:pt x="1843" y="5353"/>
                    <a:pt x="1900" y="5290"/>
                  </a:cubicBezTo>
                  <a:cubicBezTo>
                    <a:pt x="2002" y="5171"/>
                    <a:pt x="1989" y="4993"/>
                    <a:pt x="1873" y="4886"/>
                  </a:cubicBezTo>
                  <a:cubicBezTo>
                    <a:pt x="1691" y="4731"/>
                    <a:pt x="1642" y="4571"/>
                    <a:pt x="1674" y="4368"/>
                  </a:cubicBezTo>
                  <a:lnTo>
                    <a:pt x="2597" y="3905"/>
                  </a:lnTo>
                  <a:cubicBezTo>
                    <a:pt x="2739" y="3835"/>
                    <a:pt x="2797" y="3661"/>
                    <a:pt x="2726" y="3524"/>
                  </a:cubicBezTo>
                  <a:cubicBezTo>
                    <a:pt x="2675" y="3423"/>
                    <a:pt x="2575" y="3365"/>
                    <a:pt x="2471" y="3365"/>
                  </a:cubicBezTo>
                  <a:cubicBezTo>
                    <a:pt x="2429" y="3365"/>
                    <a:pt x="2385" y="3374"/>
                    <a:pt x="2344" y="3395"/>
                  </a:cubicBezTo>
                  <a:lnTo>
                    <a:pt x="1918" y="3608"/>
                  </a:lnTo>
                  <a:cubicBezTo>
                    <a:pt x="1998" y="3377"/>
                    <a:pt x="2056" y="3129"/>
                    <a:pt x="2025" y="2871"/>
                  </a:cubicBezTo>
                  <a:lnTo>
                    <a:pt x="2597" y="2588"/>
                  </a:lnTo>
                  <a:cubicBezTo>
                    <a:pt x="2739" y="2516"/>
                    <a:pt x="2797" y="2344"/>
                    <a:pt x="2726" y="2205"/>
                  </a:cubicBezTo>
                  <a:cubicBezTo>
                    <a:pt x="2675" y="2105"/>
                    <a:pt x="2576" y="2047"/>
                    <a:pt x="2472" y="2047"/>
                  </a:cubicBezTo>
                  <a:cubicBezTo>
                    <a:pt x="2429" y="2047"/>
                    <a:pt x="2386" y="2057"/>
                    <a:pt x="2344" y="2077"/>
                  </a:cubicBezTo>
                  <a:lnTo>
                    <a:pt x="1798" y="2352"/>
                  </a:lnTo>
                  <a:cubicBezTo>
                    <a:pt x="1754" y="2295"/>
                    <a:pt x="1701" y="2237"/>
                    <a:pt x="1634" y="2184"/>
                  </a:cubicBezTo>
                  <a:cubicBezTo>
                    <a:pt x="1515" y="2077"/>
                    <a:pt x="1452" y="1971"/>
                    <a:pt x="1435" y="1850"/>
                  </a:cubicBezTo>
                  <a:lnTo>
                    <a:pt x="2597" y="1269"/>
                  </a:lnTo>
                  <a:cubicBezTo>
                    <a:pt x="2739" y="1199"/>
                    <a:pt x="2797" y="1029"/>
                    <a:pt x="2726" y="888"/>
                  </a:cubicBezTo>
                  <a:cubicBezTo>
                    <a:pt x="2675" y="787"/>
                    <a:pt x="2575" y="728"/>
                    <a:pt x="2471" y="728"/>
                  </a:cubicBezTo>
                  <a:cubicBezTo>
                    <a:pt x="2429" y="728"/>
                    <a:pt x="2385" y="738"/>
                    <a:pt x="2344" y="759"/>
                  </a:cubicBezTo>
                  <a:lnTo>
                    <a:pt x="1599" y="1131"/>
                  </a:lnTo>
                  <a:cubicBezTo>
                    <a:pt x="1701" y="857"/>
                    <a:pt x="1807" y="572"/>
                    <a:pt x="1798" y="275"/>
                  </a:cubicBezTo>
                  <a:cubicBezTo>
                    <a:pt x="1794" y="119"/>
                    <a:pt x="1666" y="0"/>
                    <a:pt x="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" grpId="0" animBg="1"/>
      <p:bldP spid="1004" grpId="0" animBg="1"/>
      <p:bldP spid="1005" grpId="0" animBg="1"/>
      <p:bldP spid="1008" grpId="0" build="p"/>
      <p:bldP spid="1010" grpId="0" build="p"/>
      <p:bldP spid="10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5;p43">
            <a:extLst>
              <a:ext uri="{FF2B5EF4-FFF2-40B4-BE49-F238E27FC236}">
                <a16:creationId xmlns:a16="http://schemas.microsoft.com/office/drawing/2014/main" id="{B34A95A1-01E9-49D0-9E1F-466243332F5B}"/>
              </a:ext>
            </a:extLst>
          </p:cNvPr>
          <p:cNvSpPr/>
          <p:nvPr/>
        </p:nvSpPr>
        <p:spPr>
          <a:xfrm>
            <a:off x="5035132" y="741585"/>
            <a:ext cx="2003532" cy="122317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3"/>
          <p:cNvSpPr/>
          <p:nvPr/>
        </p:nvSpPr>
        <p:spPr>
          <a:xfrm>
            <a:off x="913326" y="1325638"/>
            <a:ext cx="1895222" cy="1594017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43"/>
          <p:cNvSpPr txBox="1">
            <a:spLocks noGrp="1"/>
          </p:cNvSpPr>
          <p:nvPr>
            <p:ph type="title" idx="6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143" name="Google Shape;1143;p43"/>
          <p:cNvSpPr/>
          <p:nvPr/>
        </p:nvSpPr>
        <p:spPr>
          <a:xfrm>
            <a:off x="6591988" y="3198730"/>
            <a:ext cx="2092500" cy="1203186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8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3"/>
          <p:cNvSpPr txBox="1">
            <a:spLocks noGrp="1"/>
          </p:cNvSpPr>
          <p:nvPr>
            <p:ph type="subTitle" idx="2"/>
          </p:nvPr>
        </p:nvSpPr>
        <p:spPr>
          <a:xfrm>
            <a:off x="5162771" y="1281479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Sampling</a:t>
            </a:r>
            <a:endParaRPr sz="2000" dirty="0"/>
          </a:p>
        </p:txBody>
      </p:sp>
      <p:sp>
        <p:nvSpPr>
          <p:cNvPr id="1146" name="Google Shape;1146;p43"/>
          <p:cNvSpPr txBox="1">
            <a:spLocks noGrp="1"/>
          </p:cNvSpPr>
          <p:nvPr>
            <p:ph type="subTitle" idx="3"/>
          </p:nvPr>
        </p:nvSpPr>
        <p:spPr>
          <a:xfrm>
            <a:off x="805016" y="2105365"/>
            <a:ext cx="2003532" cy="1093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Hypothesis testing</a:t>
            </a:r>
            <a:endParaRPr sz="2000" dirty="0"/>
          </a:p>
        </p:txBody>
      </p:sp>
      <p:sp>
        <p:nvSpPr>
          <p:cNvPr id="1147" name="Google Shape;1147;p43"/>
          <p:cNvSpPr/>
          <p:nvPr/>
        </p:nvSpPr>
        <p:spPr>
          <a:xfrm>
            <a:off x="3003752" y="2515447"/>
            <a:ext cx="1828800" cy="1450625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3"/>
          <p:cNvSpPr txBox="1">
            <a:spLocks noGrp="1"/>
          </p:cNvSpPr>
          <p:nvPr>
            <p:ph type="subTitle" idx="1"/>
          </p:nvPr>
        </p:nvSpPr>
        <p:spPr>
          <a:xfrm>
            <a:off x="6723838" y="3817026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Correlation</a:t>
            </a:r>
            <a:endParaRPr sz="2000" dirty="0"/>
          </a:p>
        </p:txBody>
      </p:sp>
      <p:grpSp>
        <p:nvGrpSpPr>
          <p:cNvPr id="1149" name="Google Shape;1149;p43"/>
          <p:cNvGrpSpPr/>
          <p:nvPr/>
        </p:nvGrpSpPr>
        <p:grpSpPr>
          <a:xfrm rot="-5400000">
            <a:off x="1898782" y="1518006"/>
            <a:ext cx="387611" cy="697014"/>
            <a:chOff x="4572011" y="858924"/>
            <a:chExt cx="1576938" cy="2835695"/>
          </a:xfrm>
        </p:grpSpPr>
        <p:sp>
          <p:nvSpPr>
            <p:cNvPr id="1150" name="Google Shape;1150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54" name="Google Shape;1154;p43"/>
          <p:cNvGrpSpPr/>
          <p:nvPr/>
        </p:nvGrpSpPr>
        <p:grpSpPr>
          <a:xfrm rot="16200000">
            <a:off x="4103840" y="2645886"/>
            <a:ext cx="387611" cy="697014"/>
            <a:chOff x="4572011" y="858924"/>
            <a:chExt cx="1576938" cy="2835695"/>
          </a:xfrm>
        </p:grpSpPr>
        <p:sp>
          <p:nvSpPr>
            <p:cNvPr id="1155" name="Google Shape;1155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59" name="Google Shape;1159;p43"/>
          <p:cNvGrpSpPr/>
          <p:nvPr/>
        </p:nvGrpSpPr>
        <p:grpSpPr>
          <a:xfrm rot="-5400000">
            <a:off x="6231872" y="713737"/>
            <a:ext cx="387611" cy="697014"/>
            <a:chOff x="4572011" y="858924"/>
            <a:chExt cx="1576938" cy="2835695"/>
          </a:xfrm>
        </p:grpSpPr>
        <p:sp>
          <p:nvSpPr>
            <p:cNvPr id="1160" name="Google Shape;1160;p43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64" name="Google Shape;1164;p43"/>
          <p:cNvSpPr txBox="1">
            <a:spLocks noGrp="1"/>
          </p:cNvSpPr>
          <p:nvPr>
            <p:ph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1º</a:t>
            </a:r>
            <a:endParaRPr dirty="0"/>
          </a:p>
        </p:txBody>
      </p:sp>
      <p:sp>
        <p:nvSpPr>
          <p:cNvPr id="1165" name="Google Shape;1165;p43"/>
          <p:cNvSpPr txBox="1">
            <a:spLocks noGrp="1"/>
          </p:cNvSpPr>
          <p:nvPr>
            <p:ph type="title" idx="4"/>
          </p:nvPr>
        </p:nvSpPr>
        <p:spPr>
          <a:xfrm>
            <a:off x="3211553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2º</a:t>
            </a:r>
            <a:endParaRPr dirty="0"/>
          </a:p>
        </p:txBody>
      </p:sp>
      <p:sp>
        <p:nvSpPr>
          <p:cNvPr id="1166" name="Google Shape;1166;p43"/>
          <p:cNvSpPr txBox="1">
            <a:spLocks noGrp="1"/>
          </p:cNvSpPr>
          <p:nvPr>
            <p:ph type="title" idx="5"/>
          </p:nvPr>
        </p:nvSpPr>
        <p:spPr>
          <a:xfrm>
            <a:off x="5253686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3º</a:t>
            </a:r>
            <a:endParaRPr dirty="0"/>
          </a:p>
        </p:txBody>
      </p:sp>
      <p:grpSp>
        <p:nvGrpSpPr>
          <p:cNvPr id="1167" name="Google Shape;1167;p43"/>
          <p:cNvGrpSpPr/>
          <p:nvPr/>
        </p:nvGrpSpPr>
        <p:grpSpPr>
          <a:xfrm>
            <a:off x="-3368800" y="-675500"/>
            <a:ext cx="15177525" cy="10278600"/>
            <a:chOff x="-3368800" y="-675500"/>
            <a:chExt cx="15177525" cy="10278600"/>
          </a:xfrm>
        </p:grpSpPr>
        <p:sp>
          <p:nvSpPr>
            <p:cNvPr id="1168" name="Google Shape;1168;p43"/>
            <p:cNvSpPr/>
            <p:nvPr/>
          </p:nvSpPr>
          <p:spPr>
            <a:xfrm>
              <a:off x="-3368800" y="-675500"/>
              <a:ext cx="3368700" cy="102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 rot="-5400000">
              <a:off x="2750675" y="545000"/>
              <a:ext cx="4459500" cy="13656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44;p43">
            <a:extLst>
              <a:ext uri="{FF2B5EF4-FFF2-40B4-BE49-F238E27FC236}">
                <a16:creationId xmlns:a16="http://schemas.microsoft.com/office/drawing/2014/main" id="{EABB7AA8-DF53-4113-9E88-0DEF6B1F1A5D}"/>
              </a:ext>
            </a:extLst>
          </p:cNvPr>
          <p:cNvSpPr txBox="1">
            <a:spLocks/>
          </p:cNvSpPr>
          <p:nvPr/>
        </p:nvSpPr>
        <p:spPr>
          <a:xfrm>
            <a:off x="3072170" y="3251903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IN" sz="2000" dirty="0"/>
              <a:t>Regression</a:t>
            </a:r>
          </a:p>
        </p:txBody>
      </p:sp>
      <p:sp>
        <p:nvSpPr>
          <p:cNvPr id="33" name="Google Shape;1166;p43">
            <a:extLst>
              <a:ext uri="{FF2B5EF4-FFF2-40B4-BE49-F238E27FC236}">
                <a16:creationId xmlns:a16="http://schemas.microsoft.com/office/drawing/2014/main" id="{689E7B20-C6E4-4471-B5BC-3A627AFF1859}"/>
              </a:ext>
            </a:extLst>
          </p:cNvPr>
          <p:cNvSpPr txBox="1">
            <a:spLocks/>
          </p:cNvSpPr>
          <p:nvPr/>
        </p:nvSpPr>
        <p:spPr>
          <a:xfrm>
            <a:off x="6578773" y="3313243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Krona One"/>
              <a:buNone/>
              <a:defRPr sz="120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IN" dirty="0"/>
              <a:t>4º</a:t>
            </a:r>
          </a:p>
        </p:txBody>
      </p:sp>
      <p:grpSp>
        <p:nvGrpSpPr>
          <p:cNvPr id="34" name="Google Shape;1159;p43">
            <a:extLst>
              <a:ext uri="{FF2B5EF4-FFF2-40B4-BE49-F238E27FC236}">
                <a16:creationId xmlns:a16="http://schemas.microsoft.com/office/drawing/2014/main" id="{B8F6CF2C-5B00-41EE-B5EE-49F98FE0DD91}"/>
              </a:ext>
            </a:extLst>
          </p:cNvPr>
          <p:cNvGrpSpPr/>
          <p:nvPr/>
        </p:nvGrpSpPr>
        <p:grpSpPr>
          <a:xfrm rot="-5400000">
            <a:off x="7761415" y="3155646"/>
            <a:ext cx="387611" cy="697014"/>
            <a:chOff x="4572011" y="858924"/>
            <a:chExt cx="1576938" cy="2835695"/>
          </a:xfrm>
        </p:grpSpPr>
        <p:sp>
          <p:nvSpPr>
            <p:cNvPr id="35" name="Google Shape;1160;p43">
              <a:extLst>
                <a:ext uri="{FF2B5EF4-FFF2-40B4-BE49-F238E27FC236}">
                  <a16:creationId xmlns:a16="http://schemas.microsoft.com/office/drawing/2014/main" id="{0A57CC0E-2B23-4445-A29B-3B745CA61D73}"/>
                </a:ext>
              </a:extLst>
            </p:cNvPr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" name="Google Shape;1161;p43">
              <a:extLst>
                <a:ext uri="{FF2B5EF4-FFF2-40B4-BE49-F238E27FC236}">
                  <a16:creationId xmlns:a16="http://schemas.microsoft.com/office/drawing/2014/main" id="{6998716A-9FCD-4FEC-9032-511A78E0B2F4}"/>
                </a:ext>
              </a:extLst>
            </p:cNvPr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" name="Google Shape;1162;p43">
              <a:extLst>
                <a:ext uri="{FF2B5EF4-FFF2-40B4-BE49-F238E27FC236}">
                  <a16:creationId xmlns:a16="http://schemas.microsoft.com/office/drawing/2014/main" id="{7D9A79FB-7A7B-4199-AFB5-D0E2B25AC1C5}"/>
                </a:ext>
              </a:extLst>
            </p:cNvPr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" name="Google Shape;1163;p43">
              <a:extLst>
                <a:ext uri="{FF2B5EF4-FFF2-40B4-BE49-F238E27FC236}">
                  <a16:creationId xmlns:a16="http://schemas.microsoft.com/office/drawing/2014/main" id="{A0CBC12A-BDA2-436A-B23B-5E44AC693401}"/>
                </a:ext>
              </a:extLst>
            </p:cNvPr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45" grpId="0" animBg="1"/>
      <p:bldP spid="1143" grpId="0" animBg="1"/>
      <p:bldP spid="1144" grpId="0" build="p"/>
      <p:bldP spid="1146" grpId="0" build="p"/>
      <p:bldP spid="1147" grpId="0" animBg="1"/>
      <p:bldP spid="1148" grpId="0" build="p"/>
      <p:bldP spid="1164" grpId="0"/>
      <p:bldP spid="1165" grpId="0"/>
      <p:bldP spid="1166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1021722" y="550863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HYPOTHESIS</a:t>
            </a:r>
            <a:br>
              <a:rPr lang="en" sz="5400" dirty="0"/>
            </a:br>
            <a:r>
              <a:rPr lang="en" sz="5400" dirty="0"/>
              <a:t>TESTING</a:t>
            </a:r>
            <a:endParaRPr sz="54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30313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" grpId="0"/>
    </p:bldLst>
  </p:timing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328</Words>
  <Application>Microsoft Office PowerPoint</Application>
  <PresentationFormat>On-screen Show (16:9)</PresentationFormat>
  <Paragraphs>106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Krona One</vt:lpstr>
      <vt:lpstr>Lato</vt:lpstr>
      <vt:lpstr>Open Sans</vt:lpstr>
      <vt:lpstr>Ubuntu</vt:lpstr>
      <vt:lpstr>Driving Center Company Profile by Slidesgo</vt:lpstr>
      <vt:lpstr>Quantitative Data Analysis of car data in market to draw inferences from attributes and predict user choices</vt:lpstr>
      <vt:lpstr>Table of Contents</vt:lpstr>
      <vt:lpstr>01</vt:lpstr>
      <vt:lpstr>Huge Industry</vt:lpstr>
      <vt:lpstr>How are we going to do? </vt:lpstr>
      <vt:lpstr>02</vt:lpstr>
      <vt:lpstr>Data Collection and Analysis</vt:lpstr>
      <vt:lpstr>Analysis</vt:lpstr>
      <vt:lpstr>HYPOTHESIS TESTING</vt:lpstr>
      <vt:lpstr>PowerPoint Presentation</vt:lpstr>
      <vt:lpstr>PowerPoint Presentation</vt:lpstr>
      <vt:lpstr>SAMPLING</vt:lpstr>
      <vt:lpstr>PowerPoint Presentation</vt:lpstr>
      <vt:lpstr>Random sampling based on 407 rows to 50 values.</vt:lpstr>
      <vt:lpstr>REGRESSION</vt:lpstr>
      <vt:lpstr>PowerPoint Presentation</vt:lpstr>
      <vt:lpstr>PowerPoint Presentation</vt:lpstr>
      <vt:lpstr>PowerPoint Presentation</vt:lpstr>
      <vt:lpstr>PowerPoint Presentation</vt:lpstr>
      <vt:lpstr>CORRELATION</vt:lpstr>
      <vt:lpstr>PowerPoint Presentation</vt:lpstr>
      <vt:lpstr>PowerPoint Presentation</vt:lpstr>
      <vt:lpstr>03</vt:lpstr>
      <vt:lpstr>Ongoing work</vt:lpstr>
      <vt:lpstr>04</vt:lpstr>
      <vt:lpstr>Hypothesis Testing</vt:lpstr>
      <vt:lpstr>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Center Company Profile</dc:title>
  <dc:creator>Akash</dc:creator>
  <cp:lastModifiedBy>Akash Vasugi</cp:lastModifiedBy>
  <cp:revision>28</cp:revision>
  <dcterms:modified xsi:type="dcterms:W3CDTF">2020-10-28T12:28:43Z</dcterms:modified>
</cp:coreProperties>
</file>