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2"/>
  </p:notesMasterIdLst>
  <p:sldIdLst>
    <p:sldId id="256" r:id="rId2"/>
    <p:sldId id="261" r:id="rId3"/>
    <p:sldId id="260" r:id="rId4"/>
    <p:sldId id="274" r:id="rId5"/>
    <p:sldId id="306" r:id="rId6"/>
    <p:sldId id="308" r:id="rId7"/>
    <p:sldId id="309" r:id="rId8"/>
    <p:sldId id="304" r:id="rId9"/>
    <p:sldId id="307" r:id="rId10"/>
    <p:sldId id="283" r:id="rId11"/>
  </p:sldIdLst>
  <p:sldSz cx="9144000" cy="5143500" type="screen16x9"/>
  <p:notesSz cx="6858000" cy="9144000"/>
  <p:embeddedFontLst>
    <p:embeddedFont>
      <p:font typeface="Montserrat" panose="020B0604020202020204" charset="0"/>
      <p:regular r:id="rId13"/>
      <p:bold r:id="rId14"/>
      <p:italic r:id="rId15"/>
      <p:boldItalic r:id="rId16"/>
    </p:embeddedFont>
    <p:embeddedFont>
      <p:font typeface="Montserrat Black" panose="020B0604020202020204" charset="0"/>
      <p:bold r:id="rId17"/>
      <p:boldItalic r:id="rId18"/>
    </p:embeddedFont>
    <p:embeddedFont>
      <p:font typeface="Montserrat ExtraBold" panose="020B0604020202020204" charset="0"/>
      <p:bold r:id="rId19"/>
      <p:boldItalic r:id="rId20"/>
    </p:embeddedFont>
    <p:embeddedFont>
      <p:font typeface="Nunito" panose="020B0604020202020204" charset="0"/>
      <p:regular r:id="rId21"/>
      <p:bold r:id="rId22"/>
      <p:italic r:id="rId23"/>
      <p:boldItalic r:id="rId24"/>
    </p:embeddedFont>
    <p:embeddedFont>
      <p:font typeface="Nunito Light" panose="020B0604020202020204" charset="0"/>
      <p:regular r:id="rId25"/>
      <p:bold r:id="rId26"/>
      <p:italic r:id="rId27"/>
      <p:boldItalic r:id="rId28"/>
    </p:embeddedFont>
    <p:embeddedFont>
      <p:font typeface="Nunito SemiBold"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7">
          <p15:clr>
            <a:srgbClr val="FF0000"/>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9D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83BA9F-32D2-4CC3-A63E-7DF9DA932762}">
  <a:tblStyle styleId="{C283BA9F-32D2-4CC3-A63E-7DF9DA9327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61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aks\Desktop\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aks\Desktop\20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solidFill>
                  <a:srgbClr val="47666D"/>
                </a:solidFill>
              </a:rPr>
              <a:t>Generosity</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'2019-20'!$J$1</c:f>
              <c:strCache>
                <c:ptCount val="1"/>
                <c:pt idx="0">
                  <c:v>Generosity</c:v>
                </c:pt>
              </c:strCache>
            </c:strRef>
          </c:tx>
          <c:spPr>
            <a:ln w="19050" cap="rnd">
              <a:noFill/>
              <a:round/>
            </a:ln>
            <a:effectLst/>
          </c:spPr>
          <c:marker>
            <c:symbol val="circle"/>
            <c:size val="5"/>
            <c:spPr>
              <a:solidFill>
                <a:schemeClr val="accent1"/>
              </a:solidFill>
              <a:ln w="9525">
                <a:solidFill>
                  <a:schemeClr val="accent1"/>
                </a:solidFill>
              </a:ln>
              <a:effectLst/>
            </c:spPr>
          </c:marker>
          <c:xVal>
            <c:numRef>
              <c:f>'2019-20'!$B$2:$B$154</c:f>
              <c:numCache>
                <c:formatCode>General</c:formatCode>
                <c:ptCount val="153"/>
                <c:pt idx="0">
                  <c:v>7.8087000849999999</c:v>
                </c:pt>
                <c:pt idx="1">
                  <c:v>7.6455998420000002</c:v>
                </c:pt>
                <c:pt idx="2">
                  <c:v>7.5598998069999999</c:v>
                </c:pt>
                <c:pt idx="3">
                  <c:v>7.504499912</c:v>
                </c:pt>
                <c:pt idx="4">
                  <c:v>7.4879999159999997</c:v>
                </c:pt>
                <c:pt idx="5">
                  <c:v>7.4489002229999999</c:v>
                </c:pt>
                <c:pt idx="6">
                  <c:v>7.3534998890000001</c:v>
                </c:pt>
                <c:pt idx="7">
                  <c:v>7.2996001240000004</c:v>
                </c:pt>
                <c:pt idx="8">
                  <c:v>7.2941999439999998</c:v>
                </c:pt>
                <c:pt idx="9">
                  <c:v>7.2375001909999996</c:v>
                </c:pt>
                <c:pt idx="10">
                  <c:v>7.2321000099999999</c:v>
                </c:pt>
                <c:pt idx="11">
                  <c:v>7.2227997779999997</c:v>
                </c:pt>
                <c:pt idx="12">
                  <c:v>7.1645002370000004</c:v>
                </c:pt>
                <c:pt idx="13">
                  <c:v>7.1286001209999998</c:v>
                </c:pt>
                <c:pt idx="14">
                  <c:v>7.1213998790000002</c:v>
                </c:pt>
                <c:pt idx="15">
                  <c:v>7.0936999319999998</c:v>
                </c:pt>
                <c:pt idx="16">
                  <c:v>7.0757999419999997</c:v>
                </c:pt>
                <c:pt idx="17">
                  <c:v>6.9395999909999997</c:v>
                </c:pt>
                <c:pt idx="18">
                  <c:v>6.9109001159999996</c:v>
                </c:pt>
                <c:pt idx="19">
                  <c:v>6.8635001180000001</c:v>
                </c:pt>
                <c:pt idx="20">
                  <c:v>6.7908000949999998</c:v>
                </c:pt>
                <c:pt idx="21">
                  <c:v>6.7727999690000003</c:v>
                </c:pt>
                <c:pt idx="22">
                  <c:v>6.6637997630000001</c:v>
                </c:pt>
                <c:pt idx="23">
                  <c:v>6.4650001530000001</c:v>
                </c:pt>
                <c:pt idx="24">
                  <c:v>6.4553999900000001</c:v>
                </c:pt>
                <c:pt idx="25">
                  <c:v>6.4401001930000001</c:v>
                </c:pt>
                <c:pt idx="26">
                  <c:v>6.4064998629999996</c:v>
                </c:pt>
                <c:pt idx="27">
                  <c:v>6.4008998869999996</c:v>
                </c:pt>
                <c:pt idx="28">
                  <c:v>6.3989000320000002</c:v>
                </c:pt>
                <c:pt idx="29">
                  <c:v>6.3874001500000004</c:v>
                </c:pt>
                <c:pt idx="30">
                  <c:v>6.3770999909999997</c:v>
                </c:pt>
                <c:pt idx="31">
                  <c:v>6.3755998610000004</c:v>
                </c:pt>
                <c:pt idx="32">
                  <c:v>6.3633999819999998</c:v>
                </c:pt>
                <c:pt idx="33">
                  <c:v>6.3482999800000002</c:v>
                </c:pt>
                <c:pt idx="34">
                  <c:v>6.3252000810000002</c:v>
                </c:pt>
                <c:pt idx="35">
                  <c:v>6.3048000340000003</c:v>
                </c:pt>
                <c:pt idx="36">
                  <c:v>6.2806000710000003</c:v>
                </c:pt>
                <c:pt idx="37">
                  <c:v>6.2575998310000003</c:v>
                </c:pt>
                <c:pt idx="38">
                  <c:v>6.2284998890000001</c:v>
                </c:pt>
                <c:pt idx="39">
                  <c:v>6.2273001670000001</c:v>
                </c:pt>
                <c:pt idx="40">
                  <c:v>6.2154998780000001</c:v>
                </c:pt>
                <c:pt idx="41">
                  <c:v>6.1918997759999996</c:v>
                </c:pt>
                <c:pt idx="42">
                  <c:v>6.1862998009999997</c:v>
                </c:pt>
                <c:pt idx="43">
                  <c:v>6.1634001730000003</c:v>
                </c:pt>
                <c:pt idx="44">
                  <c:v>6.1589999200000003</c:v>
                </c:pt>
                <c:pt idx="45">
                  <c:v>6.1371002199999998</c:v>
                </c:pt>
                <c:pt idx="46">
                  <c:v>6.1237001419999997</c:v>
                </c:pt>
                <c:pt idx="47">
                  <c:v>6.1020998950000003</c:v>
                </c:pt>
                <c:pt idx="48">
                  <c:v>6.1012997630000001</c:v>
                </c:pt>
                <c:pt idx="49">
                  <c:v>6.0578999519999996</c:v>
                </c:pt>
                <c:pt idx="50">
                  <c:v>6.0218000409999997</c:v>
                </c:pt>
                <c:pt idx="51">
                  <c:v>6.0060000420000001</c:v>
                </c:pt>
                <c:pt idx="52">
                  <c:v>6.0004000660000001</c:v>
                </c:pt>
                <c:pt idx="53">
                  <c:v>5.9987998009999997</c:v>
                </c:pt>
                <c:pt idx="54">
                  <c:v>5.974699974</c:v>
                </c:pt>
                <c:pt idx="55">
                  <c:v>5.953199863</c:v>
                </c:pt>
                <c:pt idx="56">
                  <c:v>5.9499998090000004</c:v>
                </c:pt>
                <c:pt idx="57">
                  <c:v>5.925199986</c:v>
                </c:pt>
                <c:pt idx="58">
                  <c:v>5.9109001159999996</c:v>
                </c:pt>
                <c:pt idx="59">
                  <c:v>5.8898000719999999</c:v>
                </c:pt>
                <c:pt idx="60">
                  <c:v>5.8723998069999999</c:v>
                </c:pt>
                <c:pt idx="61">
                  <c:v>5.8708000179999997</c:v>
                </c:pt>
                <c:pt idx="62">
                  <c:v>5.796800137</c:v>
                </c:pt>
                <c:pt idx="63">
                  <c:v>5.77820015</c:v>
                </c:pt>
                <c:pt idx="64">
                  <c:v>5.7474999430000002</c:v>
                </c:pt>
                <c:pt idx="65">
                  <c:v>5.6932997700000003</c:v>
                </c:pt>
                <c:pt idx="66">
                  <c:v>5.6921000480000004</c:v>
                </c:pt>
                <c:pt idx="67">
                  <c:v>5.6891999240000004</c:v>
                </c:pt>
                <c:pt idx="68">
                  <c:v>5.6740999219999999</c:v>
                </c:pt>
                <c:pt idx="69">
                  <c:v>5.607500076</c:v>
                </c:pt>
                <c:pt idx="70">
                  <c:v>5.5556998249999996</c:v>
                </c:pt>
                <c:pt idx="71">
                  <c:v>5.5461001400000001</c:v>
                </c:pt>
                <c:pt idx="72">
                  <c:v>5.5460000039999997</c:v>
                </c:pt>
                <c:pt idx="73">
                  <c:v>5.5415000919999997</c:v>
                </c:pt>
                <c:pt idx="74">
                  <c:v>5.5398998260000001</c:v>
                </c:pt>
                <c:pt idx="75">
                  <c:v>5.5355000499999996</c:v>
                </c:pt>
                <c:pt idx="76">
                  <c:v>5.5149998660000001</c:v>
                </c:pt>
                <c:pt idx="77">
                  <c:v>5.5103998179999998</c:v>
                </c:pt>
                <c:pt idx="78">
                  <c:v>5.5047001839999998</c:v>
                </c:pt>
                <c:pt idx="79">
                  <c:v>5.488800049</c:v>
                </c:pt>
                <c:pt idx="80">
                  <c:v>5.4562001230000003</c:v>
                </c:pt>
                <c:pt idx="81">
                  <c:v>5.3843002320000002</c:v>
                </c:pt>
                <c:pt idx="82">
                  <c:v>5.3534998890000001</c:v>
                </c:pt>
                <c:pt idx="83">
                  <c:v>5.2856001849999998</c:v>
                </c:pt>
                <c:pt idx="84">
                  <c:v>5.2333002090000003</c:v>
                </c:pt>
                <c:pt idx="85">
                  <c:v>5.2160000799999997</c:v>
                </c:pt>
                <c:pt idx="86">
                  <c:v>5.1975998880000001</c:v>
                </c:pt>
                <c:pt idx="87">
                  <c:v>5.1943998340000004</c:v>
                </c:pt>
                <c:pt idx="88">
                  <c:v>5.1648001670000001</c:v>
                </c:pt>
                <c:pt idx="89">
                  <c:v>5.1598000529999997</c:v>
                </c:pt>
                <c:pt idx="90">
                  <c:v>5.1479997629999996</c:v>
                </c:pt>
                <c:pt idx="91">
                  <c:v>5.1371998789999997</c:v>
                </c:pt>
                <c:pt idx="92">
                  <c:v>5.1318001750000004</c:v>
                </c:pt>
                <c:pt idx="93">
                  <c:v>5.123899937</c:v>
                </c:pt>
                <c:pt idx="94">
                  <c:v>5.1191000940000002</c:v>
                </c:pt>
                <c:pt idx="95">
                  <c:v>5.1015000339999999</c:v>
                </c:pt>
                <c:pt idx="96">
                  <c:v>5.0947999949999998</c:v>
                </c:pt>
                <c:pt idx="97">
                  <c:v>5.0848999020000001</c:v>
                </c:pt>
                <c:pt idx="98">
                  <c:v>5.0531997679999998</c:v>
                </c:pt>
                <c:pt idx="99">
                  <c:v>5.0050997730000004</c:v>
                </c:pt>
                <c:pt idx="100">
                  <c:v>4.9808001519999996</c:v>
                </c:pt>
                <c:pt idx="101">
                  <c:v>4.9492998119999996</c:v>
                </c:pt>
                <c:pt idx="102">
                  <c:v>4.9095997809999998</c:v>
                </c:pt>
                <c:pt idx="103">
                  <c:v>4.8885998730000004</c:v>
                </c:pt>
                <c:pt idx="104">
                  <c:v>4.8826999659999997</c:v>
                </c:pt>
                <c:pt idx="105">
                  <c:v>4.8484001159999996</c:v>
                </c:pt>
                <c:pt idx="106">
                  <c:v>4.8327999110000004</c:v>
                </c:pt>
                <c:pt idx="107">
                  <c:v>4.8292999270000001</c:v>
                </c:pt>
                <c:pt idx="108">
                  <c:v>4.8140997890000001</c:v>
                </c:pt>
                <c:pt idx="109">
                  <c:v>4.7848000529999997</c:v>
                </c:pt>
                <c:pt idx="110">
                  <c:v>4.7715001109999999</c:v>
                </c:pt>
                <c:pt idx="111">
                  <c:v>4.7687001230000003</c:v>
                </c:pt>
                <c:pt idx="112">
                  <c:v>4.7505998610000004</c:v>
                </c:pt>
                <c:pt idx="113">
                  <c:v>4.7293000220000003</c:v>
                </c:pt>
                <c:pt idx="114">
                  <c:v>4.7241001130000004</c:v>
                </c:pt>
                <c:pt idx="115">
                  <c:v>4.676799774</c:v>
                </c:pt>
                <c:pt idx="116">
                  <c:v>4.6725997919999998</c:v>
                </c:pt>
                <c:pt idx="117">
                  <c:v>4.6723999980000004</c:v>
                </c:pt>
                <c:pt idx="118">
                  <c:v>4.6333999629999996</c:v>
                </c:pt>
                <c:pt idx="119">
                  <c:v>4.6236000060000002</c:v>
                </c:pt>
                <c:pt idx="120">
                  <c:v>4.5830001830000002</c:v>
                </c:pt>
                <c:pt idx="121">
                  <c:v>4.5711002350000003</c:v>
                </c:pt>
                <c:pt idx="122">
                  <c:v>4.5606999400000001</c:v>
                </c:pt>
                <c:pt idx="123">
                  <c:v>4.5578999519999996</c:v>
                </c:pt>
                <c:pt idx="124">
                  <c:v>4.5528001790000001</c:v>
                </c:pt>
                <c:pt idx="125">
                  <c:v>4.4320001600000003</c:v>
                </c:pt>
                <c:pt idx="126">
                  <c:v>4.4226999280000001</c:v>
                </c:pt>
                <c:pt idx="127">
                  <c:v>4.3921999930000002</c:v>
                </c:pt>
                <c:pt idx="128">
                  <c:v>4.3745999339999999</c:v>
                </c:pt>
                <c:pt idx="129">
                  <c:v>4.3270001410000001</c:v>
                </c:pt>
                <c:pt idx="130">
                  <c:v>4.3109998699999998</c:v>
                </c:pt>
                <c:pt idx="131">
                  <c:v>4.3081002240000004</c:v>
                </c:pt>
                <c:pt idx="132">
                  <c:v>4.308000088</c:v>
                </c:pt>
                <c:pt idx="133">
                  <c:v>4.2885999679999998</c:v>
                </c:pt>
                <c:pt idx="134">
                  <c:v>4.1872000690000002</c:v>
                </c:pt>
                <c:pt idx="135">
                  <c:v>4.1862001419999997</c:v>
                </c:pt>
                <c:pt idx="136">
                  <c:v>4.165599823</c:v>
                </c:pt>
                <c:pt idx="137">
                  <c:v>4.151400089</c:v>
                </c:pt>
                <c:pt idx="138">
                  <c:v>3.9263999460000001</c:v>
                </c:pt>
                <c:pt idx="139">
                  <c:v>3.775300026</c:v>
                </c:pt>
                <c:pt idx="140">
                  <c:v>3.7593998910000002</c:v>
                </c:pt>
                <c:pt idx="141">
                  <c:v>3.720799923</c:v>
                </c:pt>
                <c:pt idx="142">
                  <c:v>3.6528000829999998</c:v>
                </c:pt>
                <c:pt idx="143">
                  <c:v>3.573299885</c:v>
                </c:pt>
                <c:pt idx="144">
                  <c:v>3.5380001069999998</c:v>
                </c:pt>
                <c:pt idx="145">
                  <c:v>3.5274000170000002</c:v>
                </c:pt>
                <c:pt idx="146">
                  <c:v>3.4788999559999998</c:v>
                </c:pt>
                <c:pt idx="147">
                  <c:v>3.4762001040000001</c:v>
                </c:pt>
                <c:pt idx="148">
                  <c:v>3.4758999350000002</c:v>
                </c:pt>
                <c:pt idx="149">
                  <c:v>3.312299967</c:v>
                </c:pt>
                <c:pt idx="150">
                  <c:v>3.2992000579999998</c:v>
                </c:pt>
                <c:pt idx="151">
                  <c:v>2.8166000840000001</c:v>
                </c:pt>
                <c:pt idx="152">
                  <c:v>2.5669000149999999</c:v>
                </c:pt>
              </c:numCache>
            </c:numRef>
          </c:xVal>
          <c:yVal>
            <c:numRef>
              <c:f>'2019-20'!$J$2:$J$154</c:f>
              <c:numCache>
                <c:formatCode>General</c:formatCode>
                <c:ptCount val="153"/>
                <c:pt idx="0">
                  <c:v>-5.9482018999999997E-2</c:v>
                </c:pt>
                <c:pt idx="1">
                  <c:v>6.6201776000000004E-2</c:v>
                </c:pt>
                <c:pt idx="2">
                  <c:v>0.105911039</c:v>
                </c:pt>
                <c:pt idx="3">
                  <c:v>0.24694421899999999</c:v>
                </c:pt>
                <c:pt idx="4">
                  <c:v>0.13453262999999999</c:v>
                </c:pt>
                <c:pt idx="5">
                  <c:v>0.20761244000000001</c:v>
                </c:pt>
                <c:pt idx="6">
                  <c:v>0.111614622</c:v>
                </c:pt>
                <c:pt idx="7">
                  <c:v>0.19159807300000001</c:v>
                </c:pt>
                <c:pt idx="8">
                  <c:v>8.5429221E-2</c:v>
                </c:pt>
                <c:pt idx="9">
                  <c:v>-4.6205880000000001E-3</c:v>
                </c:pt>
                <c:pt idx="10">
                  <c:v>0.124770768</c:v>
                </c:pt>
                <c:pt idx="11">
                  <c:v>0.19046015999999999</c:v>
                </c:pt>
                <c:pt idx="12">
                  <c:v>0.26373249300000001</c:v>
                </c:pt>
                <c:pt idx="13">
                  <c:v>0.10259372</c:v>
                </c:pt>
                <c:pt idx="14">
                  <c:v>-0.10242970999999999</c:v>
                </c:pt>
                <c:pt idx="15">
                  <c:v>0.14578497400000001</c:v>
                </c:pt>
                <c:pt idx="16">
                  <c:v>8.0179386000000005E-2</c:v>
                </c:pt>
                <c:pt idx="17">
                  <c:v>0.149891734</c:v>
                </c:pt>
                <c:pt idx="18">
                  <c:v>-0.23086151499999999</c:v>
                </c:pt>
                <c:pt idx="19">
                  <c:v>-7.8691199000000003E-2</c:v>
                </c:pt>
                <c:pt idx="20">
                  <c:v>0.123450845</c:v>
                </c:pt>
                <c:pt idx="21">
                  <c:v>0.21496580500000001</c:v>
                </c:pt>
                <c:pt idx="22">
                  <c:v>-0.130641967</c:v>
                </c:pt>
                <c:pt idx="23">
                  <c:v>-0.17526662300000001</c:v>
                </c:pt>
                <c:pt idx="24">
                  <c:v>-7.3198698000000006E-2</c:v>
                </c:pt>
                <c:pt idx="25">
                  <c:v>-0.10110311199999999</c:v>
                </c:pt>
                <c:pt idx="26">
                  <c:v>-0.16869506200000001</c:v>
                </c:pt>
                <c:pt idx="27">
                  <c:v>-5.0961713999999998E-2</c:v>
                </c:pt>
                <c:pt idx="28">
                  <c:v>-4.2938665000000001E-2</c:v>
                </c:pt>
                <c:pt idx="29">
                  <c:v>-4.3460999E-2</c:v>
                </c:pt>
                <c:pt idx="30">
                  <c:v>2.9879223999999999E-2</c:v>
                </c:pt>
                <c:pt idx="31">
                  <c:v>-0.101812392</c:v>
                </c:pt>
                <c:pt idx="32">
                  <c:v>-8.0603383000000001E-2</c:v>
                </c:pt>
                <c:pt idx="33">
                  <c:v>-0.121072978</c:v>
                </c:pt>
                <c:pt idx="34">
                  <c:v>0.19093376400000001</c:v>
                </c:pt>
                <c:pt idx="35">
                  <c:v>-0.15392771399999999</c:v>
                </c:pt>
                <c:pt idx="36">
                  <c:v>-0.124409303</c:v>
                </c:pt>
                <c:pt idx="37">
                  <c:v>0.24842715300000001</c:v>
                </c:pt>
                <c:pt idx="38">
                  <c:v>-6.5668367000000005E-2</c:v>
                </c:pt>
                <c:pt idx="39">
                  <c:v>0.13372919</c:v>
                </c:pt>
                <c:pt idx="40">
                  <c:v>-0.21972529599999999</c:v>
                </c:pt>
                <c:pt idx="41">
                  <c:v>5.2684100000000001E-4</c:v>
                </c:pt>
                <c:pt idx="42">
                  <c:v>-0.20508407100000001</c:v>
                </c:pt>
                <c:pt idx="43">
                  <c:v>-0.16123564500000001</c:v>
                </c:pt>
                <c:pt idx="44">
                  <c:v>4.3731496000000002E-2</c:v>
                </c:pt>
                <c:pt idx="45">
                  <c:v>2.0959141000000001E-2</c:v>
                </c:pt>
                <c:pt idx="46">
                  <c:v>-0.19781520999999999</c:v>
                </c:pt>
                <c:pt idx="47">
                  <c:v>-0.100184701</c:v>
                </c:pt>
                <c:pt idx="48">
                  <c:v>-1.8318573000000001E-2</c:v>
                </c:pt>
                <c:pt idx="49">
                  <c:v>-6.8488635000000006E-2</c:v>
                </c:pt>
                <c:pt idx="50">
                  <c:v>-0.111697771</c:v>
                </c:pt>
                <c:pt idx="51">
                  <c:v>-0.105463006</c:v>
                </c:pt>
                <c:pt idx="52">
                  <c:v>-0.19432301799999999</c:v>
                </c:pt>
                <c:pt idx="53">
                  <c:v>0.26868519200000002</c:v>
                </c:pt>
                <c:pt idx="54">
                  <c:v>-0.19491386399999999</c:v>
                </c:pt>
                <c:pt idx="55">
                  <c:v>8.6969115E-2</c:v>
                </c:pt>
                <c:pt idx="56">
                  <c:v>-0.186888844</c:v>
                </c:pt>
                <c:pt idx="57">
                  <c:v>-0.12701496500000001</c:v>
                </c:pt>
                <c:pt idx="58">
                  <c:v>-0.220714301</c:v>
                </c:pt>
                <c:pt idx="59">
                  <c:v>-0.12510676700000001</c:v>
                </c:pt>
                <c:pt idx="60">
                  <c:v>-4.3404032000000002E-2</c:v>
                </c:pt>
                <c:pt idx="61">
                  <c:v>-0.246910349</c:v>
                </c:pt>
                <c:pt idx="62">
                  <c:v>-0.16238822</c:v>
                </c:pt>
                <c:pt idx="63">
                  <c:v>-7.3676221E-2</c:v>
                </c:pt>
                <c:pt idx="64">
                  <c:v>-9.168113E-2</c:v>
                </c:pt>
                <c:pt idx="65">
                  <c:v>4.4899870000000001E-2</c:v>
                </c:pt>
                <c:pt idx="66">
                  <c:v>7.997713E-3</c:v>
                </c:pt>
                <c:pt idx="67">
                  <c:v>-0.13126328600000001</c:v>
                </c:pt>
                <c:pt idx="68">
                  <c:v>9.8274558999999997E-2</c:v>
                </c:pt>
                <c:pt idx="69">
                  <c:v>-3.7741038999999997E-2</c:v>
                </c:pt>
                <c:pt idx="70">
                  <c:v>-2.5088511000000001E-2</c:v>
                </c:pt>
                <c:pt idx="71">
                  <c:v>-7.5600355999999994E-2</c:v>
                </c:pt>
                <c:pt idx="72">
                  <c:v>-0.15115374300000001</c:v>
                </c:pt>
                <c:pt idx="73">
                  <c:v>0.15477205799999999</c:v>
                </c:pt>
                <c:pt idx="74">
                  <c:v>-0.16492654400000001</c:v>
                </c:pt>
                <c:pt idx="75">
                  <c:v>2.27159E-4</c:v>
                </c:pt>
                <c:pt idx="76">
                  <c:v>-0.30090737299999998</c:v>
                </c:pt>
                <c:pt idx="77">
                  <c:v>0.13497990400000001</c:v>
                </c:pt>
                <c:pt idx="78">
                  <c:v>-0.12853832500000001</c:v>
                </c:pt>
                <c:pt idx="79">
                  <c:v>-8.5054486999999998E-2</c:v>
                </c:pt>
                <c:pt idx="80">
                  <c:v>9.8093867000000001E-2</c:v>
                </c:pt>
                <c:pt idx="81">
                  <c:v>0.11472679700000001</c:v>
                </c:pt>
                <c:pt idx="82">
                  <c:v>-9.4533331999999998E-2</c:v>
                </c:pt>
                <c:pt idx="83">
                  <c:v>0.51958650399999995</c:v>
                </c:pt>
                <c:pt idx="84">
                  <c:v>-4.3991155999999997E-2</c:v>
                </c:pt>
                <c:pt idx="85">
                  <c:v>-3.537213E-3</c:v>
                </c:pt>
                <c:pt idx="86">
                  <c:v>3.8085498000000002E-2</c:v>
                </c:pt>
                <c:pt idx="87">
                  <c:v>-0.123674095</c:v>
                </c:pt>
                <c:pt idx="88">
                  <c:v>-0.24025528099999999</c:v>
                </c:pt>
                <c:pt idx="89">
                  <c:v>-1.9877451000000001E-2</c:v>
                </c:pt>
                <c:pt idx="90">
                  <c:v>9.4170852999999999E-2</c:v>
                </c:pt>
                <c:pt idx="91">
                  <c:v>0.15416882900000001</c:v>
                </c:pt>
                <c:pt idx="92">
                  <c:v>-0.171046436</c:v>
                </c:pt>
                <c:pt idx="93">
                  <c:v>-0.18142575</c:v>
                </c:pt>
                <c:pt idx="94">
                  <c:v>0.187671542</c:v>
                </c:pt>
                <c:pt idx="95">
                  <c:v>-0.143908441</c:v>
                </c:pt>
                <c:pt idx="96">
                  <c:v>-0.24037724699999999</c:v>
                </c:pt>
                <c:pt idx="97">
                  <c:v>-1.4964500000000001E-3</c:v>
                </c:pt>
                <c:pt idx="98">
                  <c:v>-0.169090509</c:v>
                </c:pt>
                <c:pt idx="99">
                  <c:v>-0.121105164</c:v>
                </c:pt>
                <c:pt idx="100">
                  <c:v>-5.2335154000000002E-2</c:v>
                </c:pt>
                <c:pt idx="101">
                  <c:v>7.6328470999999995E-2</c:v>
                </c:pt>
                <c:pt idx="102">
                  <c:v>1.3860816999999999E-2</c:v>
                </c:pt>
                <c:pt idx="103">
                  <c:v>0.11137147999999999</c:v>
                </c:pt>
                <c:pt idx="104">
                  <c:v>-4.2309488999999999E-2</c:v>
                </c:pt>
                <c:pt idx="105">
                  <c:v>5.1911179000000002E-2</c:v>
                </c:pt>
                <c:pt idx="106">
                  <c:v>-3.3664725999999999E-2</c:v>
                </c:pt>
                <c:pt idx="107">
                  <c:v>-0.22226162299999999</c:v>
                </c:pt>
                <c:pt idx="108">
                  <c:v>-0.109777324</c:v>
                </c:pt>
                <c:pt idx="109">
                  <c:v>-6.9564760000000003E-2</c:v>
                </c:pt>
                <c:pt idx="110">
                  <c:v>-6.1215270000000002E-2</c:v>
                </c:pt>
                <c:pt idx="111">
                  <c:v>-1.9080515999999999E-2</c:v>
                </c:pt>
                <c:pt idx="112">
                  <c:v>0.34319871699999999</c:v>
                </c:pt>
                <c:pt idx="113">
                  <c:v>-4.4366926000000001E-2</c:v>
                </c:pt>
                <c:pt idx="114">
                  <c:v>3.3745807000000003E-2</c:v>
                </c:pt>
                <c:pt idx="115">
                  <c:v>-0.13877961</c:v>
                </c:pt>
                <c:pt idx="116">
                  <c:v>-0.22892037000000001</c:v>
                </c:pt>
                <c:pt idx="117">
                  <c:v>0.117891103</c:v>
                </c:pt>
                <c:pt idx="118">
                  <c:v>-0.16256520199999999</c:v>
                </c:pt>
                <c:pt idx="119">
                  <c:v>3.2375868000000002E-2</c:v>
                </c:pt>
                <c:pt idx="120">
                  <c:v>0.294681519</c:v>
                </c:pt>
                <c:pt idx="121">
                  <c:v>-0.18530646000000001</c:v>
                </c:pt>
                <c:pt idx="122">
                  <c:v>-3.0933705999999998E-2</c:v>
                </c:pt>
                <c:pt idx="123">
                  <c:v>4.227322E-2</c:v>
                </c:pt>
                <c:pt idx="124">
                  <c:v>-0.16207909600000001</c:v>
                </c:pt>
                <c:pt idx="125">
                  <c:v>9.9487431000000001E-2</c:v>
                </c:pt>
                <c:pt idx="126">
                  <c:v>1.7834718999999999E-2</c:v>
                </c:pt>
                <c:pt idx="127">
                  <c:v>-0.21641381100000001</c:v>
                </c:pt>
                <c:pt idx="128">
                  <c:v>-0.106008142</c:v>
                </c:pt>
                <c:pt idx="129">
                  <c:v>8.1129618000000001E-2</c:v>
                </c:pt>
                <c:pt idx="130">
                  <c:v>8.3637655000000005E-2</c:v>
                </c:pt>
                <c:pt idx="131">
                  <c:v>-0.19920141999999999</c:v>
                </c:pt>
                <c:pt idx="132">
                  <c:v>0.560663998</c:v>
                </c:pt>
                <c:pt idx="133">
                  <c:v>9.0008407999999998E-2</c:v>
                </c:pt>
                <c:pt idx="134">
                  <c:v>2.6678750000000001E-3</c:v>
                </c:pt>
                <c:pt idx="135">
                  <c:v>4.3377331999999998E-2</c:v>
                </c:pt>
                <c:pt idx="136">
                  <c:v>-1.1823639E-2</c:v>
                </c:pt>
                <c:pt idx="137">
                  <c:v>-0.196878314</c:v>
                </c:pt>
                <c:pt idx="138">
                  <c:v>8.8660746999999998E-2</c:v>
                </c:pt>
                <c:pt idx="139">
                  <c:v>-1.7551596999999999E-2</c:v>
                </c:pt>
                <c:pt idx="140">
                  <c:v>7.8037127999999997E-2</c:v>
                </c:pt>
                <c:pt idx="141">
                  <c:v>0.40053456999999998</c:v>
                </c:pt>
                <c:pt idx="142">
                  <c:v>-0.145732045</c:v>
                </c:pt>
                <c:pt idx="143">
                  <c:v>5.7551606999999998E-2</c:v>
                </c:pt>
                <c:pt idx="144">
                  <c:v>2.1433279E-2</c:v>
                </c:pt>
                <c:pt idx="145">
                  <c:v>-0.15773543700000001</c:v>
                </c:pt>
                <c:pt idx="146">
                  <c:v>-0.250394493</c:v>
                </c:pt>
                <c:pt idx="147">
                  <c:v>0.109668687</c:v>
                </c:pt>
                <c:pt idx="148">
                  <c:v>8.2410358000000003E-2</c:v>
                </c:pt>
                <c:pt idx="149">
                  <c:v>5.5483952000000003E-2</c:v>
                </c:pt>
                <c:pt idx="150">
                  <c:v>-7.2063953E-2</c:v>
                </c:pt>
                <c:pt idx="151">
                  <c:v>1.6518548000000001E-2</c:v>
                </c:pt>
                <c:pt idx="152">
                  <c:v>-9.6429399999999998E-2</c:v>
                </c:pt>
              </c:numCache>
            </c:numRef>
          </c:yVal>
          <c:smooth val="0"/>
          <c:extLst>
            <c:ext xmlns:c16="http://schemas.microsoft.com/office/drawing/2014/chart" uri="{C3380CC4-5D6E-409C-BE32-E72D297353CC}">
              <c16:uniqueId val="{00000000-62C2-46C5-8AC0-F5D09ADED1D5}"/>
            </c:ext>
          </c:extLst>
        </c:ser>
        <c:dLbls>
          <c:showLegendKey val="0"/>
          <c:showVal val="0"/>
          <c:showCatName val="0"/>
          <c:showSerName val="0"/>
          <c:showPercent val="0"/>
          <c:showBubbleSize val="0"/>
        </c:dLbls>
        <c:axId val="1432013328"/>
        <c:axId val="1515713440"/>
      </c:scatterChart>
      <c:valAx>
        <c:axId val="14320133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solidFill>
                      <a:srgbClr val="47666D"/>
                    </a:solidFill>
                  </a:rPr>
                  <a:t>Happiness Index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47666D"/>
                </a:solidFill>
                <a:latin typeface="+mn-lt"/>
                <a:ea typeface="+mn-ea"/>
                <a:cs typeface="+mn-cs"/>
              </a:defRPr>
            </a:pPr>
            <a:endParaRPr lang="en-US"/>
          </a:p>
        </c:txPr>
        <c:crossAx val="1515713440"/>
        <c:crosses val="autoZero"/>
        <c:crossBetween val="midCat"/>
      </c:valAx>
      <c:valAx>
        <c:axId val="1515713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solidFill>
                      <a:srgbClr val="47666D"/>
                    </a:solidFill>
                  </a:rPr>
                  <a:t>Generosity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47666D"/>
                </a:solidFill>
                <a:latin typeface="+mn-lt"/>
                <a:ea typeface="+mn-ea"/>
                <a:cs typeface="+mn-cs"/>
              </a:defRPr>
            </a:pPr>
            <a:endParaRPr lang="en-US"/>
          </a:p>
        </c:txPr>
        <c:crossAx val="14320133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scatterChart>
        <c:scatterStyle val="lineMarker"/>
        <c:varyColors val="0"/>
        <c:ser>
          <c:idx val="0"/>
          <c:order val="0"/>
          <c:tx>
            <c:strRef>
              <c:f>'2019-20'!$I$1</c:f>
              <c:strCache>
                <c:ptCount val="1"/>
                <c:pt idx="0">
                  <c:v>Predicted Ladder score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47666D"/>
                </a:solidFill>
                <a:prstDash val="solid"/>
              </a:ln>
              <a:effectLst/>
            </c:spPr>
            <c:trendlineType val="linear"/>
            <c:dispRSqr val="1"/>
            <c:dispEq val="0"/>
            <c:trendlineLbl>
              <c:layout>
                <c:manualLayout>
                  <c:x val="5.3689413823272088E-2"/>
                  <c:y val="-6.6187664041994748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'2019-20'!$B$2:$B$154</c:f>
              <c:numCache>
                <c:formatCode>General</c:formatCode>
                <c:ptCount val="153"/>
                <c:pt idx="0">
                  <c:v>7.8087000849999999</c:v>
                </c:pt>
                <c:pt idx="1">
                  <c:v>7.6455998420000002</c:v>
                </c:pt>
                <c:pt idx="2">
                  <c:v>7.5598998069999999</c:v>
                </c:pt>
                <c:pt idx="3">
                  <c:v>7.504499912</c:v>
                </c:pt>
                <c:pt idx="4">
                  <c:v>7.4879999159999997</c:v>
                </c:pt>
                <c:pt idx="5">
                  <c:v>7.4489002229999999</c:v>
                </c:pt>
                <c:pt idx="6">
                  <c:v>7.3534998890000001</c:v>
                </c:pt>
                <c:pt idx="7">
                  <c:v>7.2996001240000004</c:v>
                </c:pt>
                <c:pt idx="8">
                  <c:v>7.2941999439999998</c:v>
                </c:pt>
                <c:pt idx="9">
                  <c:v>7.2375001909999996</c:v>
                </c:pt>
                <c:pt idx="10">
                  <c:v>7.2321000099999999</c:v>
                </c:pt>
                <c:pt idx="11">
                  <c:v>7.2227997779999997</c:v>
                </c:pt>
                <c:pt idx="12">
                  <c:v>7.1645002370000004</c:v>
                </c:pt>
                <c:pt idx="13">
                  <c:v>7.1286001209999998</c:v>
                </c:pt>
                <c:pt idx="14">
                  <c:v>7.1213998790000002</c:v>
                </c:pt>
                <c:pt idx="15">
                  <c:v>7.0936999319999998</c:v>
                </c:pt>
                <c:pt idx="16">
                  <c:v>7.0757999419999997</c:v>
                </c:pt>
                <c:pt idx="17">
                  <c:v>6.9395999909999997</c:v>
                </c:pt>
                <c:pt idx="18">
                  <c:v>6.9109001159999996</c:v>
                </c:pt>
                <c:pt idx="19">
                  <c:v>6.8635001180000001</c:v>
                </c:pt>
                <c:pt idx="20">
                  <c:v>6.7908000949999998</c:v>
                </c:pt>
                <c:pt idx="21">
                  <c:v>6.7727999690000003</c:v>
                </c:pt>
                <c:pt idx="22">
                  <c:v>6.6637997630000001</c:v>
                </c:pt>
                <c:pt idx="23">
                  <c:v>6.4650001530000001</c:v>
                </c:pt>
                <c:pt idx="24">
                  <c:v>6.4553999900000001</c:v>
                </c:pt>
                <c:pt idx="25">
                  <c:v>6.4401001930000001</c:v>
                </c:pt>
                <c:pt idx="26">
                  <c:v>6.4064998629999996</c:v>
                </c:pt>
                <c:pt idx="27">
                  <c:v>6.4008998869999996</c:v>
                </c:pt>
                <c:pt idx="28">
                  <c:v>6.3989000320000002</c:v>
                </c:pt>
                <c:pt idx="29">
                  <c:v>6.3874001500000004</c:v>
                </c:pt>
                <c:pt idx="30">
                  <c:v>6.3770999909999997</c:v>
                </c:pt>
                <c:pt idx="31">
                  <c:v>6.3755998610000004</c:v>
                </c:pt>
                <c:pt idx="32">
                  <c:v>6.3633999819999998</c:v>
                </c:pt>
                <c:pt idx="33">
                  <c:v>6.3482999800000002</c:v>
                </c:pt>
                <c:pt idx="34">
                  <c:v>6.3252000810000002</c:v>
                </c:pt>
                <c:pt idx="35">
                  <c:v>6.3048000340000003</c:v>
                </c:pt>
                <c:pt idx="36">
                  <c:v>6.2806000710000003</c:v>
                </c:pt>
                <c:pt idx="37">
                  <c:v>6.2575998310000003</c:v>
                </c:pt>
                <c:pt idx="38">
                  <c:v>6.2284998890000001</c:v>
                </c:pt>
                <c:pt idx="39">
                  <c:v>6.2273001670000001</c:v>
                </c:pt>
                <c:pt idx="40">
                  <c:v>6.2154998780000001</c:v>
                </c:pt>
                <c:pt idx="41">
                  <c:v>6.1918997759999996</c:v>
                </c:pt>
                <c:pt idx="42">
                  <c:v>6.1862998009999997</c:v>
                </c:pt>
                <c:pt idx="43">
                  <c:v>6.1634001730000003</c:v>
                </c:pt>
                <c:pt idx="44">
                  <c:v>6.1589999200000003</c:v>
                </c:pt>
                <c:pt idx="45">
                  <c:v>6.1371002199999998</c:v>
                </c:pt>
                <c:pt idx="46">
                  <c:v>6.1237001419999997</c:v>
                </c:pt>
                <c:pt idx="47">
                  <c:v>6.1020998950000003</c:v>
                </c:pt>
                <c:pt idx="48">
                  <c:v>6.1012997630000001</c:v>
                </c:pt>
                <c:pt idx="49">
                  <c:v>6.0578999519999996</c:v>
                </c:pt>
                <c:pt idx="50">
                  <c:v>6.0218000409999997</c:v>
                </c:pt>
                <c:pt idx="51">
                  <c:v>6.0060000420000001</c:v>
                </c:pt>
                <c:pt idx="52">
                  <c:v>6.0004000660000001</c:v>
                </c:pt>
                <c:pt idx="53">
                  <c:v>5.9987998009999997</c:v>
                </c:pt>
                <c:pt idx="54">
                  <c:v>5.974699974</c:v>
                </c:pt>
                <c:pt idx="55">
                  <c:v>5.953199863</c:v>
                </c:pt>
                <c:pt idx="56">
                  <c:v>5.9499998090000004</c:v>
                </c:pt>
                <c:pt idx="57">
                  <c:v>5.925199986</c:v>
                </c:pt>
                <c:pt idx="58">
                  <c:v>5.9109001159999996</c:v>
                </c:pt>
                <c:pt idx="59">
                  <c:v>5.8898000719999999</c:v>
                </c:pt>
                <c:pt idx="60">
                  <c:v>5.8723998069999999</c:v>
                </c:pt>
                <c:pt idx="61">
                  <c:v>5.8708000179999997</c:v>
                </c:pt>
                <c:pt idx="62">
                  <c:v>5.796800137</c:v>
                </c:pt>
                <c:pt idx="63">
                  <c:v>5.77820015</c:v>
                </c:pt>
                <c:pt idx="64">
                  <c:v>5.7474999430000002</c:v>
                </c:pt>
                <c:pt idx="65">
                  <c:v>5.6932997700000003</c:v>
                </c:pt>
                <c:pt idx="66">
                  <c:v>5.6921000480000004</c:v>
                </c:pt>
                <c:pt idx="67">
                  <c:v>5.6891999240000004</c:v>
                </c:pt>
                <c:pt idx="68">
                  <c:v>5.6740999219999999</c:v>
                </c:pt>
                <c:pt idx="69">
                  <c:v>5.607500076</c:v>
                </c:pt>
                <c:pt idx="70">
                  <c:v>5.5556998249999996</c:v>
                </c:pt>
                <c:pt idx="71">
                  <c:v>5.5461001400000001</c:v>
                </c:pt>
                <c:pt idx="72">
                  <c:v>5.5460000039999997</c:v>
                </c:pt>
                <c:pt idx="73">
                  <c:v>5.5415000919999997</c:v>
                </c:pt>
                <c:pt idx="74">
                  <c:v>5.5398998260000001</c:v>
                </c:pt>
                <c:pt idx="75">
                  <c:v>5.5355000499999996</c:v>
                </c:pt>
                <c:pt idx="76">
                  <c:v>5.5149998660000001</c:v>
                </c:pt>
                <c:pt idx="77">
                  <c:v>5.5103998179999998</c:v>
                </c:pt>
                <c:pt idx="78">
                  <c:v>5.5047001839999998</c:v>
                </c:pt>
                <c:pt idx="79">
                  <c:v>5.488800049</c:v>
                </c:pt>
                <c:pt idx="80">
                  <c:v>5.4562001230000003</c:v>
                </c:pt>
                <c:pt idx="81">
                  <c:v>5.3843002320000002</c:v>
                </c:pt>
                <c:pt idx="82">
                  <c:v>5.3534998890000001</c:v>
                </c:pt>
                <c:pt idx="83">
                  <c:v>5.2856001849999998</c:v>
                </c:pt>
                <c:pt idx="84">
                  <c:v>5.2333002090000003</c:v>
                </c:pt>
                <c:pt idx="85">
                  <c:v>5.2160000799999997</c:v>
                </c:pt>
                <c:pt idx="86">
                  <c:v>5.1975998880000001</c:v>
                </c:pt>
                <c:pt idx="87">
                  <c:v>5.1943998340000004</c:v>
                </c:pt>
                <c:pt idx="88">
                  <c:v>5.1648001670000001</c:v>
                </c:pt>
                <c:pt idx="89">
                  <c:v>5.1598000529999997</c:v>
                </c:pt>
                <c:pt idx="90">
                  <c:v>5.1479997629999996</c:v>
                </c:pt>
                <c:pt idx="91">
                  <c:v>5.1371998789999997</c:v>
                </c:pt>
                <c:pt idx="92">
                  <c:v>5.1318001750000004</c:v>
                </c:pt>
                <c:pt idx="93">
                  <c:v>5.123899937</c:v>
                </c:pt>
                <c:pt idx="94">
                  <c:v>5.1191000940000002</c:v>
                </c:pt>
                <c:pt idx="95">
                  <c:v>5.1015000339999999</c:v>
                </c:pt>
                <c:pt idx="96">
                  <c:v>5.0947999949999998</c:v>
                </c:pt>
                <c:pt idx="97">
                  <c:v>5.0848999020000001</c:v>
                </c:pt>
                <c:pt idx="98">
                  <c:v>5.0531997679999998</c:v>
                </c:pt>
                <c:pt idx="99">
                  <c:v>5.0050997730000004</c:v>
                </c:pt>
                <c:pt idx="100">
                  <c:v>4.9808001519999996</c:v>
                </c:pt>
                <c:pt idx="101">
                  <c:v>4.9492998119999996</c:v>
                </c:pt>
                <c:pt idx="102">
                  <c:v>4.9095997809999998</c:v>
                </c:pt>
                <c:pt idx="103">
                  <c:v>4.8885998730000004</c:v>
                </c:pt>
                <c:pt idx="104">
                  <c:v>4.8826999659999997</c:v>
                </c:pt>
                <c:pt idx="105">
                  <c:v>4.8484001159999996</c:v>
                </c:pt>
                <c:pt idx="106">
                  <c:v>4.8327999110000004</c:v>
                </c:pt>
                <c:pt idx="107">
                  <c:v>4.8292999270000001</c:v>
                </c:pt>
                <c:pt idx="108">
                  <c:v>4.8140997890000001</c:v>
                </c:pt>
                <c:pt idx="109">
                  <c:v>4.7848000529999997</c:v>
                </c:pt>
                <c:pt idx="110">
                  <c:v>4.7715001109999999</c:v>
                </c:pt>
                <c:pt idx="111">
                  <c:v>4.7687001230000003</c:v>
                </c:pt>
                <c:pt idx="112">
                  <c:v>4.7505998610000004</c:v>
                </c:pt>
                <c:pt idx="113">
                  <c:v>4.7293000220000003</c:v>
                </c:pt>
                <c:pt idx="114">
                  <c:v>4.7241001130000004</c:v>
                </c:pt>
                <c:pt idx="115">
                  <c:v>4.676799774</c:v>
                </c:pt>
                <c:pt idx="116">
                  <c:v>4.6725997919999998</c:v>
                </c:pt>
                <c:pt idx="117">
                  <c:v>4.6723999980000004</c:v>
                </c:pt>
                <c:pt idx="118">
                  <c:v>4.6333999629999996</c:v>
                </c:pt>
                <c:pt idx="119">
                  <c:v>4.6236000060000002</c:v>
                </c:pt>
                <c:pt idx="120">
                  <c:v>4.5830001830000002</c:v>
                </c:pt>
                <c:pt idx="121">
                  <c:v>4.5711002350000003</c:v>
                </c:pt>
                <c:pt idx="122">
                  <c:v>4.5606999400000001</c:v>
                </c:pt>
                <c:pt idx="123">
                  <c:v>4.5578999519999996</c:v>
                </c:pt>
                <c:pt idx="124">
                  <c:v>4.5528001790000001</c:v>
                </c:pt>
                <c:pt idx="125">
                  <c:v>4.4320001600000003</c:v>
                </c:pt>
                <c:pt idx="126">
                  <c:v>4.4226999280000001</c:v>
                </c:pt>
                <c:pt idx="127">
                  <c:v>4.3921999930000002</c:v>
                </c:pt>
                <c:pt idx="128">
                  <c:v>4.3745999339999999</c:v>
                </c:pt>
                <c:pt idx="129">
                  <c:v>4.3270001410000001</c:v>
                </c:pt>
                <c:pt idx="130">
                  <c:v>4.3109998699999998</c:v>
                </c:pt>
                <c:pt idx="131">
                  <c:v>4.3081002240000004</c:v>
                </c:pt>
                <c:pt idx="132">
                  <c:v>4.308000088</c:v>
                </c:pt>
                <c:pt idx="133">
                  <c:v>4.2885999679999998</c:v>
                </c:pt>
                <c:pt idx="134">
                  <c:v>4.1872000690000002</c:v>
                </c:pt>
                <c:pt idx="135">
                  <c:v>4.1862001419999997</c:v>
                </c:pt>
                <c:pt idx="136">
                  <c:v>4.165599823</c:v>
                </c:pt>
                <c:pt idx="137">
                  <c:v>4.151400089</c:v>
                </c:pt>
                <c:pt idx="138">
                  <c:v>3.9263999460000001</c:v>
                </c:pt>
                <c:pt idx="139">
                  <c:v>3.775300026</c:v>
                </c:pt>
                <c:pt idx="140">
                  <c:v>3.7593998910000002</c:v>
                </c:pt>
                <c:pt idx="141">
                  <c:v>3.720799923</c:v>
                </c:pt>
                <c:pt idx="142">
                  <c:v>3.6528000829999998</c:v>
                </c:pt>
                <c:pt idx="143">
                  <c:v>3.573299885</c:v>
                </c:pt>
                <c:pt idx="144">
                  <c:v>3.5380001069999998</c:v>
                </c:pt>
                <c:pt idx="145">
                  <c:v>3.5274000170000002</c:v>
                </c:pt>
                <c:pt idx="146">
                  <c:v>3.4788999559999998</c:v>
                </c:pt>
                <c:pt idx="147">
                  <c:v>3.4762001040000001</c:v>
                </c:pt>
                <c:pt idx="148">
                  <c:v>3.4758999350000002</c:v>
                </c:pt>
                <c:pt idx="149">
                  <c:v>3.312299967</c:v>
                </c:pt>
                <c:pt idx="150">
                  <c:v>3.2992000579999998</c:v>
                </c:pt>
                <c:pt idx="151">
                  <c:v>2.8166000840000001</c:v>
                </c:pt>
                <c:pt idx="152">
                  <c:v>2.5669000149999999</c:v>
                </c:pt>
              </c:numCache>
            </c:numRef>
          </c:xVal>
          <c:yVal>
            <c:numRef>
              <c:f>'2019-20'!$I$2:$I$154</c:f>
              <c:numCache>
                <c:formatCode>General</c:formatCode>
                <c:ptCount val="153"/>
                <c:pt idx="0">
                  <c:v>7.1281430997686854</c:v>
                </c:pt>
                <c:pt idx="1">
                  <c:v>7.202874712488728</c:v>
                </c:pt>
                <c:pt idx="2">
                  <c:v>7.1135659454487996</c:v>
                </c:pt>
                <c:pt idx="3">
                  <c:v>6.8743895393511325</c:v>
                </c:pt>
                <c:pt idx="4">
                  <c:v>7.2273804020703807</c:v>
                </c:pt>
                <c:pt idx="5">
                  <c:v>6.9362064394127918</c:v>
                </c:pt>
                <c:pt idx="6">
                  <c:v>7.0415421612849221</c:v>
                </c:pt>
                <c:pt idx="7">
                  <c:v>7.0858710339911735</c:v>
                </c:pt>
                <c:pt idx="8">
                  <c:v>6.8003572477003793</c:v>
                </c:pt>
                <c:pt idx="9">
                  <c:v>6.9872385339895144</c:v>
                </c:pt>
                <c:pt idx="10">
                  <c:v>6.952561613104308</c:v>
                </c:pt>
                <c:pt idx="11">
                  <c:v>6.9539483255354115</c:v>
                </c:pt>
                <c:pt idx="12">
                  <c:v>6.6904192212088693</c:v>
                </c:pt>
                <c:pt idx="13">
                  <c:v>6.2007224590738659</c:v>
                </c:pt>
                <c:pt idx="14">
                  <c:v>6.2952604600994002</c:v>
                </c:pt>
                <c:pt idx="15">
                  <c:v>6.9827297170500815</c:v>
                </c:pt>
                <c:pt idx="16">
                  <c:v>6.6594413190344923</c:v>
                </c:pt>
                <c:pt idx="17">
                  <c:v>6.3827677186166607</c:v>
                </c:pt>
                <c:pt idx="18">
                  <c:v>6.1707749757884507</c:v>
                </c:pt>
                <c:pt idx="19">
                  <c:v>6.4580367849110578</c:v>
                </c:pt>
                <c:pt idx="20">
                  <c:v>6.4678898039869557</c:v>
                </c:pt>
                <c:pt idx="21">
                  <c:v>6.6667671948421443</c:v>
                </c:pt>
                <c:pt idx="22">
                  <c:v>6.6150107981030297</c:v>
                </c:pt>
                <c:pt idx="23">
                  <c:v>5.8875402821741956</c:v>
                </c:pt>
                <c:pt idx="24">
                  <c:v>6.1811919503398105</c:v>
                </c:pt>
                <c:pt idx="25">
                  <c:v>6.3638372522516153</c:v>
                </c:pt>
                <c:pt idx="26">
                  <c:v>6.2108124874682993</c:v>
                </c:pt>
                <c:pt idx="27">
                  <c:v>6.2922416142663113</c:v>
                </c:pt>
                <c:pt idx="28">
                  <c:v>5.6316226132360372</c:v>
                </c:pt>
                <c:pt idx="29">
                  <c:v>5.9367115421999852</c:v>
                </c:pt>
                <c:pt idx="30">
                  <c:v>7.3581132335688144</c:v>
                </c:pt>
                <c:pt idx="31">
                  <c:v>5.8473205717942882</c:v>
                </c:pt>
                <c:pt idx="32">
                  <c:v>6.5299306618919468</c:v>
                </c:pt>
                <c:pt idx="33">
                  <c:v>5.522628310993035</c:v>
                </c:pt>
                <c:pt idx="34">
                  <c:v>5.4798157357922683</c:v>
                </c:pt>
                <c:pt idx="35">
                  <c:v>6.1662807030551328</c:v>
                </c:pt>
                <c:pt idx="36">
                  <c:v>5.9660036632389222</c:v>
                </c:pt>
                <c:pt idx="37">
                  <c:v>6.2375714319937723</c:v>
                </c:pt>
                <c:pt idx="38">
                  <c:v>5.8641189687135622</c:v>
                </c:pt>
                <c:pt idx="39">
                  <c:v>6.3252782187911878</c:v>
                </c:pt>
                <c:pt idx="40">
                  <c:v>5.9930963507086998</c:v>
                </c:pt>
                <c:pt idx="41">
                  <c:v>5.9516835546758964</c:v>
                </c:pt>
                <c:pt idx="42">
                  <c:v>6.2137755772025169</c:v>
                </c:pt>
                <c:pt idx="43">
                  <c:v>5.8433746223011358</c:v>
                </c:pt>
                <c:pt idx="44">
                  <c:v>5.9278196096625067</c:v>
                </c:pt>
                <c:pt idx="45">
                  <c:v>5.7453696005262147</c:v>
                </c:pt>
                <c:pt idx="46">
                  <c:v>5.7555561612981068</c:v>
                </c:pt>
                <c:pt idx="47">
                  <c:v>6.1916254917740101</c:v>
                </c:pt>
                <c:pt idx="48">
                  <c:v>6.112672327086214</c:v>
                </c:pt>
                <c:pt idx="49">
                  <c:v>6.0309574957142011</c:v>
                </c:pt>
                <c:pt idx="50">
                  <c:v>6.4476297310292674</c:v>
                </c:pt>
                <c:pt idx="51">
                  <c:v>5.6790161101059127</c:v>
                </c:pt>
                <c:pt idx="52">
                  <c:v>5.8572007601258571</c:v>
                </c:pt>
                <c:pt idx="53">
                  <c:v>6.0111621262754582</c:v>
                </c:pt>
                <c:pt idx="54">
                  <c:v>5.9989938391401303</c:v>
                </c:pt>
                <c:pt idx="55">
                  <c:v>5.5368451176336224</c:v>
                </c:pt>
                <c:pt idx="56">
                  <c:v>5.782651058730556</c:v>
                </c:pt>
                <c:pt idx="57">
                  <c:v>5.7766784189550258</c:v>
                </c:pt>
                <c:pt idx="58">
                  <c:v>6.2561817276042584</c:v>
                </c:pt>
                <c:pt idx="59">
                  <c:v>5.82706985491075</c:v>
                </c:pt>
                <c:pt idx="60">
                  <c:v>5.6567882533557388</c:v>
                </c:pt>
                <c:pt idx="61">
                  <c:v>6.4273085880519858</c:v>
                </c:pt>
                <c:pt idx="62">
                  <c:v>5.65839942978476</c:v>
                </c:pt>
                <c:pt idx="63">
                  <c:v>5.6960758573362993</c:v>
                </c:pt>
                <c:pt idx="64">
                  <c:v>5.4462224664446843</c:v>
                </c:pt>
                <c:pt idx="65">
                  <c:v>4.6541381703102882</c:v>
                </c:pt>
                <c:pt idx="66">
                  <c:v>5.9047720227234235</c:v>
                </c:pt>
                <c:pt idx="67">
                  <c:v>5.9431195358914097</c:v>
                </c:pt>
                <c:pt idx="68">
                  <c:v>5.2805938823810372</c:v>
                </c:pt>
                <c:pt idx="69">
                  <c:v>5.2270869660221155</c:v>
                </c:pt>
                <c:pt idx="70">
                  <c:v>5.4576015744802833</c:v>
                </c:pt>
                <c:pt idx="71">
                  <c:v>5.5458100807244772</c:v>
                </c:pt>
                <c:pt idx="72">
                  <c:v>5.6996657492715244</c:v>
                </c:pt>
                <c:pt idx="73">
                  <c:v>5.5607638167995646</c:v>
                </c:pt>
                <c:pt idx="74">
                  <c:v>5.6967838400799229</c:v>
                </c:pt>
                <c:pt idx="75">
                  <c:v>6.1643092207052241</c:v>
                </c:pt>
                <c:pt idx="76">
                  <c:v>5.386312377883324</c:v>
                </c:pt>
                <c:pt idx="77">
                  <c:v>6.5738806699708077</c:v>
                </c:pt>
                <c:pt idx="78">
                  <c:v>5.7546595391330042</c:v>
                </c:pt>
                <c:pt idx="79">
                  <c:v>5.5788122172551056</c:v>
                </c:pt>
                <c:pt idx="80">
                  <c:v>5.5081062913101588</c:v>
                </c:pt>
                <c:pt idx="81">
                  <c:v>5.9299767892012021</c:v>
                </c:pt>
                <c:pt idx="82">
                  <c:v>5.8583989143020023</c:v>
                </c:pt>
                <c:pt idx="83">
                  <c:v>5.4722169308319328</c:v>
                </c:pt>
                <c:pt idx="84">
                  <c:v>4.1644798159165752</c:v>
                </c:pt>
                <c:pt idx="85">
                  <c:v>3.7447973867789734</c:v>
                </c:pt>
                <c:pt idx="86">
                  <c:v>6.0902021833342967</c:v>
                </c:pt>
                <c:pt idx="87">
                  <c:v>4.4856939506177351</c:v>
                </c:pt>
                <c:pt idx="88">
                  <c:v>5.7609617794757062</c:v>
                </c:pt>
                <c:pt idx="89">
                  <c:v>5.452143545059295</c:v>
                </c:pt>
                <c:pt idx="90">
                  <c:v>4.7387697377483358</c:v>
                </c:pt>
                <c:pt idx="91">
                  <c:v>5.1173170734271363</c:v>
                </c:pt>
                <c:pt idx="92">
                  <c:v>5.4384930922255554</c:v>
                </c:pt>
                <c:pt idx="93">
                  <c:v>5.9040992978126585</c:v>
                </c:pt>
                <c:pt idx="94">
                  <c:v>5.8776378312784399</c:v>
                </c:pt>
                <c:pt idx="95">
                  <c:v>5.8109966101786004</c:v>
                </c:pt>
                <c:pt idx="96">
                  <c:v>4.7733284088132475</c:v>
                </c:pt>
                <c:pt idx="97">
                  <c:v>4.3922649326346761</c:v>
                </c:pt>
                <c:pt idx="98">
                  <c:v>5.317470981641069</c:v>
                </c:pt>
                <c:pt idx="99">
                  <c:v>4.9505251480997741</c:v>
                </c:pt>
                <c:pt idx="100">
                  <c:v>4.5869335041247066</c:v>
                </c:pt>
                <c:pt idx="101">
                  <c:v>4.1597557767647899</c:v>
                </c:pt>
                <c:pt idx="102">
                  <c:v>4.0070321238605437</c:v>
                </c:pt>
                <c:pt idx="103">
                  <c:v>5.2823861647617614</c:v>
                </c:pt>
                <c:pt idx="104">
                  <c:v>5.1484824298706435</c:v>
                </c:pt>
                <c:pt idx="105">
                  <c:v>5.3245690161584278</c:v>
                </c:pt>
                <c:pt idx="106">
                  <c:v>5.2039788396885056</c:v>
                </c:pt>
                <c:pt idx="107">
                  <c:v>5.0988836411911986</c:v>
                </c:pt>
                <c:pt idx="108">
                  <c:v>5.2144678847428807</c:v>
                </c:pt>
                <c:pt idx="109">
                  <c:v>4.8729182916903353</c:v>
                </c:pt>
                <c:pt idx="110">
                  <c:v>5.0535431686870282</c:v>
                </c:pt>
                <c:pt idx="111">
                  <c:v>4.2226487382782052</c:v>
                </c:pt>
                <c:pt idx="112">
                  <c:v>4.3416493755348018</c:v>
                </c:pt>
                <c:pt idx="113">
                  <c:v>4.2488856576605132</c:v>
                </c:pt>
                <c:pt idx="114">
                  <c:v>4.4781364468947356</c:v>
                </c:pt>
                <c:pt idx="115">
                  <c:v>5.2044707158303325</c:v>
                </c:pt>
                <c:pt idx="116">
                  <c:v>5.0514113469923174</c:v>
                </c:pt>
                <c:pt idx="117">
                  <c:v>5.0784731890500332</c:v>
                </c:pt>
                <c:pt idx="118">
                  <c:v>5.4410487209878111</c:v>
                </c:pt>
                <c:pt idx="119">
                  <c:v>4.6018480650151385</c:v>
                </c:pt>
                <c:pt idx="120">
                  <c:v>4.7785774206361031</c:v>
                </c:pt>
                <c:pt idx="121">
                  <c:v>5.1659294342182847</c:v>
                </c:pt>
                <c:pt idx="122">
                  <c:v>5.242696862809785</c:v>
                </c:pt>
                <c:pt idx="123">
                  <c:v>4.2498190886139691</c:v>
                </c:pt>
                <c:pt idx="124">
                  <c:v>4.9181278215971247</c:v>
                </c:pt>
                <c:pt idx="125">
                  <c:v>4.4918841140520449</c:v>
                </c:pt>
                <c:pt idx="126">
                  <c:v>3.6087401009272497</c:v>
                </c:pt>
                <c:pt idx="127">
                  <c:v>4.7704061313373201</c:v>
                </c:pt>
                <c:pt idx="128">
                  <c:v>4.4841557598542883</c:v>
                </c:pt>
                <c:pt idx="129">
                  <c:v>5.6473436522846363</c:v>
                </c:pt>
                <c:pt idx="130">
                  <c:v>3.9280914510155753</c:v>
                </c:pt>
                <c:pt idx="131">
                  <c:v>4.6351248847525763</c:v>
                </c:pt>
                <c:pt idx="132">
                  <c:v>5.3635641174685427</c:v>
                </c:pt>
                <c:pt idx="133">
                  <c:v>3.9249842570728251</c:v>
                </c:pt>
                <c:pt idx="134">
                  <c:v>3.7413074666932453</c:v>
                </c:pt>
                <c:pt idx="135">
                  <c:v>4.6139249028878968</c:v>
                </c:pt>
                <c:pt idx="136">
                  <c:v>3.9769220977259891</c:v>
                </c:pt>
                <c:pt idx="137">
                  <c:v>5.0004190848055092</c:v>
                </c:pt>
                <c:pt idx="138">
                  <c:v>3.8716467821713976</c:v>
                </c:pt>
                <c:pt idx="139">
                  <c:v>3.4080139208211526</c:v>
                </c:pt>
                <c:pt idx="140">
                  <c:v>4.6205845185926382</c:v>
                </c:pt>
                <c:pt idx="141">
                  <c:v>3.7360566588129953</c:v>
                </c:pt>
                <c:pt idx="142">
                  <c:v>4.3626880435626552</c:v>
                </c:pt>
                <c:pt idx="143">
                  <c:v>4.7976977006134813</c:v>
                </c:pt>
                <c:pt idx="144">
                  <c:v>4.0715707821788989</c:v>
                </c:pt>
                <c:pt idx="145">
                  <c:v>4.5011531482949891</c:v>
                </c:pt>
                <c:pt idx="146">
                  <c:v>5.3296851911765888</c:v>
                </c:pt>
                <c:pt idx="147">
                  <c:v>4.7756951579780011</c:v>
                </c:pt>
                <c:pt idx="148">
                  <c:v>2.5039971558515113</c:v>
                </c:pt>
                <c:pt idx="149">
                  <c:v>4.8854075035316171</c:v>
                </c:pt>
                <c:pt idx="150">
                  <c:v>4.5419333589319839</c:v>
                </c:pt>
                <c:pt idx="151">
                  <c:v>3.2475907746088795</c:v>
                </c:pt>
                <c:pt idx="152">
                  <c:v>2.8531733289518897</c:v>
                </c:pt>
              </c:numCache>
            </c:numRef>
          </c:yVal>
          <c:smooth val="0"/>
          <c:extLst>
            <c:ext xmlns:c16="http://schemas.microsoft.com/office/drawing/2014/chart" uri="{C3380CC4-5D6E-409C-BE32-E72D297353CC}">
              <c16:uniqueId val="{00000001-C8A0-4119-9C5A-A7850C9140AE}"/>
            </c:ext>
          </c:extLst>
        </c:ser>
        <c:dLbls>
          <c:showLegendKey val="0"/>
          <c:showVal val="0"/>
          <c:showCatName val="0"/>
          <c:showSerName val="0"/>
          <c:showPercent val="0"/>
          <c:showBubbleSize val="0"/>
        </c:dLbls>
        <c:axId val="992029216"/>
        <c:axId val="1515648544"/>
      </c:scatterChart>
      <c:valAx>
        <c:axId val="992029216"/>
        <c:scaling>
          <c:orientation val="minMax"/>
          <c:min val="2"/>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solidFill>
                      <a:srgbClr val="47666D"/>
                    </a:solidFill>
                  </a:rPr>
                  <a:t>Predicted Index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cap="none" spc="50" baseline="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defRPr>
            </a:pPr>
            <a:endParaRPr lang="en-US"/>
          </a:p>
        </c:txPr>
        <c:crossAx val="1515648544"/>
        <c:crosses val="autoZero"/>
        <c:crossBetween val="midCat"/>
      </c:valAx>
      <c:valAx>
        <c:axId val="15156485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solidFill>
                      <a:srgbClr val="47666D"/>
                    </a:solidFill>
                  </a:rPr>
                  <a:t>Actual 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cap="none" spc="50" baseline="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defRPr>
            </a:pPr>
            <a:endParaRPr lang="en-US"/>
          </a:p>
        </c:txPr>
        <c:crossAx val="9920292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1"/>
        <p:cNvGrpSpPr/>
        <p:nvPr/>
      </p:nvGrpSpPr>
      <p:grpSpPr>
        <a:xfrm>
          <a:off x="0" y="0"/>
          <a:ext cx="0" cy="0"/>
          <a:chOff x="0" y="0"/>
          <a:chExt cx="0" cy="0"/>
        </a:xfrm>
      </p:grpSpPr>
      <p:sp>
        <p:nvSpPr>
          <p:cNvPr id="2762" name="Google Shape;2762;g8c1d034a4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3" name="Google Shape;2763;g8c1d034a4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8"/>
        <p:cNvGrpSpPr/>
        <p:nvPr/>
      </p:nvGrpSpPr>
      <p:grpSpPr>
        <a:xfrm>
          <a:off x="0" y="0"/>
          <a:ext cx="0" cy="0"/>
          <a:chOff x="0" y="0"/>
          <a:chExt cx="0" cy="0"/>
        </a:xfrm>
      </p:grpSpPr>
      <p:sp>
        <p:nvSpPr>
          <p:cNvPr id="2739" name="Google Shape;2739;g824d100c20_0_3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0" name="Google Shape;2740;g824d100c20_0_3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9"/>
        <p:cNvGrpSpPr/>
        <p:nvPr/>
      </p:nvGrpSpPr>
      <p:grpSpPr>
        <a:xfrm>
          <a:off x="0" y="0"/>
          <a:ext cx="0" cy="0"/>
          <a:chOff x="0" y="0"/>
          <a:chExt cx="0" cy="0"/>
        </a:xfrm>
      </p:grpSpPr>
      <p:sp>
        <p:nvSpPr>
          <p:cNvPr id="3030" name="Google Shape;3030;g8d3176311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1" name="Google Shape;3031;g8d3176311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1"/>
        <p:cNvGrpSpPr/>
        <p:nvPr/>
      </p:nvGrpSpPr>
      <p:grpSpPr>
        <a:xfrm>
          <a:off x="0" y="0"/>
          <a:ext cx="0" cy="0"/>
          <a:chOff x="0" y="0"/>
          <a:chExt cx="0" cy="0"/>
        </a:xfrm>
      </p:grpSpPr>
      <p:sp>
        <p:nvSpPr>
          <p:cNvPr id="2842" name="Google Shape;2842;g8eb50ef587_0_73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3" name="Google Shape;2843;g8eb50ef587_0_73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2202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1"/>
        <p:cNvGrpSpPr/>
        <p:nvPr/>
      </p:nvGrpSpPr>
      <p:grpSpPr>
        <a:xfrm>
          <a:off x="0" y="0"/>
          <a:ext cx="0" cy="0"/>
          <a:chOff x="0" y="0"/>
          <a:chExt cx="0" cy="0"/>
        </a:xfrm>
      </p:grpSpPr>
      <p:sp>
        <p:nvSpPr>
          <p:cNvPr id="2842" name="Google Shape;2842;g8eb50ef587_0_73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3" name="Google Shape;2843;g8eb50ef587_0_73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8"/>
        <p:cNvGrpSpPr/>
        <p:nvPr/>
      </p:nvGrpSpPr>
      <p:grpSpPr>
        <a:xfrm>
          <a:off x="0" y="0"/>
          <a:ext cx="0" cy="0"/>
          <a:chOff x="0" y="0"/>
          <a:chExt cx="0" cy="0"/>
        </a:xfrm>
      </p:grpSpPr>
      <p:sp>
        <p:nvSpPr>
          <p:cNvPr id="2739" name="Google Shape;2739;g824d100c20_0_3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0" name="Google Shape;2740;g824d100c20_0_3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8"/>
        <p:cNvGrpSpPr/>
        <p:nvPr/>
      </p:nvGrpSpPr>
      <p:grpSpPr>
        <a:xfrm>
          <a:off x="0" y="0"/>
          <a:ext cx="0" cy="0"/>
          <a:chOff x="0" y="0"/>
          <a:chExt cx="0" cy="0"/>
        </a:xfrm>
      </p:grpSpPr>
      <p:sp>
        <p:nvSpPr>
          <p:cNvPr id="2739" name="Google Shape;2739;g824d100c20_0_3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0" name="Google Shape;2740;g824d100c20_0_3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390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4"/>
        <p:cNvGrpSpPr/>
        <p:nvPr/>
      </p:nvGrpSpPr>
      <p:grpSpPr>
        <a:xfrm>
          <a:off x="0" y="0"/>
          <a:ext cx="0" cy="0"/>
          <a:chOff x="0" y="0"/>
          <a:chExt cx="0" cy="0"/>
        </a:xfrm>
      </p:grpSpPr>
      <p:sp>
        <p:nvSpPr>
          <p:cNvPr id="3205" name="Google Shape;3205;g8d31763110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6" name="Google Shape;3206;g8d3176311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547100" y="1704550"/>
            <a:ext cx="6049800" cy="12120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Clr>
                <a:schemeClr val="accent3"/>
              </a:buClr>
              <a:buSzPts val="5200"/>
              <a:buNone/>
              <a:defRPr sz="5500">
                <a:solidFill>
                  <a:schemeClr val="accent3"/>
                </a:solidFill>
              </a:defRPr>
            </a:lvl1pPr>
            <a:lvl2pPr lvl="1" algn="ctr">
              <a:lnSpc>
                <a:spcPct val="70000"/>
              </a:lnSpc>
              <a:spcBef>
                <a:spcPts val="0"/>
              </a:spcBef>
              <a:spcAft>
                <a:spcPts val="0"/>
              </a:spcAft>
              <a:buClr>
                <a:schemeClr val="accent3"/>
              </a:buClr>
              <a:buSzPts val="5200"/>
              <a:buNone/>
              <a:defRPr sz="5200">
                <a:solidFill>
                  <a:schemeClr val="accent3"/>
                </a:solidFill>
              </a:defRPr>
            </a:lvl2pPr>
            <a:lvl3pPr lvl="2" algn="ctr">
              <a:lnSpc>
                <a:spcPct val="70000"/>
              </a:lnSpc>
              <a:spcBef>
                <a:spcPts val="0"/>
              </a:spcBef>
              <a:spcAft>
                <a:spcPts val="0"/>
              </a:spcAft>
              <a:buClr>
                <a:schemeClr val="accent3"/>
              </a:buClr>
              <a:buSzPts val="5200"/>
              <a:buNone/>
              <a:defRPr sz="5200">
                <a:solidFill>
                  <a:schemeClr val="accent3"/>
                </a:solidFill>
              </a:defRPr>
            </a:lvl3pPr>
            <a:lvl4pPr lvl="3" algn="ctr">
              <a:lnSpc>
                <a:spcPct val="70000"/>
              </a:lnSpc>
              <a:spcBef>
                <a:spcPts val="0"/>
              </a:spcBef>
              <a:spcAft>
                <a:spcPts val="0"/>
              </a:spcAft>
              <a:buClr>
                <a:schemeClr val="accent3"/>
              </a:buClr>
              <a:buSzPts val="5200"/>
              <a:buNone/>
              <a:defRPr sz="5200">
                <a:solidFill>
                  <a:schemeClr val="accent3"/>
                </a:solidFill>
              </a:defRPr>
            </a:lvl4pPr>
            <a:lvl5pPr lvl="4" algn="ctr">
              <a:lnSpc>
                <a:spcPct val="70000"/>
              </a:lnSpc>
              <a:spcBef>
                <a:spcPts val="0"/>
              </a:spcBef>
              <a:spcAft>
                <a:spcPts val="0"/>
              </a:spcAft>
              <a:buClr>
                <a:schemeClr val="accent3"/>
              </a:buClr>
              <a:buSzPts val="5200"/>
              <a:buNone/>
              <a:defRPr sz="5200">
                <a:solidFill>
                  <a:schemeClr val="accent3"/>
                </a:solidFill>
              </a:defRPr>
            </a:lvl5pPr>
            <a:lvl6pPr lvl="5" algn="ctr">
              <a:lnSpc>
                <a:spcPct val="70000"/>
              </a:lnSpc>
              <a:spcBef>
                <a:spcPts val="0"/>
              </a:spcBef>
              <a:spcAft>
                <a:spcPts val="0"/>
              </a:spcAft>
              <a:buClr>
                <a:schemeClr val="accent3"/>
              </a:buClr>
              <a:buSzPts val="5200"/>
              <a:buNone/>
              <a:defRPr sz="5200">
                <a:solidFill>
                  <a:schemeClr val="accent3"/>
                </a:solidFill>
              </a:defRPr>
            </a:lvl6pPr>
            <a:lvl7pPr lvl="6" algn="ctr">
              <a:lnSpc>
                <a:spcPct val="70000"/>
              </a:lnSpc>
              <a:spcBef>
                <a:spcPts val="0"/>
              </a:spcBef>
              <a:spcAft>
                <a:spcPts val="0"/>
              </a:spcAft>
              <a:buClr>
                <a:schemeClr val="accent3"/>
              </a:buClr>
              <a:buSzPts val="5200"/>
              <a:buNone/>
              <a:defRPr sz="5200">
                <a:solidFill>
                  <a:schemeClr val="accent3"/>
                </a:solidFill>
              </a:defRPr>
            </a:lvl7pPr>
            <a:lvl8pPr lvl="7" algn="ctr">
              <a:lnSpc>
                <a:spcPct val="70000"/>
              </a:lnSpc>
              <a:spcBef>
                <a:spcPts val="0"/>
              </a:spcBef>
              <a:spcAft>
                <a:spcPts val="0"/>
              </a:spcAft>
              <a:buClr>
                <a:schemeClr val="accent3"/>
              </a:buClr>
              <a:buSzPts val="5200"/>
              <a:buNone/>
              <a:defRPr sz="5200">
                <a:solidFill>
                  <a:schemeClr val="accent3"/>
                </a:solidFill>
              </a:defRPr>
            </a:lvl8pPr>
            <a:lvl9pPr lvl="8" algn="ctr">
              <a:lnSpc>
                <a:spcPct val="70000"/>
              </a:lnSpc>
              <a:spcBef>
                <a:spcPts val="0"/>
              </a:spcBef>
              <a:spcAft>
                <a:spcPts val="0"/>
              </a:spcAft>
              <a:buClr>
                <a:schemeClr val="accent3"/>
              </a:buClr>
              <a:buSzPts val="5200"/>
              <a:buNone/>
              <a:defRPr sz="5200">
                <a:solidFill>
                  <a:schemeClr val="accent3"/>
                </a:solidFill>
              </a:defRPr>
            </a:lvl9pPr>
          </a:lstStyle>
          <a:p>
            <a:endParaRPr/>
          </a:p>
        </p:txBody>
      </p:sp>
      <p:sp>
        <p:nvSpPr>
          <p:cNvPr id="11" name="Google Shape;11;p2"/>
          <p:cNvSpPr txBox="1">
            <a:spLocks noGrp="1"/>
          </p:cNvSpPr>
          <p:nvPr>
            <p:ph type="subTitle" idx="1"/>
          </p:nvPr>
        </p:nvSpPr>
        <p:spPr>
          <a:xfrm>
            <a:off x="2172600" y="3177350"/>
            <a:ext cx="4798800" cy="261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solidFill>
                  <a:schemeClr val="accent2"/>
                </a:solidFill>
                <a:latin typeface="Nunito SemiBold"/>
                <a:ea typeface="Nunito SemiBold"/>
                <a:cs typeface="Nunito SemiBold"/>
                <a:sym typeface="Nunito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299275" y="3831150"/>
            <a:ext cx="156650" cy="156675"/>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7192745" y="272417"/>
            <a:ext cx="233482" cy="233448"/>
            <a:chOff x="6886110" y="773687"/>
            <a:chExt cx="249074" cy="249037"/>
          </a:xfrm>
        </p:grpSpPr>
        <p:sp>
          <p:nvSpPr>
            <p:cNvPr id="14" name="Google Shape;14;p2"/>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8023163" y="272413"/>
            <a:ext cx="568546" cy="694666"/>
            <a:chOff x="6180225" y="405175"/>
            <a:chExt cx="606514" cy="741056"/>
          </a:xfrm>
        </p:grpSpPr>
        <p:sp>
          <p:nvSpPr>
            <p:cNvPr id="23" name="Google Shape;23;p2"/>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7334224" y="527117"/>
            <a:ext cx="929253" cy="946133"/>
            <a:chOff x="3411440" y="2423377"/>
            <a:chExt cx="991309" cy="1009316"/>
          </a:xfrm>
        </p:grpSpPr>
        <p:sp>
          <p:nvSpPr>
            <p:cNvPr id="27" name="Google Shape;27;p2"/>
            <p:cNvSpPr/>
            <p:nvPr/>
          </p:nvSpPr>
          <p:spPr>
            <a:xfrm>
              <a:off x="3411440" y="2423377"/>
              <a:ext cx="585623" cy="591601"/>
            </a:xfrm>
            <a:custGeom>
              <a:avLst/>
              <a:gdLst/>
              <a:ahLst/>
              <a:cxnLst/>
              <a:rect l="l" t="t" r="r" b="b"/>
              <a:pathLst>
                <a:path w="15969" h="16132" fill="none" extrusionOk="0">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704241" y="2524303"/>
              <a:ext cx="192897" cy="191907"/>
            </a:xfrm>
            <a:custGeom>
              <a:avLst/>
              <a:gdLst/>
              <a:ahLst/>
              <a:cxnLst/>
              <a:rect l="l" t="t" r="r" b="b"/>
              <a:pathLst>
                <a:path w="5260" h="5233" fill="none" extrusionOk="0">
                  <a:moveTo>
                    <a:pt x="1" y="55"/>
                  </a:moveTo>
                  <a:cubicBezTo>
                    <a:pt x="2889" y="1"/>
                    <a:pt x="5259" y="2317"/>
                    <a:pt x="5259" y="5232"/>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959048" y="2992990"/>
              <a:ext cx="443701" cy="439703"/>
            </a:xfrm>
            <a:custGeom>
              <a:avLst/>
              <a:gdLst/>
              <a:ahLst/>
              <a:cxnLst/>
              <a:rect l="l" t="t" r="r" b="b"/>
              <a:pathLst>
                <a:path w="12099" h="11990" fill="none" extrusionOk="0">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97107" y="2935009"/>
              <a:ext cx="93955" cy="91975"/>
            </a:xfrm>
            <a:custGeom>
              <a:avLst/>
              <a:gdLst/>
              <a:ahLst/>
              <a:cxnLst/>
              <a:rect l="l" t="t" r="r" b="b"/>
              <a:pathLst>
                <a:path w="2562" h="2508" fill="none" extrusionOk="0">
                  <a:moveTo>
                    <a:pt x="2562" y="2508"/>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a:off x="6862707" y="321503"/>
            <a:ext cx="85291" cy="86219"/>
          </a:xfrm>
          <a:custGeom>
            <a:avLst/>
            <a:gdLst/>
            <a:ahLst/>
            <a:cxnLst/>
            <a:rect l="l" t="t" r="r" b="b"/>
            <a:pathLst>
              <a:path w="2481" h="2508" fill="none" extrusionOk="0">
                <a:moveTo>
                  <a:pt x="2480" y="1226"/>
                </a:moveTo>
                <a:cubicBezTo>
                  <a:pt x="2480" y="1908"/>
                  <a:pt x="1935" y="2480"/>
                  <a:pt x="1227" y="2480"/>
                </a:cubicBezTo>
                <a:cubicBezTo>
                  <a:pt x="546" y="2507"/>
                  <a:pt x="1" y="1935"/>
                  <a:pt x="1" y="1254"/>
                </a:cubicBezTo>
                <a:cubicBezTo>
                  <a:pt x="1" y="573"/>
                  <a:pt x="546" y="28"/>
                  <a:pt x="1227" y="0"/>
                </a:cubicBezTo>
                <a:cubicBezTo>
                  <a:pt x="1908" y="0"/>
                  <a:pt x="2480" y="545"/>
                  <a:pt x="2480" y="1226"/>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8631402" y="438163"/>
            <a:ext cx="233482" cy="233448"/>
            <a:chOff x="6886110" y="773687"/>
            <a:chExt cx="249074" cy="249037"/>
          </a:xfrm>
        </p:grpSpPr>
        <p:sp>
          <p:nvSpPr>
            <p:cNvPr id="33" name="Google Shape;33;p2"/>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2"/>
          <p:cNvGrpSpPr/>
          <p:nvPr/>
        </p:nvGrpSpPr>
        <p:grpSpPr>
          <a:xfrm>
            <a:off x="294284" y="374021"/>
            <a:ext cx="634581" cy="775442"/>
            <a:chOff x="2859835" y="2776139"/>
            <a:chExt cx="634581" cy="775442"/>
          </a:xfrm>
        </p:grpSpPr>
        <p:sp>
          <p:nvSpPr>
            <p:cNvPr id="42" name="Google Shape;42;p2"/>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a:off x="841350" y="246682"/>
            <a:ext cx="384731" cy="590613"/>
            <a:chOff x="1603769" y="107044"/>
            <a:chExt cx="384731" cy="590613"/>
          </a:xfrm>
        </p:grpSpPr>
        <p:sp>
          <p:nvSpPr>
            <p:cNvPr id="46" name="Google Shape;46;p2"/>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8394723" y="1051410"/>
            <a:ext cx="478697" cy="772826"/>
            <a:chOff x="4698532" y="1605962"/>
            <a:chExt cx="510665" cy="824436"/>
          </a:xfrm>
        </p:grpSpPr>
        <p:sp>
          <p:nvSpPr>
            <p:cNvPr id="54" name="Google Shape;54;p2"/>
            <p:cNvSpPr/>
            <p:nvPr/>
          </p:nvSpPr>
          <p:spPr>
            <a:xfrm>
              <a:off x="4698532" y="1661926"/>
              <a:ext cx="510665" cy="768472"/>
            </a:xfrm>
            <a:custGeom>
              <a:avLst/>
              <a:gdLst/>
              <a:ahLst/>
              <a:cxnLst/>
              <a:rect l="l" t="t" r="r" b="b"/>
              <a:pathLst>
                <a:path w="13925" h="20955" fill="none" extrusionOk="0">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836424" y="1605962"/>
              <a:ext cx="233861" cy="59006"/>
            </a:xfrm>
            <a:custGeom>
              <a:avLst/>
              <a:gdLst/>
              <a:ahLst/>
              <a:cxnLst/>
              <a:rect l="l" t="t" r="r" b="b"/>
              <a:pathLst>
                <a:path w="6377" h="1609" fill="none" extrusionOk="0">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710524" y="2099624"/>
              <a:ext cx="485654" cy="9021"/>
            </a:xfrm>
            <a:custGeom>
              <a:avLst/>
              <a:gdLst/>
              <a:ahLst/>
              <a:cxnLst/>
              <a:rect l="l" t="t" r="r" b="b"/>
              <a:pathLst>
                <a:path w="13243" h="246" fill="none" extrusionOk="0">
                  <a:moveTo>
                    <a:pt x="0" y="246"/>
                  </a:moveTo>
                  <a:lnTo>
                    <a:pt x="13243"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2"/>
          <p:cNvSpPr/>
          <p:nvPr/>
        </p:nvSpPr>
        <p:spPr>
          <a:xfrm>
            <a:off x="1395113" y="246669"/>
            <a:ext cx="156650" cy="156675"/>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2"/>
          <p:cNvGrpSpPr/>
          <p:nvPr/>
        </p:nvGrpSpPr>
        <p:grpSpPr>
          <a:xfrm rot="10800000">
            <a:off x="299267" y="1252990"/>
            <a:ext cx="705506" cy="717497"/>
            <a:chOff x="3027518" y="-1395725"/>
            <a:chExt cx="705506" cy="717497"/>
          </a:xfrm>
        </p:grpSpPr>
        <p:sp>
          <p:nvSpPr>
            <p:cNvPr id="59" name="Google Shape;59;p2"/>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a:off x="2548620" y="246681"/>
            <a:ext cx="184903" cy="235878"/>
            <a:chOff x="2947570" y="-1075969"/>
            <a:chExt cx="184903" cy="235878"/>
          </a:xfrm>
        </p:grpSpPr>
        <p:sp>
          <p:nvSpPr>
            <p:cNvPr id="69" name="Google Shape;69;p2"/>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a:off x="1172445" y="973506"/>
            <a:ext cx="184903" cy="235878"/>
            <a:chOff x="2947570" y="-1075969"/>
            <a:chExt cx="184903" cy="235878"/>
          </a:xfrm>
        </p:grpSpPr>
        <p:sp>
          <p:nvSpPr>
            <p:cNvPr id="73" name="Google Shape;73;p2"/>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2"/>
          <p:cNvGrpSpPr/>
          <p:nvPr/>
        </p:nvGrpSpPr>
        <p:grpSpPr>
          <a:xfrm>
            <a:off x="1600921" y="392672"/>
            <a:ext cx="847391" cy="850399"/>
            <a:chOff x="4492684" y="662647"/>
            <a:chExt cx="847391" cy="850399"/>
          </a:xfrm>
        </p:grpSpPr>
        <p:sp>
          <p:nvSpPr>
            <p:cNvPr id="77" name="Google Shape;77;p2"/>
            <p:cNvSpPr/>
            <p:nvPr/>
          </p:nvSpPr>
          <p:spPr>
            <a:xfrm>
              <a:off x="4492684" y="662647"/>
              <a:ext cx="847391" cy="850399"/>
            </a:xfrm>
            <a:custGeom>
              <a:avLst/>
              <a:gdLst/>
              <a:ahLst/>
              <a:cxnLst/>
              <a:rect l="l" t="t" r="r" b="b"/>
              <a:pathLst>
                <a:path w="23107" h="23189" fill="none" extrusionOk="0">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858428" y="1029382"/>
              <a:ext cx="115922" cy="115958"/>
            </a:xfrm>
            <a:custGeom>
              <a:avLst/>
              <a:gdLst/>
              <a:ahLst/>
              <a:cxnLst/>
              <a:rect l="l" t="t" r="r" b="b"/>
              <a:pathLst>
                <a:path w="3161" h="3162" fill="none" extrusionOk="0">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770485" y="792581"/>
              <a:ext cx="291803" cy="197885"/>
            </a:xfrm>
            <a:custGeom>
              <a:avLst/>
              <a:gdLst/>
              <a:ahLst/>
              <a:cxnLst/>
              <a:rect l="l" t="t" r="r" b="b"/>
              <a:pathLst>
                <a:path w="7957" h="5396" fill="none" extrusionOk="0">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623571" y="1091360"/>
              <a:ext cx="235878" cy="250840"/>
            </a:xfrm>
            <a:custGeom>
              <a:avLst/>
              <a:gdLst/>
              <a:ahLst/>
              <a:cxnLst/>
              <a:rect l="l" t="t" r="r" b="b"/>
              <a:pathLst>
                <a:path w="6432" h="6840" fill="none" extrusionOk="0">
                  <a:moveTo>
                    <a:pt x="4878" y="0"/>
                  </a:moveTo>
                  <a:lnTo>
                    <a:pt x="1" y="82"/>
                  </a:lnTo>
                  <a:cubicBezTo>
                    <a:pt x="1" y="2861"/>
                    <a:pt x="1499" y="5450"/>
                    <a:pt x="3924" y="6839"/>
                  </a:cubicBezTo>
                  <a:lnTo>
                    <a:pt x="6431" y="2589"/>
                  </a:lnTo>
                  <a:cubicBezTo>
                    <a:pt x="5478" y="2071"/>
                    <a:pt x="4905" y="1063"/>
                    <a:pt x="487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973326" y="1083365"/>
              <a:ext cx="236868" cy="253847"/>
            </a:xfrm>
            <a:custGeom>
              <a:avLst/>
              <a:gdLst/>
              <a:ahLst/>
              <a:cxnLst/>
              <a:rect l="l" t="t" r="r" b="b"/>
              <a:pathLst>
                <a:path w="6459" h="6922" fill="none" extrusionOk="0">
                  <a:moveTo>
                    <a:pt x="6458" y="0"/>
                  </a:moveTo>
                  <a:lnTo>
                    <a:pt x="1554" y="109"/>
                  </a:lnTo>
                  <a:cubicBezTo>
                    <a:pt x="1526" y="1199"/>
                    <a:pt x="954" y="2207"/>
                    <a:pt x="1" y="2780"/>
                  </a:cubicBezTo>
                  <a:lnTo>
                    <a:pt x="2507" y="6921"/>
                  </a:lnTo>
                  <a:cubicBezTo>
                    <a:pt x="4932" y="5450"/>
                    <a:pt x="6431" y="2834"/>
                    <a:pt x="645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299281" y="2848081"/>
            <a:ext cx="457673" cy="400720"/>
            <a:chOff x="299281" y="2848081"/>
            <a:chExt cx="457673" cy="400720"/>
          </a:xfrm>
        </p:grpSpPr>
        <p:sp>
          <p:nvSpPr>
            <p:cNvPr id="83" name="Google Shape;83;p2"/>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313123" y="2507274"/>
            <a:ext cx="128941" cy="128941"/>
            <a:chOff x="794923" y="2795124"/>
            <a:chExt cx="128941" cy="128941"/>
          </a:xfrm>
        </p:grpSpPr>
        <p:sp>
          <p:nvSpPr>
            <p:cNvPr id="86" name="Google Shape;86;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770131" y="3987817"/>
            <a:ext cx="750503" cy="917365"/>
            <a:chOff x="794919" y="4014442"/>
            <a:chExt cx="750503" cy="917365"/>
          </a:xfrm>
        </p:grpSpPr>
        <p:sp>
          <p:nvSpPr>
            <p:cNvPr id="89" name="Google Shape;89;p2"/>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a:off x="1447449" y="4268259"/>
            <a:ext cx="217875" cy="217875"/>
            <a:chOff x="1447449" y="4268259"/>
            <a:chExt cx="217875" cy="217875"/>
          </a:xfrm>
        </p:grpSpPr>
        <p:sp>
          <p:nvSpPr>
            <p:cNvPr id="93" name="Google Shape;93;p2"/>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2"/>
          <p:cNvGrpSpPr/>
          <p:nvPr/>
        </p:nvGrpSpPr>
        <p:grpSpPr>
          <a:xfrm>
            <a:off x="753967" y="3418119"/>
            <a:ext cx="210867" cy="780480"/>
            <a:chOff x="2419167" y="1286206"/>
            <a:chExt cx="210867" cy="780480"/>
          </a:xfrm>
        </p:grpSpPr>
        <p:sp>
          <p:nvSpPr>
            <p:cNvPr id="102" name="Google Shape;102;p2"/>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rot="3599956">
            <a:off x="7746309" y="3662008"/>
            <a:ext cx="834408" cy="873392"/>
            <a:chOff x="3153626" y="-2653955"/>
            <a:chExt cx="834426" cy="873411"/>
          </a:xfrm>
        </p:grpSpPr>
        <p:sp>
          <p:nvSpPr>
            <p:cNvPr id="118" name="Google Shape;118;p2"/>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2"/>
          <p:cNvSpPr/>
          <p:nvPr/>
        </p:nvSpPr>
        <p:spPr>
          <a:xfrm>
            <a:off x="7426223" y="4331197"/>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2"/>
          <p:cNvGrpSpPr/>
          <p:nvPr/>
        </p:nvGrpSpPr>
        <p:grpSpPr>
          <a:xfrm>
            <a:off x="8607855" y="2722388"/>
            <a:ext cx="193891" cy="194881"/>
            <a:chOff x="3407917" y="-1400250"/>
            <a:chExt cx="193891" cy="194881"/>
          </a:xfrm>
        </p:grpSpPr>
        <p:sp>
          <p:nvSpPr>
            <p:cNvPr id="127" name="Google Shape;127;p2"/>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2"/>
          <p:cNvGrpSpPr/>
          <p:nvPr/>
        </p:nvGrpSpPr>
        <p:grpSpPr>
          <a:xfrm>
            <a:off x="8197879" y="4195601"/>
            <a:ext cx="670520" cy="673527"/>
            <a:chOff x="1889565" y="-3382437"/>
            <a:chExt cx="670520" cy="673527"/>
          </a:xfrm>
        </p:grpSpPr>
        <p:sp>
          <p:nvSpPr>
            <p:cNvPr id="136" name="Google Shape;136;p2"/>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2"/>
          <p:cNvGrpSpPr/>
          <p:nvPr/>
        </p:nvGrpSpPr>
        <p:grpSpPr>
          <a:xfrm>
            <a:off x="8586876" y="3519044"/>
            <a:ext cx="235841" cy="578619"/>
            <a:chOff x="6219428" y="3871144"/>
            <a:chExt cx="235841" cy="578619"/>
          </a:xfrm>
        </p:grpSpPr>
        <p:sp>
          <p:nvSpPr>
            <p:cNvPr id="142" name="Google Shape;142;p2"/>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2"/>
          <p:cNvGrpSpPr/>
          <p:nvPr/>
        </p:nvGrpSpPr>
        <p:grpSpPr>
          <a:xfrm>
            <a:off x="8316336" y="3248810"/>
            <a:ext cx="228873" cy="290850"/>
            <a:chOff x="2079424" y="521748"/>
            <a:chExt cx="228873" cy="290850"/>
          </a:xfrm>
        </p:grpSpPr>
        <p:sp>
          <p:nvSpPr>
            <p:cNvPr id="146" name="Google Shape;146;p2"/>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2"/>
          <p:cNvGrpSpPr/>
          <p:nvPr/>
        </p:nvGrpSpPr>
        <p:grpSpPr>
          <a:xfrm>
            <a:off x="273284" y="4166690"/>
            <a:ext cx="509674" cy="559624"/>
            <a:chOff x="1693693" y="-2602979"/>
            <a:chExt cx="509674" cy="559624"/>
          </a:xfrm>
        </p:grpSpPr>
        <p:sp>
          <p:nvSpPr>
            <p:cNvPr id="150" name="Google Shape;150;p2"/>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2"/>
          <p:cNvGrpSpPr/>
          <p:nvPr/>
        </p:nvGrpSpPr>
        <p:grpSpPr>
          <a:xfrm>
            <a:off x="1644605" y="3450392"/>
            <a:ext cx="358773" cy="357783"/>
            <a:chOff x="2601030" y="2721166"/>
            <a:chExt cx="358773" cy="357783"/>
          </a:xfrm>
        </p:grpSpPr>
        <p:sp>
          <p:nvSpPr>
            <p:cNvPr id="160" name="Google Shape;160;p2"/>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2"/>
          <p:cNvGrpSpPr/>
          <p:nvPr/>
        </p:nvGrpSpPr>
        <p:grpSpPr>
          <a:xfrm>
            <a:off x="6276280" y="3956242"/>
            <a:ext cx="358773" cy="357783"/>
            <a:chOff x="2601030" y="2721166"/>
            <a:chExt cx="358773" cy="357783"/>
          </a:xfrm>
        </p:grpSpPr>
        <p:sp>
          <p:nvSpPr>
            <p:cNvPr id="169" name="Google Shape;169;p2"/>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2"/>
          <p:cNvGrpSpPr/>
          <p:nvPr/>
        </p:nvGrpSpPr>
        <p:grpSpPr>
          <a:xfrm rot="-5400000">
            <a:off x="7295535" y="4347540"/>
            <a:ext cx="557642" cy="557642"/>
            <a:chOff x="3560335" y="-646412"/>
            <a:chExt cx="557642" cy="557642"/>
          </a:xfrm>
        </p:grpSpPr>
        <p:sp>
          <p:nvSpPr>
            <p:cNvPr id="178" name="Google Shape;178;p2"/>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
          <p:cNvSpPr/>
          <p:nvPr/>
        </p:nvSpPr>
        <p:spPr>
          <a:xfrm>
            <a:off x="6859873" y="4765322"/>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482635" y="3583297"/>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2"/>
          <p:cNvGrpSpPr/>
          <p:nvPr/>
        </p:nvGrpSpPr>
        <p:grpSpPr>
          <a:xfrm>
            <a:off x="1665323" y="4746837"/>
            <a:ext cx="128941" cy="128941"/>
            <a:chOff x="794923" y="2795124"/>
            <a:chExt cx="128941" cy="128941"/>
          </a:xfrm>
        </p:grpSpPr>
        <p:sp>
          <p:nvSpPr>
            <p:cNvPr id="190" name="Google Shape;190;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2"/>
          <p:cNvGrpSpPr/>
          <p:nvPr/>
        </p:nvGrpSpPr>
        <p:grpSpPr>
          <a:xfrm>
            <a:off x="8683660" y="2030862"/>
            <a:ext cx="128941" cy="128941"/>
            <a:chOff x="794923" y="2795124"/>
            <a:chExt cx="128941" cy="128941"/>
          </a:xfrm>
        </p:grpSpPr>
        <p:sp>
          <p:nvSpPr>
            <p:cNvPr id="193" name="Google Shape;193;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2"/>
          <p:cNvGrpSpPr/>
          <p:nvPr/>
        </p:nvGrpSpPr>
        <p:grpSpPr>
          <a:xfrm>
            <a:off x="8023185" y="3618712"/>
            <a:ext cx="128941" cy="128941"/>
            <a:chOff x="794923" y="2795124"/>
            <a:chExt cx="128941" cy="128941"/>
          </a:xfrm>
        </p:grpSpPr>
        <p:sp>
          <p:nvSpPr>
            <p:cNvPr id="196" name="Google Shape;196;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2"/>
          <p:cNvGrpSpPr/>
          <p:nvPr/>
        </p:nvGrpSpPr>
        <p:grpSpPr>
          <a:xfrm>
            <a:off x="273285" y="555287"/>
            <a:ext cx="128941" cy="128941"/>
            <a:chOff x="794923" y="2795124"/>
            <a:chExt cx="128941" cy="128941"/>
          </a:xfrm>
        </p:grpSpPr>
        <p:sp>
          <p:nvSpPr>
            <p:cNvPr id="199" name="Google Shape;199;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4"/>
        <p:cNvGrpSpPr/>
        <p:nvPr/>
      </p:nvGrpSpPr>
      <p:grpSpPr>
        <a:xfrm>
          <a:off x="0" y="0"/>
          <a:ext cx="0" cy="0"/>
          <a:chOff x="0" y="0"/>
          <a:chExt cx="0" cy="0"/>
        </a:xfrm>
      </p:grpSpPr>
      <p:sp>
        <p:nvSpPr>
          <p:cNvPr id="545" name="Google Shape;545;p7"/>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txBox="1">
            <a:spLocks noGrp="1"/>
          </p:cNvSpPr>
          <p:nvPr>
            <p:ph type="title"/>
          </p:nvPr>
        </p:nvSpPr>
        <p:spPr>
          <a:xfrm>
            <a:off x="2620950" y="539500"/>
            <a:ext cx="3902100" cy="50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2800"/>
              <a:buNone/>
              <a:defRPr sz="4000">
                <a:solidFill>
                  <a:schemeClr val="accent2"/>
                </a:solidFill>
                <a:latin typeface="Montserrat ExtraBold"/>
                <a:ea typeface="Montserrat ExtraBold"/>
                <a:cs typeface="Montserrat ExtraBold"/>
                <a:sym typeface="Montserrat ExtraBold"/>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a:endParaRPr/>
          </a:p>
        </p:txBody>
      </p:sp>
      <p:sp>
        <p:nvSpPr>
          <p:cNvPr id="547" name="Google Shape;547;p7"/>
          <p:cNvSpPr txBox="1">
            <a:spLocks noGrp="1"/>
          </p:cNvSpPr>
          <p:nvPr>
            <p:ph type="subTitle" idx="1"/>
          </p:nvPr>
        </p:nvSpPr>
        <p:spPr>
          <a:xfrm>
            <a:off x="2261250" y="2010450"/>
            <a:ext cx="4621500" cy="1427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a:endParaRPr/>
          </a:p>
        </p:txBody>
      </p:sp>
      <p:grpSp>
        <p:nvGrpSpPr>
          <p:cNvPr id="548" name="Google Shape;548;p7"/>
          <p:cNvGrpSpPr/>
          <p:nvPr/>
        </p:nvGrpSpPr>
        <p:grpSpPr>
          <a:xfrm rot="-1800071" flipH="1">
            <a:off x="773382" y="4024351"/>
            <a:ext cx="717247" cy="750757"/>
            <a:chOff x="3153626" y="-2653955"/>
            <a:chExt cx="834426" cy="873411"/>
          </a:xfrm>
        </p:grpSpPr>
        <p:sp>
          <p:nvSpPr>
            <p:cNvPr id="549" name="Google Shape;549;p7"/>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 name="Google Shape;556;p7"/>
          <p:cNvSpPr/>
          <p:nvPr/>
        </p:nvSpPr>
        <p:spPr>
          <a:xfrm flipH="1">
            <a:off x="1588191" y="4762313"/>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7"/>
          <p:cNvGrpSpPr/>
          <p:nvPr/>
        </p:nvGrpSpPr>
        <p:grpSpPr>
          <a:xfrm flipH="1">
            <a:off x="341102" y="2984427"/>
            <a:ext cx="166649" cy="167500"/>
            <a:chOff x="3407917" y="-1400250"/>
            <a:chExt cx="193891" cy="194881"/>
          </a:xfrm>
        </p:grpSpPr>
        <p:sp>
          <p:nvSpPr>
            <p:cNvPr id="558" name="Google Shape;558;p7"/>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7"/>
          <p:cNvGrpSpPr/>
          <p:nvPr/>
        </p:nvGrpSpPr>
        <p:grpSpPr>
          <a:xfrm flipH="1">
            <a:off x="283732" y="4226106"/>
            <a:ext cx="576312" cy="578897"/>
            <a:chOff x="1889565" y="-3382437"/>
            <a:chExt cx="670520" cy="673527"/>
          </a:xfrm>
        </p:grpSpPr>
        <p:sp>
          <p:nvSpPr>
            <p:cNvPr id="567" name="Google Shape;567;p7"/>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7"/>
          <p:cNvGrpSpPr/>
          <p:nvPr/>
        </p:nvGrpSpPr>
        <p:grpSpPr>
          <a:xfrm flipH="1">
            <a:off x="323286" y="3668840"/>
            <a:ext cx="202705" cy="497323"/>
            <a:chOff x="6219428" y="3871144"/>
            <a:chExt cx="235841" cy="578619"/>
          </a:xfrm>
        </p:grpSpPr>
        <p:sp>
          <p:nvSpPr>
            <p:cNvPr id="573" name="Google Shape;573;p7"/>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7"/>
          <p:cNvGrpSpPr/>
          <p:nvPr/>
        </p:nvGrpSpPr>
        <p:grpSpPr>
          <a:xfrm flipH="1">
            <a:off x="561518" y="3449183"/>
            <a:ext cx="196716" cy="249985"/>
            <a:chOff x="2079424" y="521748"/>
            <a:chExt cx="228873" cy="290850"/>
          </a:xfrm>
        </p:grpSpPr>
        <p:sp>
          <p:nvSpPr>
            <p:cNvPr id="577" name="Google Shape;577;p7"/>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7"/>
          <p:cNvGrpSpPr/>
          <p:nvPr/>
        </p:nvGrpSpPr>
        <p:grpSpPr>
          <a:xfrm flipH="1">
            <a:off x="899301" y="3754587"/>
            <a:ext cx="110824" cy="110824"/>
            <a:chOff x="794923" y="2795124"/>
            <a:chExt cx="128941" cy="128941"/>
          </a:xfrm>
        </p:grpSpPr>
        <p:sp>
          <p:nvSpPr>
            <p:cNvPr id="581" name="Google Shape;581;p7"/>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7"/>
          <p:cNvGrpSpPr/>
          <p:nvPr/>
        </p:nvGrpSpPr>
        <p:grpSpPr>
          <a:xfrm>
            <a:off x="559039" y="385746"/>
            <a:ext cx="308365" cy="307514"/>
            <a:chOff x="2601030" y="2721166"/>
            <a:chExt cx="358773" cy="357783"/>
          </a:xfrm>
        </p:grpSpPr>
        <p:sp>
          <p:nvSpPr>
            <p:cNvPr id="584" name="Google Shape;584;p7"/>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7"/>
          <p:cNvGrpSpPr/>
          <p:nvPr/>
        </p:nvGrpSpPr>
        <p:grpSpPr>
          <a:xfrm flipH="1">
            <a:off x="8390763" y="209486"/>
            <a:ext cx="330676" cy="507632"/>
            <a:chOff x="1603769" y="107044"/>
            <a:chExt cx="384731" cy="590613"/>
          </a:xfrm>
        </p:grpSpPr>
        <p:sp>
          <p:nvSpPr>
            <p:cNvPr id="593" name="Google Shape;593;p7"/>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7"/>
          <p:cNvSpPr/>
          <p:nvPr/>
        </p:nvSpPr>
        <p:spPr>
          <a:xfrm flipH="1">
            <a:off x="7778193" y="195263"/>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lt1"/>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7"/>
          <p:cNvGrpSpPr/>
          <p:nvPr/>
        </p:nvGrpSpPr>
        <p:grpSpPr>
          <a:xfrm rot="10800000" flipH="1">
            <a:off x="8248137" y="1235571"/>
            <a:ext cx="606382" cy="616689"/>
            <a:chOff x="3027518" y="-1395725"/>
            <a:chExt cx="705506" cy="717497"/>
          </a:xfrm>
        </p:grpSpPr>
        <p:sp>
          <p:nvSpPr>
            <p:cNvPr id="602" name="Google Shape;602;p7"/>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7"/>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7"/>
          <p:cNvGrpSpPr/>
          <p:nvPr/>
        </p:nvGrpSpPr>
        <p:grpSpPr>
          <a:xfrm flipH="1">
            <a:off x="7219803" y="259155"/>
            <a:ext cx="158924" cy="202737"/>
            <a:chOff x="2947570" y="-1075969"/>
            <a:chExt cx="184903" cy="235878"/>
          </a:xfrm>
        </p:grpSpPr>
        <p:sp>
          <p:nvSpPr>
            <p:cNvPr id="612" name="Google Shape;612;p7"/>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7"/>
          <p:cNvGrpSpPr/>
          <p:nvPr/>
        </p:nvGrpSpPr>
        <p:grpSpPr>
          <a:xfrm flipH="1">
            <a:off x="7617525" y="395081"/>
            <a:ext cx="728333" cy="730918"/>
            <a:chOff x="4492684" y="662647"/>
            <a:chExt cx="847391" cy="850399"/>
          </a:xfrm>
        </p:grpSpPr>
        <p:sp>
          <p:nvSpPr>
            <p:cNvPr id="616" name="Google Shape;616;p7"/>
            <p:cNvSpPr/>
            <p:nvPr/>
          </p:nvSpPr>
          <p:spPr>
            <a:xfrm>
              <a:off x="4492684" y="662647"/>
              <a:ext cx="847391" cy="850399"/>
            </a:xfrm>
            <a:custGeom>
              <a:avLst/>
              <a:gdLst/>
              <a:ahLst/>
              <a:cxnLst/>
              <a:rect l="l" t="t" r="r" b="b"/>
              <a:pathLst>
                <a:path w="23107" h="23189" fill="none" extrusionOk="0">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
            <p:cNvSpPr/>
            <p:nvPr/>
          </p:nvSpPr>
          <p:spPr>
            <a:xfrm>
              <a:off x="4858428" y="1029382"/>
              <a:ext cx="115922" cy="115958"/>
            </a:xfrm>
            <a:custGeom>
              <a:avLst/>
              <a:gdLst/>
              <a:ahLst/>
              <a:cxnLst/>
              <a:rect l="l" t="t" r="r" b="b"/>
              <a:pathLst>
                <a:path w="3161" h="3162" fill="none" extrusionOk="0">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7"/>
            <p:cNvSpPr/>
            <p:nvPr/>
          </p:nvSpPr>
          <p:spPr>
            <a:xfrm>
              <a:off x="4770485" y="792581"/>
              <a:ext cx="291803" cy="197885"/>
            </a:xfrm>
            <a:custGeom>
              <a:avLst/>
              <a:gdLst/>
              <a:ahLst/>
              <a:cxnLst/>
              <a:rect l="l" t="t" r="r" b="b"/>
              <a:pathLst>
                <a:path w="7957" h="5396" fill="none" extrusionOk="0">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4623571" y="1091360"/>
              <a:ext cx="235878" cy="250840"/>
            </a:xfrm>
            <a:custGeom>
              <a:avLst/>
              <a:gdLst/>
              <a:ahLst/>
              <a:cxnLst/>
              <a:rect l="l" t="t" r="r" b="b"/>
              <a:pathLst>
                <a:path w="6432" h="6840" fill="none" extrusionOk="0">
                  <a:moveTo>
                    <a:pt x="4878" y="0"/>
                  </a:moveTo>
                  <a:lnTo>
                    <a:pt x="1" y="82"/>
                  </a:lnTo>
                  <a:cubicBezTo>
                    <a:pt x="1" y="2861"/>
                    <a:pt x="1499" y="5450"/>
                    <a:pt x="3924" y="6839"/>
                  </a:cubicBezTo>
                  <a:lnTo>
                    <a:pt x="6431" y="2589"/>
                  </a:lnTo>
                  <a:cubicBezTo>
                    <a:pt x="5478" y="2071"/>
                    <a:pt x="4905" y="1063"/>
                    <a:pt x="4878" y="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4973326" y="1083365"/>
              <a:ext cx="236868" cy="253847"/>
            </a:xfrm>
            <a:custGeom>
              <a:avLst/>
              <a:gdLst/>
              <a:ahLst/>
              <a:cxnLst/>
              <a:rect l="l" t="t" r="r" b="b"/>
              <a:pathLst>
                <a:path w="6459" h="6922" fill="none" extrusionOk="0">
                  <a:moveTo>
                    <a:pt x="6458" y="0"/>
                  </a:moveTo>
                  <a:lnTo>
                    <a:pt x="1554" y="109"/>
                  </a:lnTo>
                  <a:cubicBezTo>
                    <a:pt x="1526" y="1199"/>
                    <a:pt x="954" y="2207"/>
                    <a:pt x="1" y="2780"/>
                  </a:cubicBezTo>
                  <a:lnTo>
                    <a:pt x="2507" y="6921"/>
                  </a:lnTo>
                  <a:cubicBezTo>
                    <a:pt x="4932" y="5450"/>
                    <a:pt x="6431" y="2834"/>
                    <a:pt x="6458" y="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7"/>
          <p:cNvGrpSpPr/>
          <p:nvPr/>
        </p:nvGrpSpPr>
        <p:grpSpPr>
          <a:xfrm flipH="1">
            <a:off x="8766362" y="524153"/>
            <a:ext cx="110824" cy="110824"/>
            <a:chOff x="794923" y="2795124"/>
            <a:chExt cx="128941" cy="128941"/>
          </a:xfrm>
        </p:grpSpPr>
        <p:sp>
          <p:nvSpPr>
            <p:cNvPr id="622" name="Google Shape;622;p7"/>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7"/>
          <p:cNvGrpSpPr/>
          <p:nvPr/>
        </p:nvGrpSpPr>
        <p:grpSpPr>
          <a:xfrm>
            <a:off x="8276594" y="4454822"/>
            <a:ext cx="308365" cy="307514"/>
            <a:chOff x="2601030" y="2721166"/>
            <a:chExt cx="358773" cy="357783"/>
          </a:xfrm>
        </p:grpSpPr>
        <p:sp>
          <p:nvSpPr>
            <p:cNvPr id="625" name="Google Shape;625;p7"/>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0"/>
        <p:cNvGrpSpPr/>
        <p:nvPr/>
      </p:nvGrpSpPr>
      <p:grpSpPr>
        <a:xfrm>
          <a:off x="0" y="0"/>
          <a:ext cx="0" cy="0"/>
          <a:chOff x="0" y="0"/>
          <a:chExt cx="0" cy="0"/>
        </a:xfrm>
      </p:grpSpPr>
      <p:sp>
        <p:nvSpPr>
          <p:cNvPr id="741" name="Google Shape;741;p9"/>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txBox="1">
            <a:spLocks noGrp="1"/>
          </p:cNvSpPr>
          <p:nvPr>
            <p:ph type="title"/>
          </p:nvPr>
        </p:nvSpPr>
        <p:spPr>
          <a:xfrm>
            <a:off x="1883250" y="539500"/>
            <a:ext cx="5377500" cy="50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1pPr>
            <a:lvl2pPr lvl="1"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2pPr>
            <a:lvl3pPr lvl="2"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3pPr>
            <a:lvl4pPr lvl="3"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4pPr>
            <a:lvl5pPr lvl="4"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5pPr>
            <a:lvl6pPr lvl="5"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6pPr>
            <a:lvl7pPr lvl="6"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7pPr>
            <a:lvl8pPr lvl="7"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8pPr>
            <a:lvl9pPr lvl="8"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9pPr>
          </a:lstStyle>
          <a:p>
            <a:endParaRPr/>
          </a:p>
        </p:txBody>
      </p:sp>
      <p:grpSp>
        <p:nvGrpSpPr>
          <p:cNvPr id="743" name="Google Shape;743;p9"/>
          <p:cNvGrpSpPr/>
          <p:nvPr/>
        </p:nvGrpSpPr>
        <p:grpSpPr>
          <a:xfrm>
            <a:off x="1043280" y="250052"/>
            <a:ext cx="166649" cy="167500"/>
            <a:chOff x="3407917" y="-1400250"/>
            <a:chExt cx="193891" cy="194881"/>
          </a:xfrm>
        </p:grpSpPr>
        <p:sp>
          <p:nvSpPr>
            <p:cNvPr id="744" name="Google Shape;744;p9"/>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9"/>
          <p:cNvGrpSpPr/>
          <p:nvPr/>
        </p:nvGrpSpPr>
        <p:grpSpPr>
          <a:xfrm>
            <a:off x="462246" y="274832"/>
            <a:ext cx="576312" cy="578897"/>
            <a:chOff x="1889565" y="-3382437"/>
            <a:chExt cx="670520" cy="673527"/>
          </a:xfrm>
        </p:grpSpPr>
        <p:sp>
          <p:nvSpPr>
            <p:cNvPr id="753" name="Google Shape;753;p9"/>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9"/>
          <p:cNvGrpSpPr/>
          <p:nvPr/>
        </p:nvGrpSpPr>
        <p:grpSpPr>
          <a:xfrm>
            <a:off x="332855" y="892720"/>
            <a:ext cx="196716" cy="249985"/>
            <a:chOff x="2079424" y="521748"/>
            <a:chExt cx="228873" cy="290850"/>
          </a:xfrm>
        </p:grpSpPr>
        <p:sp>
          <p:nvSpPr>
            <p:cNvPr id="759" name="Google Shape;759;p9"/>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9"/>
          <p:cNvGrpSpPr/>
          <p:nvPr/>
        </p:nvGrpSpPr>
        <p:grpSpPr>
          <a:xfrm>
            <a:off x="273209" y="511759"/>
            <a:ext cx="110824" cy="110824"/>
            <a:chOff x="794923" y="2795124"/>
            <a:chExt cx="128941" cy="128941"/>
          </a:xfrm>
        </p:grpSpPr>
        <p:sp>
          <p:nvSpPr>
            <p:cNvPr id="763" name="Google Shape;763;p9"/>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9"/>
          <p:cNvGrpSpPr/>
          <p:nvPr/>
        </p:nvGrpSpPr>
        <p:grpSpPr>
          <a:xfrm>
            <a:off x="506048" y="4508238"/>
            <a:ext cx="200704" cy="200674"/>
            <a:chOff x="6886110" y="773687"/>
            <a:chExt cx="249074" cy="249037"/>
          </a:xfrm>
        </p:grpSpPr>
        <p:sp>
          <p:nvSpPr>
            <p:cNvPr id="766" name="Google Shape;766;p9"/>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9"/>
          <p:cNvGrpSpPr/>
          <p:nvPr/>
        </p:nvGrpSpPr>
        <p:grpSpPr>
          <a:xfrm>
            <a:off x="8276589" y="385746"/>
            <a:ext cx="308365" cy="307514"/>
            <a:chOff x="2601030" y="2721166"/>
            <a:chExt cx="358773" cy="357783"/>
          </a:xfrm>
        </p:grpSpPr>
        <p:sp>
          <p:nvSpPr>
            <p:cNvPr id="775" name="Google Shape;775;p9"/>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9"/>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9"/>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9"/>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21"/>
        <p:cNvGrpSpPr/>
        <p:nvPr/>
      </p:nvGrpSpPr>
      <p:grpSpPr>
        <a:xfrm>
          <a:off x="0" y="0"/>
          <a:ext cx="0" cy="0"/>
          <a:chOff x="0" y="0"/>
          <a:chExt cx="0" cy="0"/>
        </a:xfrm>
      </p:grpSpPr>
      <p:sp>
        <p:nvSpPr>
          <p:cNvPr id="1422" name="Google Shape;1422;p16"/>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txBox="1">
            <a:spLocks noGrp="1"/>
          </p:cNvSpPr>
          <p:nvPr>
            <p:ph type="title"/>
          </p:nvPr>
        </p:nvSpPr>
        <p:spPr>
          <a:xfrm>
            <a:off x="2357100" y="3323481"/>
            <a:ext cx="4429800" cy="32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Font typeface="Nunito"/>
              <a:buNone/>
              <a:defRPr sz="2000">
                <a:latin typeface="Nunito"/>
                <a:ea typeface="Nunito"/>
                <a:cs typeface="Nunito"/>
                <a:sym typeface="Nunito"/>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a:endParaRPr/>
          </a:p>
        </p:txBody>
      </p:sp>
      <p:sp>
        <p:nvSpPr>
          <p:cNvPr id="1424" name="Google Shape;1424;p16"/>
          <p:cNvSpPr txBox="1">
            <a:spLocks noGrp="1"/>
          </p:cNvSpPr>
          <p:nvPr>
            <p:ph type="subTitle" idx="1"/>
          </p:nvPr>
        </p:nvSpPr>
        <p:spPr>
          <a:xfrm>
            <a:off x="2357100" y="1493619"/>
            <a:ext cx="4429800" cy="1679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Nunito"/>
              <a:buNone/>
              <a:defRPr sz="2500" b="1">
                <a:latin typeface="Nunito"/>
                <a:ea typeface="Nunito"/>
                <a:cs typeface="Nunito"/>
                <a:sym typeface="Nunito"/>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a:endParaRPr/>
          </a:p>
        </p:txBody>
      </p:sp>
      <p:grpSp>
        <p:nvGrpSpPr>
          <p:cNvPr id="1425" name="Google Shape;1425;p16"/>
          <p:cNvGrpSpPr/>
          <p:nvPr/>
        </p:nvGrpSpPr>
        <p:grpSpPr>
          <a:xfrm>
            <a:off x="7351905" y="268838"/>
            <a:ext cx="200704" cy="200674"/>
            <a:chOff x="6886110" y="773687"/>
            <a:chExt cx="249074" cy="249037"/>
          </a:xfrm>
        </p:grpSpPr>
        <p:sp>
          <p:nvSpPr>
            <p:cNvPr id="1426" name="Google Shape;1426;p16"/>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16"/>
          <p:cNvGrpSpPr/>
          <p:nvPr/>
        </p:nvGrpSpPr>
        <p:grpSpPr>
          <a:xfrm>
            <a:off x="8141885" y="268820"/>
            <a:ext cx="488729" cy="597143"/>
            <a:chOff x="6180225" y="405175"/>
            <a:chExt cx="606514" cy="741056"/>
          </a:xfrm>
        </p:grpSpPr>
        <p:sp>
          <p:nvSpPr>
            <p:cNvPr id="1435" name="Google Shape;1435;p16"/>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16"/>
          <p:cNvGrpSpPr/>
          <p:nvPr/>
        </p:nvGrpSpPr>
        <p:grpSpPr>
          <a:xfrm>
            <a:off x="7549593" y="487835"/>
            <a:ext cx="798796" cy="813307"/>
            <a:chOff x="3411440" y="2423377"/>
            <a:chExt cx="991309" cy="1009316"/>
          </a:xfrm>
        </p:grpSpPr>
        <p:sp>
          <p:nvSpPr>
            <p:cNvPr id="1439" name="Google Shape;1439;p16"/>
            <p:cNvSpPr/>
            <p:nvPr/>
          </p:nvSpPr>
          <p:spPr>
            <a:xfrm>
              <a:off x="3411440" y="2423377"/>
              <a:ext cx="585623" cy="591601"/>
            </a:xfrm>
            <a:custGeom>
              <a:avLst/>
              <a:gdLst/>
              <a:ahLst/>
              <a:cxnLst/>
              <a:rect l="l" t="t" r="r" b="b"/>
              <a:pathLst>
                <a:path w="15969" h="16132" fill="none" extrusionOk="0">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3704241" y="2524303"/>
              <a:ext cx="192897" cy="191907"/>
            </a:xfrm>
            <a:custGeom>
              <a:avLst/>
              <a:gdLst/>
              <a:ahLst/>
              <a:cxnLst/>
              <a:rect l="l" t="t" r="r" b="b"/>
              <a:pathLst>
                <a:path w="5260" h="5233" fill="none" extrusionOk="0">
                  <a:moveTo>
                    <a:pt x="1" y="55"/>
                  </a:moveTo>
                  <a:cubicBezTo>
                    <a:pt x="2889" y="1"/>
                    <a:pt x="5259" y="2317"/>
                    <a:pt x="5259" y="5232"/>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3959048" y="2992990"/>
              <a:ext cx="443701" cy="439703"/>
            </a:xfrm>
            <a:custGeom>
              <a:avLst/>
              <a:gdLst/>
              <a:ahLst/>
              <a:cxnLst/>
              <a:rect l="l" t="t" r="r" b="b"/>
              <a:pathLst>
                <a:path w="12099" h="11990" fill="none" extrusionOk="0">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3897107" y="2935009"/>
              <a:ext cx="93955" cy="91975"/>
            </a:xfrm>
            <a:custGeom>
              <a:avLst/>
              <a:gdLst/>
              <a:ahLst/>
              <a:cxnLst/>
              <a:rect l="l" t="t" r="r" b="b"/>
              <a:pathLst>
                <a:path w="2562" h="2508" fill="none" extrusionOk="0">
                  <a:moveTo>
                    <a:pt x="2562" y="2508"/>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16"/>
          <p:cNvGrpSpPr/>
          <p:nvPr/>
        </p:nvGrpSpPr>
        <p:grpSpPr>
          <a:xfrm>
            <a:off x="8461216" y="938470"/>
            <a:ext cx="411494" cy="664330"/>
            <a:chOff x="4698532" y="1605962"/>
            <a:chExt cx="510665" cy="824436"/>
          </a:xfrm>
        </p:grpSpPr>
        <p:sp>
          <p:nvSpPr>
            <p:cNvPr id="1444" name="Google Shape;1444;p16"/>
            <p:cNvSpPr/>
            <p:nvPr/>
          </p:nvSpPr>
          <p:spPr>
            <a:xfrm>
              <a:off x="4698532" y="1661926"/>
              <a:ext cx="510665" cy="768472"/>
            </a:xfrm>
            <a:custGeom>
              <a:avLst/>
              <a:gdLst/>
              <a:ahLst/>
              <a:cxnLst/>
              <a:rect l="l" t="t" r="r" b="b"/>
              <a:pathLst>
                <a:path w="13925" h="20955" fill="none" extrusionOk="0">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6"/>
            <p:cNvSpPr/>
            <p:nvPr/>
          </p:nvSpPr>
          <p:spPr>
            <a:xfrm>
              <a:off x="4836424" y="1605962"/>
              <a:ext cx="233861" cy="59006"/>
            </a:xfrm>
            <a:custGeom>
              <a:avLst/>
              <a:gdLst/>
              <a:ahLst/>
              <a:cxnLst/>
              <a:rect l="l" t="t" r="r" b="b"/>
              <a:pathLst>
                <a:path w="6377" h="1609" fill="none" extrusionOk="0">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6"/>
            <p:cNvSpPr/>
            <p:nvPr/>
          </p:nvSpPr>
          <p:spPr>
            <a:xfrm>
              <a:off x="4710524" y="2099624"/>
              <a:ext cx="485654" cy="9021"/>
            </a:xfrm>
            <a:custGeom>
              <a:avLst/>
              <a:gdLst/>
              <a:ahLst/>
              <a:cxnLst/>
              <a:rect l="l" t="t" r="r" b="b"/>
              <a:pathLst>
                <a:path w="13243" h="246" fill="none" extrusionOk="0">
                  <a:moveTo>
                    <a:pt x="0" y="246"/>
                  </a:moveTo>
                  <a:lnTo>
                    <a:pt x="13243"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16"/>
          <p:cNvGrpSpPr/>
          <p:nvPr/>
        </p:nvGrpSpPr>
        <p:grpSpPr>
          <a:xfrm>
            <a:off x="8709353" y="1780119"/>
            <a:ext cx="110824" cy="110824"/>
            <a:chOff x="794923" y="2795124"/>
            <a:chExt cx="128941" cy="128941"/>
          </a:xfrm>
        </p:grpSpPr>
        <p:sp>
          <p:nvSpPr>
            <p:cNvPr id="1448" name="Google Shape;1448;p16"/>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16"/>
          <p:cNvGrpSpPr/>
          <p:nvPr/>
        </p:nvGrpSpPr>
        <p:grpSpPr>
          <a:xfrm>
            <a:off x="612881" y="439171"/>
            <a:ext cx="200704" cy="200674"/>
            <a:chOff x="6886110" y="773687"/>
            <a:chExt cx="249074" cy="249037"/>
          </a:xfrm>
        </p:grpSpPr>
        <p:sp>
          <p:nvSpPr>
            <p:cNvPr id="1451" name="Google Shape;1451;p16"/>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16"/>
          <p:cNvGrpSpPr/>
          <p:nvPr/>
        </p:nvGrpSpPr>
        <p:grpSpPr>
          <a:xfrm>
            <a:off x="295591" y="3283590"/>
            <a:ext cx="393370" cy="344419"/>
            <a:chOff x="299281" y="2848081"/>
            <a:chExt cx="457673" cy="400720"/>
          </a:xfrm>
        </p:grpSpPr>
        <p:sp>
          <p:nvSpPr>
            <p:cNvPr id="1460" name="Google Shape;1460;p16"/>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16"/>
          <p:cNvGrpSpPr/>
          <p:nvPr/>
        </p:nvGrpSpPr>
        <p:grpSpPr>
          <a:xfrm>
            <a:off x="307452" y="2990647"/>
            <a:ext cx="110824" cy="110824"/>
            <a:chOff x="794923" y="2795124"/>
            <a:chExt cx="128941" cy="128941"/>
          </a:xfrm>
        </p:grpSpPr>
        <p:sp>
          <p:nvSpPr>
            <p:cNvPr id="1463" name="Google Shape;1463;p16"/>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16"/>
          <p:cNvGrpSpPr/>
          <p:nvPr/>
        </p:nvGrpSpPr>
        <p:grpSpPr>
          <a:xfrm>
            <a:off x="788879" y="4086004"/>
            <a:ext cx="645057" cy="788475"/>
            <a:chOff x="794919" y="4014442"/>
            <a:chExt cx="750503" cy="917365"/>
          </a:xfrm>
        </p:grpSpPr>
        <p:sp>
          <p:nvSpPr>
            <p:cNvPr id="1466" name="Google Shape;1466;p16"/>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16"/>
          <p:cNvGrpSpPr/>
          <p:nvPr/>
        </p:nvGrpSpPr>
        <p:grpSpPr>
          <a:xfrm>
            <a:off x="686271" y="3621286"/>
            <a:ext cx="181240" cy="670823"/>
            <a:chOff x="2419167" y="1286206"/>
            <a:chExt cx="210867" cy="780480"/>
          </a:xfrm>
        </p:grpSpPr>
        <p:sp>
          <p:nvSpPr>
            <p:cNvPr id="1470" name="Google Shape;1470;p16"/>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16"/>
          <p:cNvGrpSpPr/>
          <p:nvPr/>
        </p:nvGrpSpPr>
        <p:grpSpPr>
          <a:xfrm>
            <a:off x="273142" y="4265007"/>
            <a:ext cx="438065" cy="480997"/>
            <a:chOff x="1693693" y="-2602979"/>
            <a:chExt cx="509674" cy="559624"/>
          </a:xfrm>
        </p:grpSpPr>
        <p:sp>
          <p:nvSpPr>
            <p:cNvPr id="1486" name="Google Shape;1486;p16"/>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6"/>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5" name="Google Shape;1495;p16"/>
          <p:cNvSpPr/>
          <p:nvPr/>
        </p:nvSpPr>
        <p:spPr>
          <a:xfrm>
            <a:off x="448008" y="4025981"/>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 4">
  <p:cSld name="CUSTOM_8">
    <p:spTree>
      <p:nvGrpSpPr>
        <p:cNvPr id="1" name="Shape 1900"/>
        <p:cNvGrpSpPr/>
        <p:nvPr/>
      </p:nvGrpSpPr>
      <p:grpSpPr>
        <a:xfrm>
          <a:off x="0" y="0"/>
          <a:ext cx="0" cy="0"/>
          <a:chOff x="0" y="0"/>
          <a:chExt cx="0" cy="0"/>
        </a:xfrm>
      </p:grpSpPr>
      <p:sp>
        <p:nvSpPr>
          <p:cNvPr id="1901" name="Google Shape;1901;p21"/>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1"/>
          <p:cNvSpPr txBox="1">
            <a:spLocks noGrp="1"/>
          </p:cNvSpPr>
          <p:nvPr>
            <p:ph type="title"/>
          </p:nvPr>
        </p:nvSpPr>
        <p:spPr>
          <a:xfrm>
            <a:off x="1662300" y="539500"/>
            <a:ext cx="5819400" cy="5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a:endParaRPr/>
          </a:p>
        </p:txBody>
      </p:sp>
      <p:sp>
        <p:nvSpPr>
          <p:cNvPr id="1903" name="Google Shape;1903;p21"/>
          <p:cNvSpPr txBox="1">
            <a:spLocks noGrp="1"/>
          </p:cNvSpPr>
          <p:nvPr>
            <p:ph type="subTitle" idx="1"/>
          </p:nvPr>
        </p:nvSpPr>
        <p:spPr>
          <a:xfrm>
            <a:off x="3243130" y="1727375"/>
            <a:ext cx="3218400" cy="47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a:endParaRPr/>
          </a:p>
        </p:txBody>
      </p:sp>
      <p:sp>
        <p:nvSpPr>
          <p:cNvPr id="1904" name="Google Shape;1904;p21"/>
          <p:cNvSpPr txBox="1">
            <a:spLocks noGrp="1"/>
          </p:cNvSpPr>
          <p:nvPr>
            <p:ph type="subTitle" idx="2"/>
          </p:nvPr>
        </p:nvSpPr>
        <p:spPr>
          <a:xfrm>
            <a:off x="3243130" y="2714400"/>
            <a:ext cx="3218400" cy="47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a:endParaRPr/>
          </a:p>
        </p:txBody>
      </p:sp>
      <p:sp>
        <p:nvSpPr>
          <p:cNvPr id="1905" name="Google Shape;1905;p21"/>
          <p:cNvSpPr txBox="1">
            <a:spLocks noGrp="1"/>
          </p:cNvSpPr>
          <p:nvPr>
            <p:ph type="subTitle" idx="3"/>
          </p:nvPr>
        </p:nvSpPr>
        <p:spPr>
          <a:xfrm>
            <a:off x="3243130" y="3701425"/>
            <a:ext cx="3218400" cy="47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a:endParaRPr/>
          </a:p>
        </p:txBody>
      </p:sp>
      <p:sp>
        <p:nvSpPr>
          <p:cNvPr id="1906" name="Google Shape;1906;p21"/>
          <p:cNvSpPr/>
          <p:nvPr/>
        </p:nvSpPr>
        <p:spPr>
          <a:xfrm flipH="1">
            <a:off x="8699668" y="3962175"/>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7" name="Google Shape;1907;p21"/>
          <p:cNvGrpSpPr/>
          <p:nvPr/>
        </p:nvGrpSpPr>
        <p:grpSpPr>
          <a:xfrm flipH="1">
            <a:off x="7784575" y="4096561"/>
            <a:ext cx="645057" cy="788475"/>
            <a:chOff x="794919" y="4014442"/>
            <a:chExt cx="750503" cy="917365"/>
          </a:xfrm>
        </p:grpSpPr>
        <p:sp>
          <p:nvSpPr>
            <p:cNvPr id="1908" name="Google Shape;1908;p21"/>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1"/>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1"/>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21"/>
          <p:cNvGrpSpPr/>
          <p:nvPr/>
        </p:nvGrpSpPr>
        <p:grpSpPr>
          <a:xfrm flipH="1">
            <a:off x="8543986" y="3201222"/>
            <a:ext cx="187263" cy="187264"/>
            <a:chOff x="1447449" y="4268259"/>
            <a:chExt cx="217875" cy="217875"/>
          </a:xfrm>
        </p:grpSpPr>
        <p:sp>
          <p:nvSpPr>
            <p:cNvPr id="1912" name="Google Shape;1912;p21"/>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1"/>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1"/>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1"/>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1"/>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1"/>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1"/>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1"/>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0" name="Google Shape;1920;p21"/>
          <p:cNvGrpSpPr/>
          <p:nvPr/>
        </p:nvGrpSpPr>
        <p:grpSpPr>
          <a:xfrm flipH="1">
            <a:off x="8262406" y="3607056"/>
            <a:ext cx="181240" cy="670823"/>
            <a:chOff x="2419167" y="1286206"/>
            <a:chExt cx="210867" cy="780480"/>
          </a:xfrm>
        </p:grpSpPr>
        <p:sp>
          <p:nvSpPr>
            <p:cNvPr id="1921" name="Google Shape;1921;p21"/>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1"/>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1"/>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1"/>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1"/>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1"/>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1"/>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1"/>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1"/>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1"/>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1"/>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1"/>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1"/>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1"/>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1"/>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6" name="Google Shape;1936;p21"/>
          <p:cNvGrpSpPr/>
          <p:nvPr/>
        </p:nvGrpSpPr>
        <p:grpSpPr>
          <a:xfrm flipH="1">
            <a:off x="8418709" y="4250777"/>
            <a:ext cx="438065" cy="480997"/>
            <a:chOff x="1693693" y="-2602979"/>
            <a:chExt cx="509674" cy="559624"/>
          </a:xfrm>
        </p:grpSpPr>
        <p:sp>
          <p:nvSpPr>
            <p:cNvPr id="1937" name="Google Shape;1937;p21"/>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1"/>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1"/>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1"/>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1"/>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1"/>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1"/>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1"/>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1"/>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6" name="Google Shape;1946;p21"/>
          <p:cNvSpPr/>
          <p:nvPr/>
        </p:nvSpPr>
        <p:spPr>
          <a:xfrm flipH="1">
            <a:off x="8598521" y="3749129"/>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7" name="Google Shape;1947;p21"/>
          <p:cNvGrpSpPr/>
          <p:nvPr/>
        </p:nvGrpSpPr>
        <p:grpSpPr>
          <a:xfrm flipH="1">
            <a:off x="7549324" y="4749077"/>
            <a:ext cx="110824" cy="110824"/>
            <a:chOff x="794923" y="2795124"/>
            <a:chExt cx="128941" cy="128941"/>
          </a:xfrm>
        </p:grpSpPr>
        <p:sp>
          <p:nvSpPr>
            <p:cNvPr id="1948" name="Google Shape;1948;p21"/>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1"/>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21"/>
          <p:cNvGrpSpPr/>
          <p:nvPr/>
        </p:nvGrpSpPr>
        <p:grpSpPr>
          <a:xfrm>
            <a:off x="291107" y="355950"/>
            <a:ext cx="545422" cy="666492"/>
            <a:chOff x="2859835" y="2776139"/>
            <a:chExt cx="634581" cy="775442"/>
          </a:xfrm>
        </p:grpSpPr>
        <p:sp>
          <p:nvSpPr>
            <p:cNvPr id="1951" name="Google Shape;1951;p21"/>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1"/>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1"/>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4" name="Google Shape;1954;p21"/>
          <p:cNvGrpSpPr/>
          <p:nvPr/>
        </p:nvGrpSpPr>
        <p:grpSpPr>
          <a:xfrm>
            <a:off x="761443" y="246679"/>
            <a:ext cx="330676" cy="507632"/>
            <a:chOff x="1603769" y="107044"/>
            <a:chExt cx="384731" cy="590613"/>
          </a:xfrm>
        </p:grpSpPr>
        <p:sp>
          <p:nvSpPr>
            <p:cNvPr id="1955" name="Google Shape;1955;p21"/>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1"/>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1"/>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1"/>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1"/>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1"/>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1"/>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2" name="Google Shape;1962;p21"/>
          <p:cNvSpPr/>
          <p:nvPr/>
        </p:nvSpPr>
        <p:spPr>
          <a:xfrm>
            <a:off x="1237562" y="246675"/>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3" name="Google Shape;1963;p21"/>
          <p:cNvGrpSpPr/>
          <p:nvPr/>
        </p:nvGrpSpPr>
        <p:grpSpPr>
          <a:xfrm rot="10800000">
            <a:off x="295877" y="1187831"/>
            <a:ext cx="606382" cy="616689"/>
            <a:chOff x="3027518" y="-1395725"/>
            <a:chExt cx="705506" cy="717497"/>
          </a:xfrm>
        </p:grpSpPr>
        <p:sp>
          <p:nvSpPr>
            <p:cNvPr id="1964" name="Google Shape;1964;p21"/>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1"/>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1"/>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1"/>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1"/>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1"/>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1"/>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1"/>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1"/>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 name="Google Shape;1973;p21"/>
          <p:cNvGrpSpPr/>
          <p:nvPr/>
        </p:nvGrpSpPr>
        <p:grpSpPr>
          <a:xfrm>
            <a:off x="1393343" y="438136"/>
            <a:ext cx="158924" cy="202737"/>
            <a:chOff x="2947570" y="-1075969"/>
            <a:chExt cx="184903" cy="235878"/>
          </a:xfrm>
        </p:grpSpPr>
        <p:sp>
          <p:nvSpPr>
            <p:cNvPr id="1974" name="Google Shape;1974;p21"/>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1"/>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1"/>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7" name="Google Shape;1977;p21"/>
          <p:cNvGrpSpPr/>
          <p:nvPr/>
        </p:nvGrpSpPr>
        <p:grpSpPr>
          <a:xfrm>
            <a:off x="1045944" y="871518"/>
            <a:ext cx="158924" cy="202737"/>
            <a:chOff x="2947570" y="-1075969"/>
            <a:chExt cx="184903" cy="235878"/>
          </a:xfrm>
        </p:grpSpPr>
        <p:sp>
          <p:nvSpPr>
            <p:cNvPr id="1978" name="Google Shape;1978;p21"/>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1"/>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1"/>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1" name="Google Shape;1981;p21"/>
          <p:cNvGrpSpPr/>
          <p:nvPr/>
        </p:nvGrpSpPr>
        <p:grpSpPr>
          <a:xfrm>
            <a:off x="273209" y="511759"/>
            <a:ext cx="110824" cy="110824"/>
            <a:chOff x="794923" y="2795124"/>
            <a:chExt cx="128941" cy="128941"/>
          </a:xfrm>
        </p:grpSpPr>
        <p:sp>
          <p:nvSpPr>
            <p:cNvPr id="1982" name="Google Shape;1982;p21"/>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1"/>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4" name="Google Shape;1984;p21"/>
          <p:cNvGrpSpPr/>
          <p:nvPr/>
        </p:nvGrpSpPr>
        <p:grpSpPr>
          <a:xfrm>
            <a:off x="559039" y="4454821"/>
            <a:ext cx="308365" cy="307514"/>
            <a:chOff x="2601030" y="2721166"/>
            <a:chExt cx="358773" cy="357783"/>
          </a:xfrm>
        </p:grpSpPr>
        <p:sp>
          <p:nvSpPr>
            <p:cNvPr id="1985" name="Google Shape;1985;p21"/>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1"/>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1"/>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1"/>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1"/>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1"/>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1"/>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1"/>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3" name="Google Shape;1993;p21"/>
          <p:cNvGrpSpPr/>
          <p:nvPr/>
        </p:nvGrpSpPr>
        <p:grpSpPr>
          <a:xfrm>
            <a:off x="8330424" y="439151"/>
            <a:ext cx="200704" cy="200674"/>
            <a:chOff x="6886110" y="773687"/>
            <a:chExt cx="249074" cy="249037"/>
          </a:xfrm>
        </p:grpSpPr>
        <p:sp>
          <p:nvSpPr>
            <p:cNvPr id="1994" name="Google Shape;1994;p21"/>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1"/>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1"/>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1"/>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1"/>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1"/>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1"/>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1"/>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9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398"/>
        <p:cNvGrpSpPr/>
        <p:nvPr/>
      </p:nvGrpSpPr>
      <p:grpSpPr>
        <a:xfrm>
          <a:off x="0" y="0"/>
          <a:ext cx="0" cy="0"/>
          <a:chOff x="0" y="0"/>
          <a:chExt cx="0" cy="0"/>
        </a:xfrm>
      </p:grpSpPr>
      <p:sp>
        <p:nvSpPr>
          <p:cNvPr id="2399" name="Google Shape;2399;p26"/>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6"/>
          <p:cNvSpPr txBox="1">
            <a:spLocks noGrp="1"/>
          </p:cNvSpPr>
          <p:nvPr>
            <p:ph type="subTitle" idx="1"/>
          </p:nvPr>
        </p:nvSpPr>
        <p:spPr>
          <a:xfrm>
            <a:off x="2857500" y="1688238"/>
            <a:ext cx="3429000" cy="1248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a:endParaRPr/>
          </a:p>
        </p:txBody>
      </p:sp>
      <p:sp>
        <p:nvSpPr>
          <p:cNvPr id="2401" name="Google Shape;2401;p26"/>
          <p:cNvSpPr txBox="1">
            <a:spLocks noGrp="1"/>
          </p:cNvSpPr>
          <p:nvPr>
            <p:ph type="ctrTitle"/>
          </p:nvPr>
        </p:nvSpPr>
        <p:spPr>
          <a:xfrm>
            <a:off x="2413050" y="539499"/>
            <a:ext cx="4317900" cy="106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5200"/>
              <a:buNone/>
              <a:defRPr sz="7200">
                <a:solidFill>
                  <a:schemeClr val="accent3"/>
                </a:solidFill>
              </a:defRPr>
            </a:lvl1pPr>
            <a:lvl2pPr lvl="1" algn="ctr" rtl="0">
              <a:lnSpc>
                <a:spcPct val="70000"/>
              </a:lnSpc>
              <a:spcBef>
                <a:spcPts val="0"/>
              </a:spcBef>
              <a:spcAft>
                <a:spcPts val="0"/>
              </a:spcAft>
              <a:buClr>
                <a:schemeClr val="accent3"/>
              </a:buClr>
              <a:buSzPts val="5200"/>
              <a:buNone/>
              <a:defRPr sz="5200">
                <a:solidFill>
                  <a:schemeClr val="accent3"/>
                </a:solidFill>
              </a:defRPr>
            </a:lvl2pPr>
            <a:lvl3pPr lvl="2" algn="ctr" rtl="0">
              <a:lnSpc>
                <a:spcPct val="70000"/>
              </a:lnSpc>
              <a:spcBef>
                <a:spcPts val="0"/>
              </a:spcBef>
              <a:spcAft>
                <a:spcPts val="0"/>
              </a:spcAft>
              <a:buClr>
                <a:schemeClr val="accent3"/>
              </a:buClr>
              <a:buSzPts val="5200"/>
              <a:buNone/>
              <a:defRPr sz="5200">
                <a:solidFill>
                  <a:schemeClr val="accent3"/>
                </a:solidFill>
              </a:defRPr>
            </a:lvl3pPr>
            <a:lvl4pPr lvl="3" algn="ctr" rtl="0">
              <a:lnSpc>
                <a:spcPct val="70000"/>
              </a:lnSpc>
              <a:spcBef>
                <a:spcPts val="0"/>
              </a:spcBef>
              <a:spcAft>
                <a:spcPts val="0"/>
              </a:spcAft>
              <a:buClr>
                <a:schemeClr val="accent3"/>
              </a:buClr>
              <a:buSzPts val="5200"/>
              <a:buNone/>
              <a:defRPr sz="5200">
                <a:solidFill>
                  <a:schemeClr val="accent3"/>
                </a:solidFill>
              </a:defRPr>
            </a:lvl4pPr>
            <a:lvl5pPr lvl="4" algn="ctr" rtl="0">
              <a:lnSpc>
                <a:spcPct val="70000"/>
              </a:lnSpc>
              <a:spcBef>
                <a:spcPts val="0"/>
              </a:spcBef>
              <a:spcAft>
                <a:spcPts val="0"/>
              </a:spcAft>
              <a:buClr>
                <a:schemeClr val="accent3"/>
              </a:buClr>
              <a:buSzPts val="5200"/>
              <a:buNone/>
              <a:defRPr sz="5200">
                <a:solidFill>
                  <a:schemeClr val="accent3"/>
                </a:solidFill>
              </a:defRPr>
            </a:lvl5pPr>
            <a:lvl6pPr lvl="5" algn="ctr" rtl="0">
              <a:lnSpc>
                <a:spcPct val="70000"/>
              </a:lnSpc>
              <a:spcBef>
                <a:spcPts val="0"/>
              </a:spcBef>
              <a:spcAft>
                <a:spcPts val="0"/>
              </a:spcAft>
              <a:buClr>
                <a:schemeClr val="accent3"/>
              </a:buClr>
              <a:buSzPts val="5200"/>
              <a:buNone/>
              <a:defRPr sz="5200">
                <a:solidFill>
                  <a:schemeClr val="accent3"/>
                </a:solidFill>
              </a:defRPr>
            </a:lvl6pPr>
            <a:lvl7pPr lvl="6" algn="ctr" rtl="0">
              <a:lnSpc>
                <a:spcPct val="70000"/>
              </a:lnSpc>
              <a:spcBef>
                <a:spcPts val="0"/>
              </a:spcBef>
              <a:spcAft>
                <a:spcPts val="0"/>
              </a:spcAft>
              <a:buClr>
                <a:schemeClr val="accent3"/>
              </a:buClr>
              <a:buSzPts val="5200"/>
              <a:buNone/>
              <a:defRPr sz="5200">
                <a:solidFill>
                  <a:schemeClr val="accent3"/>
                </a:solidFill>
              </a:defRPr>
            </a:lvl7pPr>
            <a:lvl8pPr lvl="7" algn="ctr" rtl="0">
              <a:lnSpc>
                <a:spcPct val="70000"/>
              </a:lnSpc>
              <a:spcBef>
                <a:spcPts val="0"/>
              </a:spcBef>
              <a:spcAft>
                <a:spcPts val="0"/>
              </a:spcAft>
              <a:buClr>
                <a:schemeClr val="accent3"/>
              </a:buClr>
              <a:buSzPts val="5200"/>
              <a:buNone/>
              <a:defRPr sz="5200">
                <a:solidFill>
                  <a:schemeClr val="accent3"/>
                </a:solidFill>
              </a:defRPr>
            </a:lvl8pPr>
            <a:lvl9pPr lvl="8" algn="ctr" rtl="0">
              <a:lnSpc>
                <a:spcPct val="70000"/>
              </a:lnSpc>
              <a:spcBef>
                <a:spcPts val="0"/>
              </a:spcBef>
              <a:spcAft>
                <a:spcPts val="0"/>
              </a:spcAft>
              <a:buClr>
                <a:schemeClr val="accent3"/>
              </a:buClr>
              <a:buSzPts val="5200"/>
              <a:buNone/>
              <a:defRPr sz="5200">
                <a:solidFill>
                  <a:schemeClr val="accent3"/>
                </a:solidFill>
              </a:defRPr>
            </a:lvl9pPr>
          </a:lstStyle>
          <a:p>
            <a:endParaRPr/>
          </a:p>
        </p:txBody>
      </p:sp>
      <p:sp>
        <p:nvSpPr>
          <p:cNvPr id="2402" name="Google Shape;2402;p26"/>
          <p:cNvSpPr txBox="1"/>
          <p:nvPr/>
        </p:nvSpPr>
        <p:spPr>
          <a:xfrm>
            <a:off x="2875650" y="3751013"/>
            <a:ext cx="3392700" cy="61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2"/>
                </a:solidFill>
                <a:latin typeface="Nunito"/>
                <a:ea typeface="Nunito"/>
                <a:cs typeface="Nunito"/>
                <a:sym typeface="Nunito"/>
              </a:rPr>
              <a:t>CREDITS</a:t>
            </a:r>
            <a:r>
              <a:rPr lang="en" sz="1200">
                <a:solidFill>
                  <a:schemeClr val="accent2"/>
                </a:solidFill>
                <a:latin typeface="Nunito"/>
                <a:ea typeface="Nunito"/>
                <a:cs typeface="Nunito"/>
                <a:sym typeface="Nunito"/>
              </a:rPr>
              <a:t>: This presentation template was created by </a:t>
            </a:r>
            <a:r>
              <a:rPr lang="en" sz="1200" b="1">
                <a:solidFill>
                  <a:schemeClr val="accent2"/>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Nunito"/>
                <a:ea typeface="Nunito"/>
                <a:cs typeface="Nunito"/>
                <a:sym typeface="Nunito"/>
              </a:rPr>
              <a:t>, including icons by </a:t>
            </a:r>
            <a:r>
              <a:rPr lang="en" sz="1200" b="1">
                <a:solidFill>
                  <a:schemeClr val="accent2"/>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Nunito"/>
                <a:ea typeface="Nunito"/>
                <a:cs typeface="Nunito"/>
                <a:sym typeface="Nunito"/>
              </a:rPr>
              <a:t>, and infographics &amp; images by </a:t>
            </a:r>
            <a:r>
              <a:rPr lang="en" sz="1200" b="1">
                <a:solidFill>
                  <a:schemeClr val="accent2"/>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200" b="1">
              <a:solidFill>
                <a:schemeClr val="accent2"/>
              </a:solidFill>
              <a:latin typeface="Nunito"/>
              <a:ea typeface="Nunito"/>
              <a:cs typeface="Nunito"/>
              <a:sym typeface="Nunito"/>
            </a:endParaRPr>
          </a:p>
        </p:txBody>
      </p:sp>
      <p:grpSp>
        <p:nvGrpSpPr>
          <p:cNvPr id="2403" name="Google Shape;2403;p26"/>
          <p:cNvGrpSpPr/>
          <p:nvPr/>
        </p:nvGrpSpPr>
        <p:grpSpPr>
          <a:xfrm>
            <a:off x="771271" y="3950636"/>
            <a:ext cx="750503" cy="917365"/>
            <a:chOff x="794919" y="4014442"/>
            <a:chExt cx="750503" cy="917365"/>
          </a:xfrm>
        </p:grpSpPr>
        <p:sp>
          <p:nvSpPr>
            <p:cNvPr id="2404" name="Google Shape;2404;p26"/>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6"/>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6"/>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7" name="Google Shape;2407;p26"/>
          <p:cNvGrpSpPr/>
          <p:nvPr/>
        </p:nvGrpSpPr>
        <p:grpSpPr>
          <a:xfrm>
            <a:off x="755107" y="3481874"/>
            <a:ext cx="210867" cy="780480"/>
            <a:chOff x="2419167" y="1286206"/>
            <a:chExt cx="210867" cy="780480"/>
          </a:xfrm>
        </p:grpSpPr>
        <p:sp>
          <p:nvSpPr>
            <p:cNvPr id="2408" name="Google Shape;2408;p26"/>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6"/>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6"/>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6"/>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6"/>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6"/>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6"/>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6"/>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6"/>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6"/>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6"/>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6"/>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6"/>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6"/>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6"/>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3" name="Google Shape;2423;p26"/>
          <p:cNvGrpSpPr/>
          <p:nvPr/>
        </p:nvGrpSpPr>
        <p:grpSpPr>
          <a:xfrm>
            <a:off x="295424" y="4168520"/>
            <a:ext cx="509674" cy="559624"/>
            <a:chOff x="1693693" y="-2602979"/>
            <a:chExt cx="509674" cy="559624"/>
          </a:xfrm>
        </p:grpSpPr>
        <p:sp>
          <p:nvSpPr>
            <p:cNvPr id="2424" name="Google Shape;2424;p26"/>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6"/>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6"/>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6"/>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6"/>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6"/>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6"/>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6"/>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6"/>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3" name="Google Shape;2433;p26"/>
          <p:cNvGrpSpPr/>
          <p:nvPr/>
        </p:nvGrpSpPr>
        <p:grpSpPr>
          <a:xfrm flipH="1">
            <a:off x="1030668" y="315013"/>
            <a:ext cx="606514" cy="741056"/>
            <a:chOff x="6180225" y="405175"/>
            <a:chExt cx="606514" cy="741056"/>
          </a:xfrm>
        </p:grpSpPr>
        <p:sp>
          <p:nvSpPr>
            <p:cNvPr id="2434" name="Google Shape;2434;p26"/>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6"/>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6"/>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7" name="Google Shape;2437;p26"/>
          <p:cNvGrpSpPr/>
          <p:nvPr/>
        </p:nvGrpSpPr>
        <p:grpSpPr>
          <a:xfrm>
            <a:off x="300421" y="2848081"/>
            <a:ext cx="457673" cy="400720"/>
            <a:chOff x="299281" y="2848081"/>
            <a:chExt cx="457673" cy="400720"/>
          </a:xfrm>
        </p:grpSpPr>
        <p:sp>
          <p:nvSpPr>
            <p:cNvPr id="2438" name="Google Shape;2438;p26"/>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6"/>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0" name="Google Shape;2440;p26"/>
          <p:cNvGrpSpPr/>
          <p:nvPr/>
        </p:nvGrpSpPr>
        <p:grpSpPr>
          <a:xfrm>
            <a:off x="796063" y="2795124"/>
            <a:ext cx="128941" cy="128941"/>
            <a:chOff x="794923" y="2795124"/>
            <a:chExt cx="128941" cy="128941"/>
          </a:xfrm>
        </p:grpSpPr>
        <p:sp>
          <p:nvSpPr>
            <p:cNvPr id="2441" name="Google Shape;2441;p26"/>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6"/>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3" name="Google Shape;2443;p26"/>
          <p:cNvGrpSpPr/>
          <p:nvPr/>
        </p:nvGrpSpPr>
        <p:grpSpPr>
          <a:xfrm>
            <a:off x="1905060" y="388587"/>
            <a:ext cx="302661" cy="301826"/>
            <a:chOff x="2601030" y="2721166"/>
            <a:chExt cx="358773" cy="357783"/>
          </a:xfrm>
        </p:grpSpPr>
        <p:sp>
          <p:nvSpPr>
            <p:cNvPr id="2444" name="Google Shape;2444;p26"/>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6"/>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6"/>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6"/>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6"/>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6"/>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6"/>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6"/>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2" name="Google Shape;2452;p26"/>
          <p:cNvGrpSpPr/>
          <p:nvPr/>
        </p:nvGrpSpPr>
        <p:grpSpPr>
          <a:xfrm flipH="1">
            <a:off x="263381" y="244061"/>
            <a:ext cx="798796" cy="813307"/>
            <a:chOff x="3411440" y="2423377"/>
            <a:chExt cx="991309" cy="1009316"/>
          </a:xfrm>
        </p:grpSpPr>
        <p:sp>
          <p:nvSpPr>
            <p:cNvPr id="2453" name="Google Shape;2453;p26"/>
            <p:cNvSpPr/>
            <p:nvPr/>
          </p:nvSpPr>
          <p:spPr>
            <a:xfrm>
              <a:off x="3411440" y="2423377"/>
              <a:ext cx="585623" cy="591601"/>
            </a:xfrm>
            <a:custGeom>
              <a:avLst/>
              <a:gdLst/>
              <a:ahLst/>
              <a:cxnLst/>
              <a:rect l="l" t="t" r="r" b="b"/>
              <a:pathLst>
                <a:path w="15969" h="16132" fill="none" extrusionOk="0">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6"/>
            <p:cNvSpPr/>
            <p:nvPr/>
          </p:nvSpPr>
          <p:spPr>
            <a:xfrm>
              <a:off x="3704241" y="2524303"/>
              <a:ext cx="192897" cy="191907"/>
            </a:xfrm>
            <a:custGeom>
              <a:avLst/>
              <a:gdLst/>
              <a:ahLst/>
              <a:cxnLst/>
              <a:rect l="l" t="t" r="r" b="b"/>
              <a:pathLst>
                <a:path w="5260" h="5233" fill="none" extrusionOk="0">
                  <a:moveTo>
                    <a:pt x="1" y="55"/>
                  </a:moveTo>
                  <a:cubicBezTo>
                    <a:pt x="2889" y="1"/>
                    <a:pt x="5259" y="2317"/>
                    <a:pt x="5259" y="5232"/>
                  </a:cubicBez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6"/>
            <p:cNvSpPr/>
            <p:nvPr/>
          </p:nvSpPr>
          <p:spPr>
            <a:xfrm>
              <a:off x="3959048" y="2992990"/>
              <a:ext cx="443701" cy="439703"/>
            </a:xfrm>
            <a:custGeom>
              <a:avLst/>
              <a:gdLst/>
              <a:ahLst/>
              <a:cxnLst/>
              <a:rect l="l" t="t" r="r" b="b"/>
              <a:pathLst>
                <a:path w="12099" h="11990" fill="none" extrusionOk="0">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6"/>
            <p:cNvSpPr/>
            <p:nvPr/>
          </p:nvSpPr>
          <p:spPr>
            <a:xfrm>
              <a:off x="3897107" y="2935009"/>
              <a:ext cx="93955" cy="91975"/>
            </a:xfrm>
            <a:custGeom>
              <a:avLst/>
              <a:gdLst/>
              <a:ahLst/>
              <a:cxnLst/>
              <a:rect l="l" t="t" r="r" b="b"/>
              <a:pathLst>
                <a:path w="2562" h="2508" fill="none" extrusionOk="0">
                  <a:moveTo>
                    <a:pt x="2562" y="2508"/>
                  </a:moveTo>
                  <a:lnTo>
                    <a:pt x="0"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7" name="Google Shape;2457;p26"/>
          <p:cNvGrpSpPr/>
          <p:nvPr/>
        </p:nvGrpSpPr>
        <p:grpSpPr>
          <a:xfrm flipH="1">
            <a:off x="287634" y="1726737"/>
            <a:ext cx="184903" cy="235878"/>
            <a:chOff x="2947570" y="-1075969"/>
            <a:chExt cx="184903" cy="235878"/>
          </a:xfrm>
        </p:grpSpPr>
        <p:sp>
          <p:nvSpPr>
            <p:cNvPr id="2458" name="Google Shape;2458;p26"/>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6"/>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6"/>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26"/>
          <p:cNvGrpSpPr/>
          <p:nvPr/>
        </p:nvGrpSpPr>
        <p:grpSpPr>
          <a:xfrm>
            <a:off x="1130042" y="1264814"/>
            <a:ext cx="187263" cy="187264"/>
            <a:chOff x="1447449" y="4268259"/>
            <a:chExt cx="217875" cy="217875"/>
          </a:xfrm>
        </p:grpSpPr>
        <p:sp>
          <p:nvSpPr>
            <p:cNvPr id="2462" name="Google Shape;2462;p26"/>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6"/>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6"/>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6"/>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6"/>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6"/>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6"/>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6"/>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0" name="Google Shape;2470;p26"/>
          <p:cNvSpPr/>
          <p:nvPr/>
        </p:nvSpPr>
        <p:spPr>
          <a:xfrm>
            <a:off x="1630891" y="4714790"/>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1" name="Google Shape;2471;p26"/>
          <p:cNvGrpSpPr/>
          <p:nvPr/>
        </p:nvGrpSpPr>
        <p:grpSpPr>
          <a:xfrm>
            <a:off x="428145" y="1038355"/>
            <a:ext cx="576312" cy="578897"/>
            <a:chOff x="1889565" y="-3382437"/>
            <a:chExt cx="670520" cy="673527"/>
          </a:xfrm>
        </p:grpSpPr>
        <p:sp>
          <p:nvSpPr>
            <p:cNvPr id="2472" name="Google Shape;2472;p26"/>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6"/>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6"/>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6"/>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6"/>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7" name="Google Shape;2477;p26"/>
          <p:cNvGrpSpPr/>
          <p:nvPr/>
        </p:nvGrpSpPr>
        <p:grpSpPr>
          <a:xfrm flipH="1">
            <a:off x="448759" y="3585837"/>
            <a:ext cx="184903" cy="235878"/>
            <a:chOff x="2947570" y="-1075969"/>
            <a:chExt cx="184903" cy="235878"/>
          </a:xfrm>
        </p:grpSpPr>
        <p:sp>
          <p:nvSpPr>
            <p:cNvPr id="2478" name="Google Shape;2478;p26"/>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6"/>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6"/>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26"/>
          <p:cNvGrpSpPr/>
          <p:nvPr/>
        </p:nvGrpSpPr>
        <p:grpSpPr>
          <a:xfrm>
            <a:off x="8371552" y="237156"/>
            <a:ext cx="511655" cy="625155"/>
            <a:chOff x="6180225" y="405175"/>
            <a:chExt cx="606514" cy="741056"/>
          </a:xfrm>
        </p:grpSpPr>
        <p:sp>
          <p:nvSpPr>
            <p:cNvPr id="2482" name="Google Shape;2482;p26"/>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6"/>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6"/>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5" name="Google Shape;2485;p26"/>
          <p:cNvGrpSpPr/>
          <p:nvPr/>
        </p:nvGrpSpPr>
        <p:grpSpPr>
          <a:xfrm rot="5400000" flipH="1">
            <a:off x="8093799" y="4189266"/>
            <a:ext cx="703922" cy="736809"/>
            <a:chOff x="3153626" y="-2653955"/>
            <a:chExt cx="834426" cy="873411"/>
          </a:xfrm>
        </p:grpSpPr>
        <p:sp>
          <p:nvSpPr>
            <p:cNvPr id="2486" name="Google Shape;2486;p26"/>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6"/>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6"/>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6"/>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6"/>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6"/>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6"/>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3" name="Google Shape;2493;p26"/>
          <p:cNvGrpSpPr/>
          <p:nvPr/>
        </p:nvGrpSpPr>
        <p:grpSpPr>
          <a:xfrm rot="5400000" flipH="1">
            <a:off x="8605367" y="3117832"/>
            <a:ext cx="193077" cy="245361"/>
            <a:chOff x="2079424" y="521748"/>
            <a:chExt cx="228873" cy="290850"/>
          </a:xfrm>
        </p:grpSpPr>
        <p:sp>
          <p:nvSpPr>
            <p:cNvPr id="2494" name="Google Shape;2494;p26"/>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6"/>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6"/>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7" name="Google Shape;2497;p26"/>
          <p:cNvGrpSpPr/>
          <p:nvPr/>
        </p:nvGrpSpPr>
        <p:grpSpPr>
          <a:xfrm flipH="1">
            <a:off x="7868851" y="377844"/>
            <a:ext cx="384731" cy="590613"/>
            <a:chOff x="1603769" y="107044"/>
            <a:chExt cx="384731" cy="590613"/>
          </a:xfrm>
        </p:grpSpPr>
        <p:sp>
          <p:nvSpPr>
            <p:cNvPr id="2498" name="Google Shape;2498;p26"/>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6"/>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6"/>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6"/>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6"/>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6"/>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6"/>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5" name="Google Shape;2505;p26"/>
          <p:cNvGrpSpPr/>
          <p:nvPr/>
        </p:nvGrpSpPr>
        <p:grpSpPr>
          <a:xfrm flipH="1">
            <a:off x="7637259" y="1057462"/>
            <a:ext cx="184903" cy="235878"/>
            <a:chOff x="2947570" y="-1075969"/>
            <a:chExt cx="184903" cy="235878"/>
          </a:xfrm>
        </p:grpSpPr>
        <p:sp>
          <p:nvSpPr>
            <p:cNvPr id="2506" name="Google Shape;2506;p26"/>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6"/>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6"/>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9" name="Google Shape;2509;p26"/>
          <p:cNvGrpSpPr/>
          <p:nvPr/>
        </p:nvGrpSpPr>
        <p:grpSpPr>
          <a:xfrm flipH="1">
            <a:off x="8139562" y="1043517"/>
            <a:ext cx="670541" cy="672920"/>
            <a:chOff x="4492684" y="662647"/>
            <a:chExt cx="847391" cy="850399"/>
          </a:xfrm>
        </p:grpSpPr>
        <p:sp>
          <p:nvSpPr>
            <p:cNvPr id="2510" name="Google Shape;2510;p26"/>
            <p:cNvSpPr/>
            <p:nvPr/>
          </p:nvSpPr>
          <p:spPr>
            <a:xfrm>
              <a:off x="4492684" y="662647"/>
              <a:ext cx="847391" cy="850399"/>
            </a:xfrm>
            <a:custGeom>
              <a:avLst/>
              <a:gdLst/>
              <a:ahLst/>
              <a:cxnLst/>
              <a:rect l="l" t="t" r="r" b="b"/>
              <a:pathLst>
                <a:path w="23107" h="23189" fill="none" extrusionOk="0">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6"/>
            <p:cNvSpPr/>
            <p:nvPr/>
          </p:nvSpPr>
          <p:spPr>
            <a:xfrm>
              <a:off x="4858428" y="1029382"/>
              <a:ext cx="115922" cy="115958"/>
            </a:xfrm>
            <a:custGeom>
              <a:avLst/>
              <a:gdLst/>
              <a:ahLst/>
              <a:cxnLst/>
              <a:rect l="l" t="t" r="r" b="b"/>
              <a:pathLst>
                <a:path w="3161" h="3162" fill="none" extrusionOk="0">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6"/>
            <p:cNvSpPr/>
            <p:nvPr/>
          </p:nvSpPr>
          <p:spPr>
            <a:xfrm>
              <a:off x="4770485" y="792581"/>
              <a:ext cx="291803" cy="197885"/>
            </a:xfrm>
            <a:custGeom>
              <a:avLst/>
              <a:gdLst/>
              <a:ahLst/>
              <a:cxnLst/>
              <a:rect l="l" t="t" r="r" b="b"/>
              <a:pathLst>
                <a:path w="7957" h="5396" fill="none" extrusionOk="0">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6"/>
            <p:cNvSpPr/>
            <p:nvPr/>
          </p:nvSpPr>
          <p:spPr>
            <a:xfrm>
              <a:off x="4623571" y="1091360"/>
              <a:ext cx="235878" cy="250840"/>
            </a:xfrm>
            <a:custGeom>
              <a:avLst/>
              <a:gdLst/>
              <a:ahLst/>
              <a:cxnLst/>
              <a:rect l="l" t="t" r="r" b="b"/>
              <a:pathLst>
                <a:path w="6432" h="6840" fill="none" extrusionOk="0">
                  <a:moveTo>
                    <a:pt x="4878" y="0"/>
                  </a:moveTo>
                  <a:lnTo>
                    <a:pt x="1" y="82"/>
                  </a:lnTo>
                  <a:cubicBezTo>
                    <a:pt x="1" y="2861"/>
                    <a:pt x="1499" y="5450"/>
                    <a:pt x="3924" y="6839"/>
                  </a:cubicBezTo>
                  <a:lnTo>
                    <a:pt x="6431" y="2589"/>
                  </a:lnTo>
                  <a:cubicBezTo>
                    <a:pt x="5478" y="2071"/>
                    <a:pt x="4905" y="1063"/>
                    <a:pt x="487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6"/>
            <p:cNvSpPr/>
            <p:nvPr/>
          </p:nvSpPr>
          <p:spPr>
            <a:xfrm>
              <a:off x="4973326" y="1083365"/>
              <a:ext cx="236868" cy="253847"/>
            </a:xfrm>
            <a:custGeom>
              <a:avLst/>
              <a:gdLst/>
              <a:ahLst/>
              <a:cxnLst/>
              <a:rect l="l" t="t" r="r" b="b"/>
              <a:pathLst>
                <a:path w="6459" h="6922" fill="none" extrusionOk="0">
                  <a:moveTo>
                    <a:pt x="6458" y="0"/>
                  </a:moveTo>
                  <a:lnTo>
                    <a:pt x="1554" y="109"/>
                  </a:lnTo>
                  <a:cubicBezTo>
                    <a:pt x="1526" y="1199"/>
                    <a:pt x="954" y="2207"/>
                    <a:pt x="1" y="2780"/>
                  </a:cubicBezTo>
                  <a:lnTo>
                    <a:pt x="2507" y="6921"/>
                  </a:lnTo>
                  <a:cubicBezTo>
                    <a:pt x="4932" y="5450"/>
                    <a:pt x="6431" y="2834"/>
                    <a:pt x="645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5" name="Google Shape;2515;p26"/>
          <p:cNvSpPr/>
          <p:nvPr/>
        </p:nvSpPr>
        <p:spPr>
          <a:xfrm>
            <a:off x="8695441" y="1963315"/>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6" name="Google Shape;2516;p26"/>
          <p:cNvGrpSpPr/>
          <p:nvPr/>
        </p:nvGrpSpPr>
        <p:grpSpPr>
          <a:xfrm flipH="1">
            <a:off x="7362735" y="4329753"/>
            <a:ext cx="557642" cy="557642"/>
            <a:chOff x="3560335" y="-646412"/>
            <a:chExt cx="557642" cy="557642"/>
          </a:xfrm>
        </p:grpSpPr>
        <p:sp>
          <p:nvSpPr>
            <p:cNvPr id="2517" name="Google Shape;2517;p26"/>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6"/>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6"/>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6"/>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6"/>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6"/>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6"/>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6"/>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6"/>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6" name="Google Shape;2526;p26"/>
          <p:cNvGrpSpPr/>
          <p:nvPr/>
        </p:nvGrpSpPr>
        <p:grpSpPr>
          <a:xfrm>
            <a:off x="8114520" y="3338330"/>
            <a:ext cx="576312" cy="578897"/>
            <a:chOff x="1889565" y="-3382437"/>
            <a:chExt cx="670520" cy="673527"/>
          </a:xfrm>
        </p:grpSpPr>
        <p:sp>
          <p:nvSpPr>
            <p:cNvPr id="2527" name="Google Shape;2527;p26"/>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6"/>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6"/>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6"/>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6"/>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2" name="Google Shape;2532;p26"/>
          <p:cNvGrpSpPr/>
          <p:nvPr/>
        </p:nvGrpSpPr>
        <p:grpSpPr>
          <a:xfrm rot="10800000">
            <a:off x="7097107" y="223648"/>
            <a:ext cx="479293" cy="479293"/>
            <a:chOff x="3560335" y="-646412"/>
            <a:chExt cx="557642" cy="557642"/>
          </a:xfrm>
        </p:grpSpPr>
        <p:sp>
          <p:nvSpPr>
            <p:cNvPr id="2533" name="Google Shape;2533;p26"/>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6"/>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6"/>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6"/>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6"/>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6"/>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6"/>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6"/>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6"/>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2" name="Google Shape;2542;p26"/>
          <p:cNvGrpSpPr/>
          <p:nvPr/>
        </p:nvGrpSpPr>
        <p:grpSpPr>
          <a:xfrm rot="5400000" flipH="1">
            <a:off x="8526017" y="3979740"/>
            <a:ext cx="202705" cy="497323"/>
            <a:chOff x="6219428" y="3871144"/>
            <a:chExt cx="235841" cy="578619"/>
          </a:xfrm>
        </p:grpSpPr>
        <p:sp>
          <p:nvSpPr>
            <p:cNvPr id="2543" name="Google Shape;2543;p26"/>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6"/>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6"/>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7131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2pPr>
            <a:lvl3pPr lvl="2">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3pPr>
            <a:lvl4pPr lvl="3">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4pPr>
            <a:lvl5pPr lvl="4">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5pPr>
            <a:lvl6pPr lvl="5">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6pPr>
            <a:lvl7pPr lvl="6">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7pPr>
            <a:lvl8pPr lvl="7">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8pPr>
            <a:lvl9pPr lvl="8">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1pPr>
            <a:lvl2pPr marL="914400" lvl="1"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2pPr>
            <a:lvl3pPr marL="1371600" lvl="2"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3pPr>
            <a:lvl4pPr marL="1828800" lvl="3"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4pPr>
            <a:lvl5pPr marL="2286000" lvl="4"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5pPr>
            <a:lvl6pPr marL="2743200" lvl="5"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6pPr>
            <a:lvl7pPr marL="3200400" lvl="6"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7pPr>
            <a:lvl8pPr marL="3657600" lvl="7"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8pPr>
            <a:lvl9pPr marL="4114800" lvl="8" indent="-304800">
              <a:lnSpc>
                <a:spcPct val="115000"/>
              </a:lnSpc>
              <a:spcBef>
                <a:spcPts val="1600"/>
              </a:spcBef>
              <a:spcAft>
                <a:spcPts val="1600"/>
              </a:spcAft>
              <a:buClr>
                <a:schemeClr val="dk1"/>
              </a:buClr>
              <a:buSzPts val="1200"/>
              <a:buFont typeface="Nunito Light"/>
              <a:buChar char="■"/>
              <a:defRPr sz="1200">
                <a:solidFill>
                  <a:schemeClr val="dk1"/>
                </a:solidFill>
                <a:latin typeface="Nunito Light"/>
                <a:ea typeface="Nunito Light"/>
                <a:cs typeface="Nunito Light"/>
                <a:sym typeface="Nuni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2" r:id="rId4"/>
    <p:sldLayoutId id="2147483667" r:id="rId5"/>
    <p:sldLayoutId id="2147483675" r:id="rId6"/>
    <p:sldLayoutId id="214748367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15:clr>
            <a:srgbClr val="EA4335"/>
          </p15:clr>
        </p15:guide>
        <p15:guide id="7" orient="horz" pos="1620">
          <p15:clr>
            <a:srgbClr val="EA4335"/>
          </p15:clr>
        </p15:guide>
        <p15:guide id="8" orient="horz" pos="3237">
          <p15:clr>
            <a:srgbClr val="EA4335"/>
          </p15:clr>
        </p15:guide>
        <p15:guide id="9" orient="horz" pos="2903">
          <p15:clr>
            <a:srgbClr val="EA4335"/>
          </p15:clr>
        </p15:guide>
        <p15:guide id="10" orient="horz" pos="340">
          <p15:clr>
            <a:srgbClr val="EA4335"/>
          </p15:clr>
        </p15:guide>
        <p15:guide id="11" orient="horz" pos="61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sp>
        <p:nvSpPr>
          <p:cNvPr id="2707" name="Google Shape;2707;p32"/>
          <p:cNvSpPr txBox="1">
            <a:spLocks noGrp="1"/>
          </p:cNvSpPr>
          <p:nvPr>
            <p:ph type="ctrTitle"/>
          </p:nvPr>
        </p:nvSpPr>
        <p:spPr>
          <a:xfrm>
            <a:off x="1261730" y="1704550"/>
            <a:ext cx="6896986" cy="12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latin typeface="Montserrat Black"/>
                <a:ea typeface="Montserrat Black"/>
                <a:cs typeface="Montserrat Black"/>
                <a:sym typeface="Montserrat Black"/>
              </a:rPr>
              <a:t>WORLD</a:t>
            </a:r>
            <a:r>
              <a:rPr lang="en" dirty="0">
                <a:solidFill>
                  <a:schemeClr val="accent3"/>
                </a:solidFill>
              </a:rPr>
              <a:t> </a:t>
            </a:r>
            <a:r>
              <a:rPr lang="en" dirty="0">
                <a:latin typeface="Montserrat"/>
                <a:ea typeface="Montserrat"/>
                <a:cs typeface="Montserrat"/>
                <a:sym typeface="Montserrat"/>
              </a:rPr>
              <a:t>Happiness</a:t>
            </a:r>
            <a:r>
              <a:rPr lang="en" dirty="0">
                <a:solidFill>
                  <a:schemeClr val="accent3"/>
                </a:solidFill>
                <a:latin typeface="Montserrat"/>
                <a:ea typeface="Montserrat"/>
                <a:cs typeface="Montserrat"/>
                <a:sym typeface="Montserrat"/>
              </a:rPr>
              <a:t> Index</a:t>
            </a:r>
            <a:endParaRPr dirty="0">
              <a:solidFill>
                <a:schemeClr val="accent3"/>
              </a:solidFill>
              <a:latin typeface="Montserrat"/>
              <a:ea typeface="Montserrat"/>
              <a:cs typeface="Montserrat"/>
              <a:sym typeface="Montserrat"/>
            </a:endParaRPr>
          </a:p>
        </p:txBody>
      </p:sp>
      <p:sp>
        <p:nvSpPr>
          <p:cNvPr id="2708" name="Google Shape;2708;p32"/>
          <p:cNvSpPr txBox="1">
            <a:spLocks noGrp="1"/>
          </p:cNvSpPr>
          <p:nvPr>
            <p:ph type="subTitle" idx="1"/>
          </p:nvPr>
        </p:nvSpPr>
        <p:spPr>
          <a:xfrm>
            <a:off x="1956390" y="4061638"/>
            <a:ext cx="1541707" cy="8151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Group 4</a:t>
            </a:r>
          </a:p>
          <a:p>
            <a:pPr marL="0" lvl="0" indent="0" algn="ctr" rtl="0">
              <a:spcBef>
                <a:spcPts val="0"/>
              </a:spcBef>
              <a:spcAft>
                <a:spcPts val="0"/>
              </a:spcAft>
              <a:buNone/>
            </a:pPr>
            <a:r>
              <a:rPr lang="en" dirty="0"/>
              <a:t>Sec A</a:t>
            </a:r>
          </a:p>
          <a:p>
            <a:pPr marL="0" lvl="0" indent="0" algn="ctr" rtl="0">
              <a:spcBef>
                <a:spcPts val="0"/>
              </a:spcBef>
              <a:spcAft>
                <a:spcPts val="0"/>
              </a:spcAft>
              <a:buNone/>
            </a:pPr>
            <a:r>
              <a:rPr lang="en" dirty="0"/>
              <a:t>MBA 06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7"/>
        <p:cNvGrpSpPr/>
        <p:nvPr/>
      </p:nvGrpSpPr>
      <p:grpSpPr>
        <a:xfrm>
          <a:off x="0" y="0"/>
          <a:ext cx="0" cy="0"/>
          <a:chOff x="0" y="0"/>
          <a:chExt cx="0" cy="0"/>
        </a:xfrm>
      </p:grpSpPr>
      <p:sp>
        <p:nvSpPr>
          <p:cNvPr id="3209" name="Google Shape;3209;p59"/>
          <p:cNvSpPr txBox="1">
            <a:spLocks noGrp="1"/>
          </p:cNvSpPr>
          <p:nvPr>
            <p:ph type="ctrTitle"/>
          </p:nvPr>
        </p:nvSpPr>
        <p:spPr>
          <a:xfrm>
            <a:off x="2413050" y="2040750"/>
            <a:ext cx="4317900" cy="10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3213" name="Google Shape;3213;p59"/>
          <p:cNvSpPr txBox="1">
            <a:spLocks noGrp="1"/>
          </p:cNvSpPr>
          <p:nvPr>
            <p:ph type="subTitle" idx="4294967295"/>
          </p:nvPr>
        </p:nvSpPr>
        <p:spPr>
          <a:xfrm>
            <a:off x="3201000" y="4433621"/>
            <a:ext cx="2742000" cy="26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Nunito"/>
                <a:ea typeface="Nunito"/>
                <a:cs typeface="Nunito"/>
                <a:sym typeface="Nunito"/>
              </a:rPr>
              <a:t>Please keep this slide for attribution</a:t>
            </a:r>
            <a:endParaRPr b="1">
              <a:latin typeface="Nunito"/>
              <a:ea typeface="Nunito"/>
              <a:cs typeface="Nunito"/>
              <a:sym typeface="Nunito"/>
            </a:endParaRPr>
          </a:p>
        </p:txBody>
      </p:sp>
      <p:sp>
        <p:nvSpPr>
          <p:cNvPr id="2" name="Rectangle 1">
            <a:extLst>
              <a:ext uri="{FF2B5EF4-FFF2-40B4-BE49-F238E27FC236}">
                <a16:creationId xmlns:a16="http://schemas.microsoft.com/office/drawing/2014/main" id="{2AC50C12-9C02-49CE-8221-19045D82BD99}"/>
              </a:ext>
            </a:extLst>
          </p:cNvPr>
          <p:cNvSpPr/>
          <p:nvPr/>
        </p:nvSpPr>
        <p:spPr>
          <a:xfrm>
            <a:off x="2147777" y="3381153"/>
            <a:ext cx="4777563" cy="1446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64"/>
        <p:cNvGrpSpPr/>
        <p:nvPr/>
      </p:nvGrpSpPr>
      <p:grpSpPr>
        <a:xfrm>
          <a:off x="0" y="0"/>
          <a:ext cx="0" cy="0"/>
          <a:chOff x="0" y="0"/>
          <a:chExt cx="0" cy="0"/>
        </a:xfrm>
      </p:grpSpPr>
      <p:sp>
        <p:nvSpPr>
          <p:cNvPr id="2765" name="Google Shape;2765;p37"/>
          <p:cNvSpPr txBox="1">
            <a:spLocks noGrp="1"/>
          </p:cNvSpPr>
          <p:nvPr>
            <p:ph type="title"/>
          </p:nvPr>
        </p:nvSpPr>
        <p:spPr>
          <a:xfrm>
            <a:off x="2357100" y="3323481"/>
            <a:ext cx="4429800" cy="32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IN" dirty="0"/>
              <a:t>Gabriel García Márquez</a:t>
            </a:r>
            <a:endParaRPr dirty="0"/>
          </a:p>
        </p:txBody>
      </p:sp>
      <p:sp>
        <p:nvSpPr>
          <p:cNvPr id="2766" name="Google Shape;2766;p37"/>
          <p:cNvSpPr txBox="1">
            <a:spLocks noGrp="1"/>
          </p:cNvSpPr>
          <p:nvPr>
            <p:ph type="subTitle" idx="4294967295"/>
          </p:nvPr>
        </p:nvSpPr>
        <p:spPr>
          <a:xfrm>
            <a:off x="713225" y="539500"/>
            <a:ext cx="1195500" cy="129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000">
                <a:solidFill>
                  <a:schemeClr val="accent4"/>
                </a:solidFill>
                <a:latin typeface="Montserrat Black"/>
                <a:ea typeface="Montserrat Black"/>
                <a:cs typeface="Montserrat Black"/>
                <a:sym typeface="Montserrat Black"/>
              </a:rPr>
              <a:t>“</a:t>
            </a:r>
            <a:endParaRPr sz="15000">
              <a:solidFill>
                <a:schemeClr val="accent4"/>
              </a:solidFill>
              <a:latin typeface="Montserrat Black"/>
              <a:ea typeface="Montserrat Black"/>
              <a:cs typeface="Montserrat Black"/>
              <a:sym typeface="Montserrat Black"/>
            </a:endParaRPr>
          </a:p>
        </p:txBody>
      </p:sp>
      <p:sp>
        <p:nvSpPr>
          <p:cNvPr id="2767" name="Google Shape;2767;p37"/>
          <p:cNvSpPr txBox="1">
            <a:spLocks noGrp="1"/>
          </p:cNvSpPr>
          <p:nvPr>
            <p:ph type="subTitle" idx="4294967295"/>
          </p:nvPr>
        </p:nvSpPr>
        <p:spPr>
          <a:xfrm>
            <a:off x="7235275" y="2571750"/>
            <a:ext cx="1195500" cy="12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0">
                <a:solidFill>
                  <a:schemeClr val="accent4"/>
                </a:solidFill>
                <a:latin typeface="Montserrat Black"/>
                <a:ea typeface="Montserrat Black"/>
                <a:cs typeface="Montserrat Black"/>
                <a:sym typeface="Montserrat Black"/>
              </a:rPr>
              <a:t>”</a:t>
            </a:r>
            <a:endParaRPr sz="15000">
              <a:solidFill>
                <a:schemeClr val="accent4"/>
              </a:solidFill>
              <a:latin typeface="Montserrat Black"/>
              <a:ea typeface="Montserrat Black"/>
              <a:cs typeface="Montserrat Black"/>
              <a:sym typeface="Montserrat Black"/>
            </a:endParaRPr>
          </a:p>
        </p:txBody>
      </p:sp>
      <p:sp>
        <p:nvSpPr>
          <p:cNvPr id="2768" name="Google Shape;2768;p37"/>
          <p:cNvSpPr txBox="1">
            <a:spLocks noGrp="1"/>
          </p:cNvSpPr>
          <p:nvPr>
            <p:ph type="subTitle" idx="1"/>
          </p:nvPr>
        </p:nvSpPr>
        <p:spPr>
          <a:xfrm>
            <a:off x="2357100" y="1493619"/>
            <a:ext cx="4429800" cy="16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No medicine cures what happiness cannot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1"/>
        <p:cNvGrpSpPr/>
        <p:nvPr/>
      </p:nvGrpSpPr>
      <p:grpSpPr>
        <a:xfrm>
          <a:off x="0" y="0"/>
          <a:ext cx="0" cy="0"/>
          <a:chOff x="0" y="0"/>
          <a:chExt cx="0" cy="0"/>
        </a:xfrm>
      </p:grpSpPr>
      <p:sp>
        <p:nvSpPr>
          <p:cNvPr id="2742" name="Google Shape;2742;p36"/>
          <p:cNvSpPr txBox="1">
            <a:spLocks noGrp="1"/>
          </p:cNvSpPr>
          <p:nvPr>
            <p:ph type="title"/>
          </p:nvPr>
        </p:nvSpPr>
        <p:spPr>
          <a:xfrm>
            <a:off x="2620950" y="539500"/>
            <a:ext cx="39021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2743" name="Google Shape;2743;p36"/>
          <p:cNvSpPr txBox="1">
            <a:spLocks noGrp="1"/>
          </p:cNvSpPr>
          <p:nvPr>
            <p:ph type="subTitle" idx="1"/>
          </p:nvPr>
        </p:nvSpPr>
        <p:spPr>
          <a:xfrm>
            <a:off x="1552181" y="1858050"/>
            <a:ext cx="6039637" cy="14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World Happiness Report is an annual publication of the United Nations Sustainable Development Solutions Network. It contains articles, and rankings of national happiness based on respondent ratings of their own lives, which the report also correlates with various life factors. As of March 2020, Finland was ranked the happiest country in the world three times in a row.</a:t>
            </a:r>
          </a:p>
        </p:txBody>
      </p:sp>
      <p:grpSp>
        <p:nvGrpSpPr>
          <p:cNvPr id="2744" name="Google Shape;2744;p36"/>
          <p:cNvGrpSpPr/>
          <p:nvPr/>
        </p:nvGrpSpPr>
        <p:grpSpPr>
          <a:xfrm flipH="1">
            <a:off x="8313866" y="368344"/>
            <a:ext cx="545422" cy="666492"/>
            <a:chOff x="2859835" y="2776139"/>
            <a:chExt cx="634581" cy="775442"/>
          </a:xfrm>
        </p:grpSpPr>
        <p:sp>
          <p:nvSpPr>
            <p:cNvPr id="2745" name="Google Shape;2745;p36"/>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6"/>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6"/>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8" name="Google Shape;2748;p36"/>
          <p:cNvGrpSpPr/>
          <p:nvPr/>
        </p:nvGrpSpPr>
        <p:grpSpPr>
          <a:xfrm flipH="1">
            <a:off x="7945527" y="883912"/>
            <a:ext cx="158924" cy="202737"/>
            <a:chOff x="2947570" y="-1075969"/>
            <a:chExt cx="184903" cy="235878"/>
          </a:xfrm>
        </p:grpSpPr>
        <p:sp>
          <p:nvSpPr>
            <p:cNvPr id="2749" name="Google Shape;2749;p36"/>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6"/>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6"/>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2" name="Google Shape;2752;p36"/>
          <p:cNvGrpSpPr/>
          <p:nvPr/>
        </p:nvGrpSpPr>
        <p:grpSpPr>
          <a:xfrm>
            <a:off x="7437194" y="2374827"/>
            <a:ext cx="166649" cy="167500"/>
            <a:chOff x="3407917" y="-1400250"/>
            <a:chExt cx="193891" cy="194881"/>
          </a:xfrm>
        </p:grpSpPr>
        <p:sp>
          <p:nvSpPr>
            <p:cNvPr id="2753" name="Google Shape;2753;p36"/>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6"/>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6"/>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6"/>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6"/>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6"/>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6"/>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6"/>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2"/>
        <p:cNvGrpSpPr/>
        <p:nvPr/>
      </p:nvGrpSpPr>
      <p:grpSpPr>
        <a:xfrm>
          <a:off x="0" y="0"/>
          <a:ext cx="0" cy="0"/>
          <a:chOff x="0" y="0"/>
          <a:chExt cx="0" cy="0"/>
        </a:xfrm>
      </p:grpSpPr>
      <p:sp>
        <p:nvSpPr>
          <p:cNvPr id="3033" name="Google Shape;3033;p50"/>
          <p:cNvSpPr txBox="1">
            <a:spLocks noGrp="1"/>
          </p:cNvSpPr>
          <p:nvPr>
            <p:ph type="title"/>
          </p:nvPr>
        </p:nvSpPr>
        <p:spPr>
          <a:xfrm>
            <a:off x="1662300" y="539500"/>
            <a:ext cx="58194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a:t>
            </a:r>
            <a:endParaRPr dirty="0"/>
          </a:p>
        </p:txBody>
      </p:sp>
      <p:sp>
        <p:nvSpPr>
          <p:cNvPr id="3034" name="Google Shape;3034;p50"/>
          <p:cNvSpPr txBox="1">
            <a:spLocks noGrp="1"/>
          </p:cNvSpPr>
          <p:nvPr>
            <p:ph type="subTitle" idx="1"/>
          </p:nvPr>
        </p:nvSpPr>
        <p:spPr>
          <a:xfrm>
            <a:off x="3243129" y="1495647"/>
            <a:ext cx="4072071" cy="7084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Effect of various factors on the overall happiness of a country. </a:t>
            </a:r>
          </a:p>
        </p:txBody>
      </p:sp>
      <p:sp>
        <p:nvSpPr>
          <p:cNvPr id="3035" name="Google Shape;3035;p50"/>
          <p:cNvSpPr txBox="1">
            <a:spLocks noGrp="1"/>
          </p:cNvSpPr>
          <p:nvPr>
            <p:ph type="subTitle" idx="2"/>
          </p:nvPr>
        </p:nvSpPr>
        <p:spPr>
          <a:xfrm>
            <a:off x="3243130" y="2339162"/>
            <a:ext cx="4809261" cy="8519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Effect of geographical factors on the overall lifestyle and happiness by influencing noticeable changes in the measurement parameters. </a:t>
            </a:r>
          </a:p>
        </p:txBody>
      </p:sp>
      <p:sp>
        <p:nvSpPr>
          <p:cNvPr id="3036" name="Google Shape;3036;p50"/>
          <p:cNvSpPr txBox="1">
            <a:spLocks noGrp="1"/>
          </p:cNvSpPr>
          <p:nvPr>
            <p:ph type="subTitle" idx="3"/>
          </p:nvPr>
        </p:nvSpPr>
        <p:spPr>
          <a:xfrm>
            <a:off x="3243130" y="3497637"/>
            <a:ext cx="4334340" cy="6804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Compare and contrast the parameters and infer what are the crucial contributors of a region’s happiness.</a:t>
            </a:r>
          </a:p>
        </p:txBody>
      </p:sp>
      <p:sp>
        <p:nvSpPr>
          <p:cNvPr id="2" name="Google Shape;11748;p72">
            <a:extLst>
              <a:ext uri="{FF2B5EF4-FFF2-40B4-BE49-F238E27FC236}">
                <a16:creationId xmlns:a16="http://schemas.microsoft.com/office/drawing/2014/main" id="{589CA443-43F7-4942-B575-0D5C768C534D}"/>
              </a:ext>
            </a:extLst>
          </p:cNvPr>
          <p:cNvSpPr/>
          <p:nvPr/>
        </p:nvSpPr>
        <p:spPr>
          <a:xfrm>
            <a:off x="2714471" y="1636287"/>
            <a:ext cx="396388" cy="396438"/>
          </a:xfrm>
          <a:custGeom>
            <a:avLst/>
            <a:gdLst/>
            <a:ahLst/>
            <a:cxnLst/>
            <a:rect l="l" t="t" r="r" b="b"/>
            <a:pathLst>
              <a:path w="10812" h="10811" extrusionOk="0">
                <a:moveTo>
                  <a:pt x="2769" y="2858"/>
                </a:moveTo>
                <a:cubicBezTo>
                  <a:pt x="2830" y="2858"/>
                  <a:pt x="2892" y="2866"/>
                  <a:pt x="2954" y="2881"/>
                </a:cubicBezTo>
                <a:cubicBezTo>
                  <a:pt x="3251" y="2941"/>
                  <a:pt x="3489" y="3191"/>
                  <a:pt x="3549" y="3489"/>
                </a:cubicBezTo>
                <a:cubicBezTo>
                  <a:pt x="3608" y="3774"/>
                  <a:pt x="3501" y="4036"/>
                  <a:pt x="3275" y="4227"/>
                </a:cubicBezTo>
                <a:cubicBezTo>
                  <a:pt x="3132" y="4346"/>
                  <a:pt x="3037" y="4548"/>
                  <a:pt x="3037" y="4739"/>
                </a:cubicBezTo>
                <a:lnTo>
                  <a:pt x="3037" y="5084"/>
                </a:lnTo>
                <a:cubicBezTo>
                  <a:pt x="3037" y="5346"/>
                  <a:pt x="3263" y="5572"/>
                  <a:pt x="3525" y="5572"/>
                </a:cubicBezTo>
                <a:lnTo>
                  <a:pt x="5228" y="5572"/>
                </a:lnTo>
                <a:lnTo>
                  <a:pt x="5228" y="7263"/>
                </a:lnTo>
                <a:cubicBezTo>
                  <a:pt x="5228" y="7370"/>
                  <a:pt x="5156" y="7441"/>
                  <a:pt x="5049" y="7441"/>
                </a:cubicBezTo>
                <a:lnTo>
                  <a:pt x="4704" y="7441"/>
                </a:lnTo>
                <a:cubicBezTo>
                  <a:pt x="4597" y="7441"/>
                  <a:pt x="4513" y="7406"/>
                  <a:pt x="4442" y="7322"/>
                </a:cubicBezTo>
                <a:cubicBezTo>
                  <a:pt x="4225" y="7076"/>
                  <a:pt x="3925" y="6935"/>
                  <a:pt x="3599" y="6935"/>
                </a:cubicBezTo>
                <a:cubicBezTo>
                  <a:pt x="3532" y="6935"/>
                  <a:pt x="3463" y="6941"/>
                  <a:pt x="3394" y="6953"/>
                </a:cubicBezTo>
                <a:cubicBezTo>
                  <a:pt x="2965" y="7025"/>
                  <a:pt x="2620" y="7370"/>
                  <a:pt x="2537" y="7787"/>
                </a:cubicBezTo>
                <a:cubicBezTo>
                  <a:pt x="2453" y="8120"/>
                  <a:pt x="2549" y="8454"/>
                  <a:pt x="2751" y="8715"/>
                </a:cubicBezTo>
                <a:cubicBezTo>
                  <a:pt x="2965" y="8965"/>
                  <a:pt x="3275" y="9108"/>
                  <a:pt x="3608" y="9108"/>
                </a:cubicBezTo>
                <a:cubicBezTo>
                  <a:pt x="3930" y="9108"/>
                  <a:pt x="4227" y="8965"/>
                  <a:pt x="4442" y="8715"/>
                </a:cubicBezTo>
                <a:cubicBezTo>
                  <a:pt x="4501" y="8632"/>
                  <a:pt x="4585" y="8608"/>
                  <a:pt x="4692" y="8608"/>
                </a:cubicBezTo>
                <a:lnTo>
                  <a:pt x="5037" y="8608"/>
                </a:lnTo>
                <a:cubicBezTo>
                  <a:pt x="5132" y="8608"/>
                  <a:pt x="5216" y="8680"/>
                  <a:pt x="5216" y="8787"/>
                </a:cubicBezTo>
                <a:lnTo>
                  <a:pt x="5216" y="10501"/>
                </a:lnTo>
                <a:lnTo>
                  <a:pt x="846" y="10501"/>
                </a:lnTo>
                <a:cubicBezTo>
                  <a:pt x="572" y="10501"/>
                  <a:pt x="334" y="10263"/>
                  <a:pt x="334" y="9977"/>
                </a:cubicBezTo>
                <a:lnTo>
                  <a:pt x="334" y="5572"/>
                </a:lnTo>
                <a:lnTo>
                  <a:pt x="2025" y="5572"/>
                </a:lnTo>
                <a:cubicBezTo>
                  <a:pt x="2299" y="5572"/>
                  <a:pt x="2513" y="5346"/>
                  <a:pt x="2513" y="5084"/>
                </a:cubicBezTo>
                <a:lnTo>
                  <a:pt x="2513" y="4727"/>
                </a:lnTo>
                <a:cubicBezTo>
                  <a:pt x="2513" y="4513"/>
                  <a:pt x="2430" y="4334"/>
                  <a:pt x="2299" y="4215"/>
                </a:cubicBezTo>
                <a:cubicBezTo>
                  <a:pt x="2120" y="4072"/>
                  <a:pt x="2013" y="3858"/>
                  <a:pt x="2013" y="3620"/>
                </a:cubicBezTo>
                <a:cubicBezTo>
                  <a:pt x="2013" y="3381"/>
                  <a:pt x="2120" y="3179"/>
                  <a:pt x="2299" y="3024"/>
                </a:cubicBezTo>
                <a:cubicBezTo>
                  <a:pt x="2431" y="2919"/>
                  <a:pt x="2596" y="2858"/>
                  <a:pt x="2769" y="2858"/>
                </a:cubicBezTo>
                <a:close/>
                <a:moveTo>
                  <a:pt x="10014" y="298"/>
                </a:moveTo>
                <a:cubicBezTo>
                  <a:pt x="10300" y="298"/>
                  <a:pt x="10538" y="536"/>
                  <a:pt x="10538" y="822"/>
                </a:cubicBezTo>
                <a:lnTo>
                  <a:pt x="10538" y="5239"/>
                </a:lnTo>
                <a:lnTo>
                  <a:pt x="10312" y="5239"/>
                </a:lnTo>
                <a:cubicBezTo>
                  <a:pt x="10228" y="5239"/>
                  <a:pt x="10157" y="5322"/>
                  <a:pt x="10157" y="5406"/>
                </a:cubicBezTo>
                <a:cubicBezTo>
                  <a:pt x="10157" y="5501"/>
                  <a:pt x="10228" y="5572"/>
                  <a:pt x="10312" y="5572"/>
                </a:cubicBezTo>
                <a:lnTo>
                  <a:pt x="10490" y="5572"/>
                </a:lnTo>
                <a:lnTo>
                  <a:pt x="10490" y="9977"/>
                </a:lnTo>
                <a:cubicBezTo>
                  <a:pt x="10490" y="10263"/>
                  <a:pt x="10252" y="10501"/>
                  <a:pt x="9978" y="10501"/>
                </a:cubicBezTo>
                <a:lnTo>
                  <a:pt x="5573" y="10501"/>
                </a:lnTo>
                <a:lnTo>
                  <a:pt x="5573" y="8799"/>
                </a:lnTo>
                <a:cubicBezTo>
                  <a:pt x="5573" y="8537"/>
                  <a:pt x="5347" y="8311"/>
                  <a:pt x="5073" y="8311"/>
                </a:cubicBezTo>
                <a:lnTo>
                  <a:pt x="4739" y="8311"/>
                </a:lnTo>
                <a:cubicBezTo>
                  <a:pt x="4525" y="8311"/>
                  <a:pt x="4347" y="8394"/>
                  <a:pt x="4227" y="8537"/>
                </a:cubicBezTo>
                <a:cubicBezTo>
                  <a:pt x="4085" y="8715"/>
                  <a:pt x="3870" y="8811"/>
                  <a:pt x="3632" y="8811"/>
                </a:cubicBezTo>
                <a:cubicBezTo>
                  <a:pt x="3394" y="8811"/>
                  <a:pt x="3192" y="8715"/>
                  <a:pt x="3037" y="8537"/>
                </a:cubicBezTo>
                <a:cubicBezTo>
                  <a:pt x="2894" y="8358"/>
                  <a:pt x="2834" y="8120"/>
                  <a:pt x="2894" y="7882"/>
                </a:cubicBezTo>
                <a:cubicBezTo>
                  <a:pt x="2954" y="7584"/>
                  <a:pt x="3204" y="7346"/>
                  <a:pt x="3501" y="7287"/>
                </a:cubicBezTo>
                <a:cubicBezTo>
                  <a:pt x="3557" y="7275"/>
                  <a:pt x="3612" y="7269"/>
                  <a:pt x="3665" y="7269"/>
                </a:cubicBezTo>
                <a:cubicBezTo>
                  <a:pt x="3887" y="7269"/>
                  <a:pt x="4086" y="7367"/>
                  <a:pt x="4239" y="7549"/>
                </a:cubicBezTo>
                <a:cubicBezTo>
                  <a:pt x="4358" y="7703"/>
                  <a:pt x="4561" y="7787"/>
                  <a:pt x="4751" y="7787"/>
                </a:cubicBezTo>
                <a:lnTo>
                  <a:pt x="5097" y="7787"/>
                </a:lnTo>
                <a:cubicBezTo>
                  <a:pt x="5359" y="7787"/>
                  <a:pt x="5585" y="7561"/>
                  <a:pt x="5585" y="7299"/>
                </a:cubicBezTo>
                <a:lnTo>
                  <a:pt x="5585" y="5596"/>
                </a:lnTo>
                <a:lnTo>
                  <a:pt x="7275" y="5596"/>
                </a:lnTo>
                <a:cubicBezTo>
                  <a:pt x="7383" y="5596"/>
                  <a:pt x="7454" y="5679"/>
                  <a:pt x="7454" y="5775"/>
                </a:cubicBezTo>
                <a:lnTo>
                  <a:pt x="7454" y="6120"/>
                </a:lnTo>
                <a:cubicBezTo>
                  <a:pt x="7454" y="6227"/>
                  <a:pt x="7418" y="6310"/>
                  <a:pt x="7335" y="6394"/>
                </a:cubicBezTo>
                <a:cubicBezTo>
                  <a:pt x="7037" y="6644"/>
                  <a:pt x="6894" y="7025"/>
                  <a:pt x="6966" y="7430"/>
                </a:cubicBezTo>
                <a:cubicBezTo>
                  <a:pt x="7037" y="7858"/>
                  <a:pt x="7383" y="8203"/>
                  <a:pt x="7799" y="8299"/>
                </a:cubicBezTo>
                <a:cubicBezTo>
                  <a:pt x="7871" y="8311"/>
                  <a:pt x="7954" y="8323"/>
                  <a:pt x="8037" y="8323"/>
                </a:cubicBezTo>
                <a:cubicBezTo>
                  <a:pt x="8288" y="8323"/>
                  <a:pt x="8526" y="8239"/>
                  <a:pt x="8728" y="8084"/>
                </a:cubicBezTo>
                <a:cubicBezTo>
                  <a:pt x="8978" y="7882"/>
                  <a:pt x="9121" y="7561"/>
                  <a:pt x="9121" y="7239"/>
                </a:cubicBezTo>
                <a:cubicBezTo>
                  <a:pt x="9121" y="6906"/>
                  <a:pt x="8978" y="6608"/>
                  <a:pt x="8728" y="6406"/>
                </a:cubicBezTo>
                <a:cubicBezTo>
                  <a:pt x="8645" y="6346"/>
                  <a:pt x="8621" y="6251"/>
                  <a:pt x="8621" y="6132"/>
                </a:cubicBezTo>
                <a:lnTo>
                  <a:pt x="8621" y="5798"/>
                </a:lnTo>
                <a:cubicBezTo>
                  <a:pt x="8621" y="5691"/>
                  <a:pt x="8692" y="5620"/>
                  <a:pt x="8799" y="5620"/>
                </a:cubicBezTo>
                <a:lnTo>
                  <a:pt x="9645" y="5620"/>
                </a:lnTo>
                <a:cubicBezTo>
                  <a:pt x="9740" y="5620"/>
                  <a:pt x="9812" y="5536"/>
                  <a:pt x="9812" y="5453"/>
                </a:cubicBezTo>
                <a:cubicBezTo>
                  <a:pt x="9812" y="5358"/>
                  <a:pt x="9740" y="5286"/>
                  <a:pt x="9645" y="5286"/>
                </a:cubicBezTo>
                <a:lnTo>
                  <a:pt x="8799" y="5286"/>
                </a:lnTo>
                <a:cubicBezTo>
                  <a:pt x="8526" y="5286"/>
                  <a:pt x="8311" y="5513"/>
                  <a:pt x="8311" y="5775"/>
                </a:cubicBezTo>
                <a:lnTo>
                  <a:pt x="8311" y="6120"/>
                </a:lnTo>
                <a:cubicBezTo>
                  <a:pt x="8311" y="6334"/>
                  <a:pt x="8395" y="6513"/>
                  <a:pt x="8526" y="6632"/>
                </a:cubicBezTo>
                <a:cubicBezTo>
                  <a:pt x="8704" y="6775"/>
                  <a:pt x="8811" y="6989"/>
                  <a:pt x="8811" y="7227"/>
                </a:cubicBezTo>
                <a:cubicBezTo>
                  <a:pt x="8811" y="7465"/>
                  <a:pt x="8704" y="7668"/>
                  <a:pt x="8526" y="7822"/>
                </a:cubicBezTo>
                <a:cubicBezTo>
                  <a:pt x="8394" y="7928"/>
                  <a:pt x="8229" y="7988"/>
                  <a:pt x="8056" y="7988"/>
                </a:cubicBezTo>
                <a:cubicBezTo>
                  <a:pt x="7995" y="7988"/>
                  <a:pt x="7933" y="7981"/>
                  <a:pt x="7871" y="7965"/>
                </a:cubicBezTo>
                <a:cubicBezTo>
                  <a:pt x="7573" y="7906"/>
                  <a:pt x="7335" y="7656"/>
                  <a:pt x="7275" y="7358"/>
                </a:cubicBezTo>
                <a:cubicBezTo>
                  <a:pt x="7216" y="7072"/>
                  <a:pt x="7323" y="6810"/>
                  <a:pt x="7549" y="6608"/>
                </a:cubicBezTo>
                <a:cubicBezTo>
                  <a:pt x="7692" y="6489"/>
                  <a:pt x="7787" y="6298"/>
                  <a:pt x="7787" y="6108"/>
                </a:cubicBezTo>
                <a:lnTo>
                  <a:pt x="7787" y="5763"/>
                </a:lnTo>
                <a:cubicBezTo>
                  <a:pt x="7787" y="5501"/>
                  <a:pt x="7561" y="5275"/>
                  <a:pt x="7287" y="5275"/>
                </a:cubicBezTo>
                <a:lnTo>
                  <a:pt x="5597" y="5275"/>
                </a:lnTo>
                <a:lnTo>
                  <a:pt x="5597" y="3572"/>
                </a:lnTo>
                <a:cubicBezTo>
                  <a:pt x="5597" y="3477"/>
                  <a:pt x="5668" y="3393"/>
                  <a:pt x="5775" y="3393"/>
                </a:cubicBezTo>
                <a:lnTo>
                  <a:pt x="6121" y="3393"/>
                </a:lnTo>
                <a:cubicBezTo>
                  <a:pt x="6216" y="3393"/>
                  <a:pt x="6311" y="3441"/>
                  <a:pt x="6383" y="3512"/>
                </a:cubicBezTo>
                <a:cubicBezTo>
                  <a:pt x="6592" y="3762"/>
                  <a:pt x="6901" y="3911"/>
                  <a:pt x="7234" y="3911"/>
                </a:cubicBezTo>
                <a:cubicBezTo>
                  <a:pt x="7299" y="3911"/>
                  <a:pt x="7364" y="3905"/>
                  <a:pt x="7430" y="3893"/>
                </a:cubicBezTo>
                <a:cubicBezTo>
                  <a:pt x="7859" y="3810"/>
                  <a:pt x="8204" y="3477"/>
                  <a:pt x="8288" y="3060"/>
                </a:cubicBezTo>
                <a:cubicBezTo>
                  <a:pt x="8359" y="2727"/>
                  <a:pt x="8276" y="2381"/>
                  <a:pt x="8061" y="2131"/>
                </a:cubicBezTo>
                <a:cubicBezTo>
                  <a:pt x="7859" y="1881"/>
                  <a:pt x="7549" y="1726"/>
                  <a:pt x="7216" y="1726"/>
                </a:cubicBezTo>
                <a:cubicBezTo>
                  <a:pt x="6894" y="1726"/>
                  <a:pt x="6597" y="1881"/>
                  <a:pt x="6383" y="2131"/>
                </a:cubicBezTo>
                <a:cubicBezTo>
                  <a:pt x="6323" y="2203"/>
                  <a:pt x="6240" y="2238"/>
                  <a:pt x="6132" y="2238"/>
                </a:cubicBezTo>
                <a:lnTo>
                  <a:pt x="5787" y="2238"/>
                </a:lnTo>
                <a:cubicBezTo>
                  <a:pt x="5680" y="2238"/>
                  <a:pt x="5609" y="2167"/>
                  <a:pt x="5609" y="2060"/>
                </a:cubicBezTo>
                <a:lnTo>
                  <a:pt x="5609" y="1215"/>
                </a:lnTo>
                <a:cubicBezTo>
                  <a:pt x="5609" y="1119"/>
                  <a:pt x="5537" y="1048"/>
                  <a:pt x="5442" y="1048"/>
                </a:cubicBezTo>
                <a:cubicBezTo>
                  <a:pt x="5359" y="1048"/>
                  <a:pt x="5287" y="1119"/>
                  <a:pt x="5287" y="1215"/>
                </a:cubicBezTo>
                <a:lnTo>
                  <a:pt x="5287" y="2060"/>
                </a:lnTo>
                <a:cubicBezTo>
                  <a:pt x="5287" y="2322"/>
                  <a:pt x="5501" y="2548"/>
                  <a:pt x="5775" y="2548"/>
                </a:cubicBezTo>
                <a:lnTo>
                  <a:pt x="6121" y="2548"/>
                </a:lnTo>
                <a:cubicBezTo>
                  <a:pt x="6323" y="2548"/>
                  <a:pt x="6502" y="2465"/>
                  <a:pt x="6621" y="2322"/>
                </a:cubicBezTo>
                <a:cubicBezTo>
                  <a:pt x="6775" y="2143"/>
                  <a:pt x="6978" y="2048"/>
                  <a:pt x="7216" y="2048"/>
                </a:cubicBezTo>
                <a:cubicBezTo>
                  <a:pt x="7454" y="2048"/>
                  <a:pt x="7668" y="2143"/>
                  <a:pt x="7811" y="2322"/>
                </a:cubicBezTo>
                <a:cubicBezTo>
                  <a:pt x="7966" y="2500"/>
                  <a:pt x="8026" y="2739"/>
                  <a:pt x="7966" y="2977"/>
                </a:cubicBezTo>
                <a:cubicBezTo>
                  <a:pt x="7907" y="3274"/>
                  <a:pt x="7656" y="3512"/>
                  <a:pt x="7359" y="3572"/>
                </a:cubicBezTo>
                <a:cubicBezTo>
                  <a:pt x="7303" y="3584"/>
                  <a:pt x="7248" y="3589"/>
                  <a:pt x="7193" y="3589"/>
                </a:cubicBezTo>
                <a:cubicBezTo>
                  <a:pt x="6969" y="3589"/>
                  <a:pt x="6762" y="3492"/>
                  <a:pt x="6609" y="3310"/>
                </a:cubicBezTo>
                <a:cubicBezTo>
                  <a:pt x="6490" y="3155"/>
                  <a:pt x="6299" y="3072"/>
                  <a:pt x="6097" y="3072"/>
                </a:cubicBezTo>
                <a:lnTo>
                  <a:pt x="5763" y="3072"/>
                </a:lnTo>
                <a:cubicBezTo>
                  <a:pt x="5490" y="3072"/>
                  <a:pt x="5275" y="3298"/>
                  <a:pt x="5275" y="3560"/>
                </a:cubicBezTo>
                <a:lnTo>
                  <a:pt x="5275" y="5263"/>
                </a:lnTo>
                <a:lnTo>
                  <a:pt x="3573" y="5263"/>
                </a:lnTo>
                <a:cubicBezTo>
                  <a:pt x="3465" y="5263"/>
                  <a:pt x="3394" y="5179"/>
                  <a:pt x="3394" y="5084"/>
                </a:cubicBezTo>
                <a:lnTo>
                  <a:pt x="3394" y="4727"/>
                </a:lnTo>
                <a:cubicBezTo>
                  <a:pt x="3394" y="4620"/>
                  <a:pt x="3442" y="4524"/>
                  <a:pt x="3513" y="4453"/>
                </a:cubicBezTo>
                <a:cubicBezTo>
                  <a:pt x="3811" y="4203"/>
                  <a:pt x="3954" y="3810"/>
                  <a:pt x="3882" y="3417"/>
                </a:cubicBezTo>
                <a:cubicBezTo>
                  <a:pt x="3811" y="2977"/>
                  <a:pt x="3465" y="2643"/>
                  <a:pt x="3049" y="2548"/>
                </a:cubicBezTo>
                <a:cubicBezTo>
                  <a:pt x="2973" y="2531"/>
                  <a:pt x="2896" y="2523"/>
                  <a:pt x="2820" y="2523"/>
                </a:cubicBezTo>
                <a:cubicBezTo>
                  <a:pt x="2570" y="2523"/>
                  <a:pt x="2323" y="2610"/>
                  <a:pt x="2132" y="2774"/>
                </a:cubicBezTo>
                <a:cubicBezTo>
                  <a:pt x="1870" y="2977"/>
                  <a:pt x="1727" y="3298"/>
                  <a:pt x="1727" y="3620"/>
                </a:cubicBezTo>
                <a:cubicBezTo>
                  <a:pt x="1727" y="3941"/>
                  <a:pt x="1870" y="4239"/>
                  <a:pt x="2132" y="4453"/>
                </a:cubicBezTo>
                <a:cubicBezTo>
                  <a:pt x="2203" y="4513"/>
                  <a:pt x="2227" y="4608"/>
                  <a:pt x="2227" y="4703"/>
                </a:cubicBezTo>
                <a:lnTo>
                  <a:pt x="2227" y="5048"/>
                </a:lnTo>
                <a:cubicBezTo>
                  <a:pt x="2227" y="5155"/>
                  <a:pt x="2156" y="5227"/>
                  <a:pt x="2049" y="5227"/>
                </a:cubicBezTo>
                <a:lnTo>
                  <a:pt x="358" y="5227"/>
                </a:lnTo>
                <a:lnTo>
                  <a:pt x="358" y="822"/>
                </a:lnTo>
                <a:cubicBezTo>
                  <a:pt x="358" y="536"/>
                  <a:pt x="596" y="298"/>
                  <a:pt x="882" y="298"/>
                </a:cubicBezTo>
                <a:lnTo>
                  <a:pt x="5287" y="298"/>
                </a:lnTo>
                <a:lnTo>
                  <a:pt x="5287" y="476"/>
                </a:lnTo>
                <a:cubicBezTo>
                  <a:pt x="5287" y="572"/>
                  <a:pt x="5359" y="643"/>
                  <a:pt x="5442" y="643"/>
                </a:cubicBezTo>
                <a:cubicBezTo>
                  <a:pt x="5537" y="643"/>
                  <a:pt x="5609" y="572"/>
                  <a:pt x="5609" y="476"/>
                </a:cubicBezTo>
                <a:lnTo>
                  <a:pt x="5609" y="298"/>
                </a:lnTo>
                <a:close/>
                <a:moveTo>
                  <a:pt x="834" y="0"/>
                </a:moveTo>
                <a:cubicBezTo>
                  <a:pt x="370" y="0"/>
                  <a:pt x="1" y="381"/>
                  <a:pt x="1" y="834"/>
                </a:cubicBezTo>
                <a:lnTo>
                  <a:pt x="1" y="9977"/>
                </a:lnTo>
                <a:cubicBezTo>
                  <a:pt x="1" y="10442"/>
                  <a:pt x="370" y="10811"/>
                  <a:pt x="834" y="10811"/>
                </a:cubicBezTo>
                <a:lnTo>
                  <a:pt x="9978" y="10811"/>
                </a:lnTo>
                <a:cubicBezTo>
                  <a:pt x="10431" y="10811"/>
                  <a:pt x="10812" y="10442"/>
                  <a:pt x="10812" y="9977"/>
                </a:cubicBezTo>
                <a:lnTo>
                  <a:pt x="10812" y="834"/>
                </a:lnTo>
                <a:cubicBezTo>
                  <a:pt x="10812" y="381"/>
                  <a:pt x="10431" y="0"/>
                  <a:pt x="9978" y="0"/>
                </a:cubicBezTo>
                <a:close/>
              </a:path>
            </a:pathLst>
          </a:custGeom>
          <a:solidFill>
            <a:srgbClr val="657E9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12588;p74">
            <a:extLst>
              <a:ext uri="{FF2B5EF4-FFF2-40B4-BE49-F238E27FC236}">
                <a16:creationId xmlns:a16="http://schemas.microsoft.com/office/drawing/2014/main" id="{698402E1-B7F3-4BA5-9899-F67FACB3CC5A}"/>
              </a:ext>
            </a:extLst>
          </p:cNvPr>
          <p:cNvGrpSpPr/>
          <p:nvPr/>
        </p:nvGrpSpPr>
        <p:grpSpPr>
          <a:xfrm>
            <a:off x="2714620" y="2556411"/>
            <a:ext cx="396239" cy="396239"/>
            <a:chOff x="2201806" y="1976585"/>
            <a:chExt cx="349784" cy="349434"/>
          </a:xfrm>
        </p:grpSpPr>
        <p:sp>
          <p:nvSpPr>
            <p:cNvPr id="30" name="Google Shape;12589;p74">
              <a:extLst>
                <a:ext uri="{FF2B5EF4-FFF2-40B4-BE49-F238E27FC236}">
                  <a16:creationId xmlns:a16="http://schemas.microsoft.com/office/drawing/2014/main" id="{C07CA8CD-2E7F-4CF4-8D43-366F28B4BE62}"/>
                </a:ext>
              </a:extLst>
            </p:cNvPr>
            <p:cNvSpPr/>
            <p:nvPr/>
          </p:nvSpPr>
          <p:spPr>
            <a:xfrm>
              <a:off x="2231755" y="2073373"/>
              <a:ext cx="319835" cy="252647"/>
            </a:xfrm>
            <a:custGeom>
              <a:avLst/>
              <a:gdLst/>
              <a:ahLst/>
              <a:cxnLst/>
              <a:rect l="l" t="t" r="r" b="b"/>
              <a:pathLst>
                <a:path w="10049" h="7938" extrusionOk="0">
                  <a:moveTo>
                    <a:pt x="9368" y="0"/>
                  </a:moveTo>
                  <a:cubicBezTo>
                    <a:pt x="9345" y="0"/>
                    <a:pt x="9322" y="6"/>
                    <a:pt x="9299" y="20"/>
                  </a:cubicBezTo>
                  <a:cubicBezTo>
                    <a:pt x="9227" y="67"/>
                    <a:pt x="9180" y="151"/>
                    <a:pt x="9227" y="234"/>
                  </a:cubicBezTo>
                  <a:cubicBezTo>
                    <a:pt x="9561" y="925"/>
                    <a:pt x="9716" y="1675"/>
                    <a:pt x="9716" y="2449"/>
                  </a:cubicBezTo>
                  <a:cubicBezTo>
                    <a:pt x="9716" y="3830"/>
                    <a:pt x="9180" y="5127"/>
                    <a:pt x="8203" y="6104"/>
                  </a:cubicBezTo>
                  <a:cubicBezTo>
                    <a:pt x="7215" y="7092"/>
                    <a:pt x="5917" y="7628"/>
                    <a:pt x="4536" y="7628"/>
                  </a:cubicBezTo>
                  <a:cubicBezTo>
                    <a:pt x="3715" y="7628"/>
                    <a:pt x="2929" y="7449"/>
                    <a:pt x="2203" y="7080"/>
                  </a:cubicBezTo>
                  <a:cubicBezTo>
                    <a:pt x="1596" y="6759"/>
                    <a:pt x="1060" y="6342"/>
                    <a:pt x="607" y="5830"/>
                  </a:cubicBezTo>
                  <a:lnTo>
                    <a:pt x="607" y="5830"/>
                  </a:lnTo>
                  <a:lnTo>
                    <a:pt x="1250" y="6032"/>
                  </a:lnTo>
                  <a:cubicBezTo>
                    <a:pt x="1272" y="6040"/>
                    <a:pt x="1293" y="6044"/>
                    <a:pt x="1312" y="6044"/>
                  </a:cubicBezTo>
                  <a:cubicBezTo>
                    <a:pt x="1380" y="6044"/>
                    <a:pt x="1434" y="5999"/>
                    <a:pt x="1453" y="5925"/>
                  </a:cubicBezTo>
                  <a:cubicBezTo>
                    <a:pt x="1488" y="5842"/>
                    <a:pt x="1441" y="5747"/>
                    <a:pt x="1357" y="5723"/>
                  </a:cubicBezTo>
                  <a:lnTo>
                    <a:pt x="202" y="5330"/>
                  </a:lnTo>
                  <a:cubicBezTo>
                    <a:pt x="191" y="5327"/>
                    <a:pt x="179" y="5325"/>
                    <a:pt x="167" y="5325"/>
                  </a:cubicBezTo>
                  <a:cubicBezTo>
                    <a:pt x="131" y="5325"/>
                    <a:pt x="95" y="5339"/>
                    <a:pt x="60" y="5366"/>
                  </a:cubicBezTo>
                  <a:cubicBezTo>
                    <a:pt x="12" y="5389"/>
                    <a:pt x="0" y="5449"/>
                    <a:pt x="0" y="5508"/>
                  </a:cubicBezTo>
                  <a:lnTo>
                    <a:pt x="191" y="6854"/>
                  </a:lnTo>
                  <a:cubicBezTo>
                    <a:pt x="214" y="6925"/>
                    <a:pt x="274" y="6985"/>
                    <a:pt x="357" y="6985"/>
                  </a:cubicBezTo>
                  <a:lnTo>
                    <a:pt x="393" y="6985"/>
                  </a:lnTo>
                  <a:cubicBezTo>
                    <a:pt x="476" y="6973"/>
                    <a:pt x="536" y="6890"/>
                    <a:pt x="524" y="6806"/>
                  </a:cubicBezTo>
                  <a:lnTo>
                    <a:pt x="417" y="6068"/>
                  </a:lnTo>
                  <a:lnTo>
                    <a:pt x="417" y="6068"/>
                  </a:lnTo>
                  <a:cubicBezTo>
                    <a:pt x="881" y="6604"/>
                    <a:pt x="1465" y="7044"/>
                    <a:pt x="2084" y="7354"/>
                  </a:cubicBezTo>
                  <a:cubicBezTo>
                    <a:pt x="2858" y="7747"/>
                    <a:pt x="3691" y="7937"/>
                    <a:pt x="4560" y="7937"/>
                  </a:cubicBezTo>
                  <a:cubicBezTo>
                    <a:pt x="6025" y="7937"/>
                    <a:pt x="7394" y="7366"/>
                    <a:pt x="8442" y="6330"/>
                  </a:cubicBezTo>
                  <a:cubicBezTo>
                    <a:pt x="9477" y="5282"/>
                    <a:pt x="10049" y="3913"/>
                    <a:pt x="10049" y="2449"/>
                  </a:cubicBezTo>
                  <a:cubicBezTo>
                    <a:pt x="10049" y="1627"/>
                    <a:pt x="9870" y="829"/>
                    <a:pt x="9513" y="91"/>
                  </a:cubicBezTo>
                  <a:cubicBezTo>
                    <a:pt x="9479" y="40"/>
                    <a:pt x="9426" y="0"/>
                    <a:pt x="9368" y="0"/>
                  </a:cubicBezTo>
                  <a:close/>
                </a:path>
              </a:pathLst>
            </a:custGeom>
            <a:solidFill>
              <a:srgbClr val="657E93"/>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590;p74">
              <a:extLst>
                <a:ext uri="{FF2B5EF4-FFF2-40B4-BE49-F238E27FC236}">
                  <a16:creationId xmlns:a16="http://schemas.microsoft.com/office/drawing/2014/main" id="{873A27D3-D5DC-4BF4-A3CB-4876D9070549}"/>
                </a:ext>
              </a:extLst>
            </p:cNvPr>
            <p:cNvSpPr/>
            <p:nvPr/>
          </p:nvSpPr>
          <p:spPr>
            <a:xfrm>
              <a:off x="2201806" y="1976585"/>
              <a:ext cx="319484" cy="252424"/>
            </a:xfrm>
            <a:custGeom>
              <a:avLst/>
              <a:gdLst/>
              <a:ahLst/>
              <a:cxnLst/>
              <a:rect l="l" t="t" r="r" b="b"/>
              <a:pathLst>
                <a:path w="10038" h="7931" extrusionOk="0">
                  <a:moveTo>
                    <a:pt x="5501" y="1"/>
                  </a:moveTo>
                  <a:cubicBezTo>
                    <a:pt x="4025" y="1"/>
                    <a:pt x="2656" y="560"/>
                    <a:pt x="1608" y="1608"/>
                  </a:cubicBezTo>
                  <a:cubicBezTo>
                    <a:pt x="572" y="2644"/>
                    <a:pt x="0" y="4013"/>
                    <a:pt x="0" y="5490"/>
                  </a:cubicBezTo>
                  <a:cubicBezTo>
                    <a:pt x="0" y="6311"/>
                    <a:pt x="179" y="7109"/>
                    <a:pt x="536" y="7835"/>
                  </a:cubicBezTo>
                  <a:cubicBezTo>
                    <a:pt x="572" y="7895"/>
                    <a:pt x="632" y="7930"/>
                    <a:pt x="691" y="7930"/>
                  </a:cubicBezTo>
                  <a:cubicBezTo>
                    <a:pt x="715" y="7930"/>
                    <a:pt x="739" y="7930"/>
                    <a:pt x="762" y="7918"/>
                  </a:cubicBezTo>
                  <a:cubicBezTo>
                    <a:pt x="834" y="7871"/>
                    <a:pt x="882" y="7776"/>
                    <a:pt x="834" y="7704"/>
                  </a:cubicBezTo>
                  <a:cubicBezTo>
                    <a:pt x="512" y="7002"/>
                    <a:pt x="346" y="6263"/>
                    <a:pt x="346" y="5490"/>
                  </a:cubicBezTo>
                  <a:cubicBezTo>
                    <a:pt x="346" y="4108"/>
                    <a:pt x="882" y="2811"/>
                    <a:pt x="1870" y="1822"/>
                  </a:cubicBezTo>
                  <a:cubicBezTo>
                    <a:pt x="2846" y="846"/>
                    <a:pt x="4144" y="310"/>
                    <a:pt x="5525" y="310"/>
                  </a:cubicBezTo>
                  <a:cubicBezTo>
                    <a:pt x="7049" y="310"/>
                    <a:pt x="8454" y="965"/>
                    <a:pt x="9454" y="2108"/>
                  </a:cubicBezTo>
                  <a:lnTo>
                    <a:pt x="8811" y="1906"/>
                  </a:lnTo>
                  <a:cubicBezTo>
                    <a:pt x="8792" y="1898"/>
                    <a:pt x="8772" y="1894"/>
                    <a:pt x="8753" y="1894"/>
                  </a:cubicBezTo>
                  <a:cubicBezTo>
                    <a:pt x="8688" y="1894"/>
                    <a:pt x="8627" y="1937"/>
                    <a:pt x="8609" y="2001"/>
                  </a:cubicBezTo>
                  <a:cubicBezTo>
                    <a:pt x="8573" y="2096"/>
                    <a:pt x="8621" y="2180"/>
                    <a:pt x="8716" y="2215"/>
                  </a:cubicBezTo>
                  <a:lnTo>
                    <a:pt x="9859" y="2596"/>
                  </a:lnTo>
                  <a:cubicBezTo>
                    <a:pt x="9871" y="2596"/>
                    <a:pt x="9883" y="2620"/>
                    <a:pt x="9906" y="2620"/>
                  </a:cubicBezTo>
                  <a:cubicBezTo>
                    <a:pt x="9930" y="2620"/>
                    <a:pt x="9978" y="2596"/>
                    <a:pt x="10002" y="2572"/>
                  </a:cubicBezTo>
                  <a:cubicBezTo>
                    <a:pt x="10026" y="2525"/>
                    <a:pt x="10037" y="2465"/>
                    <a:pt x="10037" y="2418"/>
                  </a:cubicBezTo>
                  <a:lnTo>
                    <a:pt x="9847" y="1084"/>
                  </a:lnTo>
                  <a:cubicBezTo>
                    <a:pt x="9827" y="1003"/>
                    <a:pt x="9772" y="948"/>
                    <a:pt x="9705" y="948"/>
                  </a:cubicBezTo>
                  <a:cubicBezTo>
                    <a:pt x="9693" y="948"/>
                    <a:pt x="9681" y="950"/>
                    <a:pt x="9668" y="953"/>
                  </a:cubicBezTo>
                  <a:cubicBezTo>
                    <a:pt x="9573" y="965"/>
                    <a:pt x="9514" y="1037"/>
                    <a:pt x="9525" y="1132"/>
                  </a:cubicBezTo>
                  <a:lnTo>
                    <a:pt x="9633" y="1870"/>
                  </a:lnTo>
                  <a:cubicBezTo>
                    <a:pt x="8597" y="667"/>
                    <a:pt x="7085" y="1"/>
                    <a:pt x="5501" y="1"/>
                  </a:cubicBezTo>
                  <a:close/>
                </a:path>
              </a:pathLst>
            </a:custGeom>
            <a:solidFill>
              <a:srgbClr val="657E93"/>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591;p74">
              <a:extLst>
                <a:ext uri="{FF2B5EF4-FFF2-40B4-BE49-F238E27FC236}">
                  <a16:creationId xmlns:a16="http://schemas.microsoft.com/office/drawing/2014/main" id="{E6B7D62A-CCC0-42C0-AE9B-7ED04263E887}"/>
                </a:ext>
              </a:extLst>
            </p:cNvPr>
            <p:cNvSpPr/>
            <p:nvPr/>
          </p:nvSpPr>
          <p:spPr>
            <a:xfrm>
              <a:off x="2331789" y="2068662"/>
              <a:ext cx="16709" cy="27340"/>
            </a:xfrm>
            <a:custGeom>
              <a:avLst/>
              <a:gdLst/>
              <a:ahLst/>
              <a:cxnLst/>
              <a:rect l="l" t="t" r="r" b="b"/>
              <a:pathLst>
                <a:path w="525" h="859" extrusionOk="0">
                  <a:moveTo>
                    <a:pt x="358" y="1"/>
                  </a:moveTo>
                  <a:cubicBezTo>
                    <a:pt x="262" y="1"/>
                    <a:pt x="191" y="84"/>
                    <a:pt x="191" y="168"/>
                  </a:cubicBezTo>
                  <a:lnTo>
                    <a:pt x="191" y="465"/>
                  </a:lnTo>
                  <a:lnTo>
                    <a:pt x="72" y="584"/>
                  </a:lnTo>
                  <a:cubicBezTo>
                    <a:pt x="12" y="644"/>
                    <a:pt x="0" y="751"/>
                    <a:pt x="72" y="811"/>
                  </a:cubicBezTo>
                  <a:cubicBezTo>
                    <a:pt x="96" y="834"/>
                    <a:pt x="143" y="858"/>
                    <a:pt x="191" y="858"/>
                  </a:cubicBezTo>
                  <a:cubicBezTo>
                    <a:pt x="238" y="858"/>
                    <a:pt x="262" y="834"/>
                    <a:pt x="298" y="811"/>
                  </a:cubicBezTo>
                  <a:lnTo>
                    <a:pt x="453" y="644"/>
                  </a:lnTo>
                  <a:cubicBezTo>
                    <a:pt x="488" y="620"/>
                    <a:pt x="500" y="572"/>
                    <a:pt x="500" y="525"/>
                  </a:cubicBezTo>
                  <a:lnTo>
                    <a:pt x="524" y="168"/>
                  </a:lnTo>
                  <a:cubicBezTo>
                    <a:pt x="524" y="84"/>
                    <a:pt x="441" y="1"/>
                    <a:pt x="358" y="1"/>
                  </a:cubicBezTo>
                  <a:close/>
                </a:path>
              </a:pathLst>
            </a:custGeom>
            <a:solidFill>
              <a:srgbClr val="657E93"/>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592;p74">
              <a:extLst>
                <a:ext uri="{FF2B5EF4-FFF2-40B4-BE49-F238E27FC236}">
                  <a16:creationId xmlns:a16="http://schemas.microsoft.com/office/drawing/2014/main" id="{2CC89E3F-EA84-407E-9780-944D437A7627}"/>
                </a:ext>
              </a:extLst>
            </p:cNvPr>
            <p:cNvSpPr/>
            <p:nvPr/>
          </p:nvSpPr>
          <p:spPr>
            <a:xfrm>
              <a:off x="2243118" y="2021653"/>
              <a:ext cx="265664" cy="261908"/>
            </a:xfrm>
            <a:custGeom>
              <a:avLst/>
              <a:gdLst/>
              <a:ahLst/>
              <a:cxnLst/>
              <a:rect l="l" t="t" r="r" b="b"/>
              <a:pathLst>
                <a:path w="8347" h="8229" extrusionOk="0">
                  <a:moveTo>
                    <a:pt x="2751" y="3109"/>
                  </a:moveTo>
                  <a:lnTo>
                    <a:pt x="2977" y="3133"/>
                  </a:lnTo>
                  <a:lnTo>
                    <a:pt x="3084" y="3133"/>
                  </a:lnTo>
                  <a:lnTo>
                    <a:pt x="2917" y="3502"/>
                  </a:lnTo>
                  <a:lnTo>
                    <a:pt x="2643" y="3431"/>
                  </a:lnTo>
                  <a:lnTo>
                    <a:pt x="2751" y="3109"/>
                  </a:lnTo>
                  <a:close/>
                  <a:moveTo>
                    <a:pt x="3834" y="3026"/>
                  </a:moveTo>
                  <a:lnTo>
                    <a:pt x="4156" y="3419"/>
                  </a:lnTo>
                  <a:lnTo>
                    <a:pt x="4120" y="3526"/>
                  </a:lnTo>
                  <a:cubicBezTo>
                    <a:pt x="4096" y="3609"/>
                    <a:pt x="4144" y="3704"/>
                    <a:pt x="4227" y="3728"/>
                  </a:cubicBezTo>
                  <a:cubicBezTo>
                    <a:pt x="4239" y="3728"/>
                    <a:pt x="4263" y="3740"/>
                    <a:pt x="4275" y="3740"/>
                  </a:cubicBezTo>
                  <a:cubicBezTo>
                    <a:pt x="4346" y="3740"/>
                    <a:pt x="4406" y="3704"/>
                    <a:pt x="4417" y="3645"/>
                  </a:cubicBezTo>
                  <a:lnTo>
                    <a:pt x="4465" y="3526"/>
                  </a:lnTo>
                  <a:cubicBezTo>
                    <a:pt x="4501" y="3419"/>
                    <a:pt x="4477" y="3312"/>
                    <a:pt x="4417" y="3240"/>
                  </a:cubicBezTo>
                  <a:lnTo>
                    <a:pt x="4334" y="3133"/>
                  </a:lnTo>
                  <a:lnTo>
                    <a:pt x="4608" y="3359"/>
                  </a:lnTo>
                  <a:cubicBezTo>
                    <a:pt x="4638" y="3374"/>
                    <a:pt x="4673" y="3389"/>
                    <a:pt x="4710" y="3389"/>
                  </a:cubicBezTo>
                  <a:cubicBezTo>
                    <a:pt x="4731" y="3389"/>
                    <a:pt x="4753" y="3384"/>
                    <a:pt x="4775" y="3371"/>
                  </a:cubicBezTo>
                  <a:lnTo>
                    <a:pt x="4989" y="3288"/>
                  </a:lnTo>
                  <a:lnTo>
                    <a:pt x="5108" y="3419"/>
                  </a:lnTo>
                  <a:cubicBezTo>
                    <a:pt x="5132" y="3466"/>
                    <a:pt x="5191" y="3478"/>
                    <a:pt x="5239" y="3478"/>
                  </a:cubicBezTo>
                  <a:lnTo>
                    <a:pt x="5644" y="3442"/>
                  </a:lnTo>
                  <a:lnTo>
                    <a:pt x="5656" y="3526"/>
                  </a:lnTo>
                  <a:cubicBezTo>
                    <a:pt x="5668" y="3562"/>
                    <a:pt x="5644" y="3597"/>
                    <a:pt x="5644" y="3609"/>
                  </a:cubicBezTo>
                  <a:cubicBezTo>
                    <a:pt x="5620" y="3621"/>
                    <a:pt x="5608" y="3657"/>
                    <a:pt x="5560" y="3657"/>
                  </a:cubicBezTo>
                  <a:lnTo>
                    <a:pt x="4882" y="3716"/>
                  </a:lnTo>
                  <a:cubicBezTo>
                    <a:pt x="4787" y="3716"/>
                    <a:pt x="4715" y="3764"/>
                    <a:pt x="4668" y="3835"/>
                  </a:cubicBezTo>
                  <a:cubicBezTo>
                    <a:pt x="4644" y="3895"/>
                    <a:pt x="4608" y="3954"/>
                    <a:pt x="4632" y="4014"/>
                  </a:cubicBezTo>
                  <a:lnTo>
                    <a:pt x="4167" y="3859"/>
                  </a:lnTo>
                  <a:cubicBezTo>
                    <a:pt x="4156" y="3859"/>
                    <a:pt x="4156" y="3847"/>
                    <a:pt x="4156" y="3835"/>
                  </a:cubicBezTo>
                  <a:cubicBezTo>
                    <a:pt x="4120" y="3657"/>
                    <a:pt x="3977" y="3538"/>
                    <a:pt x="3798" y="3538"/>
                  </a:cubicBezTo>
                  <a:lnTo>
                    <a:pt x="3775" y="3538"/>
                  </a:lnTo>
                  <a:lnTo>
                    <a:pt x="3286" y="3550"/>
                  </a:lnTo>
                  <a:lnTo>
                    <a:pt x="3405" y="3204"/>
                  </a:lnTo>
                  <a:cubicBezTo>
                    <a:pt x="3429" y="3181"/>
                    <a:pt x="3453" y="3169"/>
                    <a:pt x="3489" y="3145"/>
                  </a:cubicBezTo>
                  <a:lnTo>
                    <a:pt x="3834" y="3026"/>
                  </a:lnTo>
                  <a:close/>
                  <a:moveTo>
                    <a:pt x="7561" y="3562"/>
                  </a:moveTo>
                  <a:cubicBezTo>
                    <a:pt x="7573" y="3562"/>
                    <a:pt x="7620" y="3562"/>
                    <a:pt x="7656" y="3597"/>
                  </a:cubicBezTo>
                  <a:lnTo>
                    <a:pt x="7977" y="3907"/>
                  </a:lnTo>
                  <a:cubicBezTo>
                    <a:pt x="7989" y="4026"/>
                    <a:pt x="7989" y="4133"/>
                    <a:pt x="7977" y="4216"/>
                  </a:cubicBezTo>
                  <a:cubicBezTo>
                    <a:pt x="7930" y="5169"/>
                    <a:pt x="7549" y="6086"/>
                    <a:pt x="6858" y="6752"/>
                  </a:cubicBezTo>
                  <a:cubicBezTo>
                    <a:pt x="6763" y="6860"/>
                    <a:pt x="6656" y="6943"/>
                    <a:pt x="6537" y="7050"/>
                  </a:cubicBezTo>
                  <a:cubicBezTo>
                    <a:pt x="6596" y="6955"/>
                    <a:pt x="6644" y="6871"/>
                    <a:pt x="6680" y="6776"/>
                  </a:cubicBezTo>
                  <a:lnTo>
                    <a:pt x="7430" y="5074"/>
                  </a:lnTo>
                  <a:cubicBezTo>
                    <a:pt x="7454" y="5026"/>
                    <a:pt x="7442" y="4966"/>
                    <a:pt x="7418" y="4907"/>
                  </a:cubicBezTo>
                  <a:cubicBezTo>
                    <a:pt x="7382" y="4859"/>
                    <a:pt x="7323" y="4836"/>
                    <a:pt x="7263" y="4836"/>
                  </a:cubicBezTo>
                  <a:lnTo>
                    <a:pt x="7192" y="4836"/>
                  </a:lnTo>
                  <a:lnTo>
                    <a:pt x="7596" y="4026"/>
                  </a:lnTo>
                  <a:cubicBezTo>
                    <a:pt x="7656" y="3895"/>
                    <a:pt x="7620" y="3728"/>
                    <a:pt x="7501" y="3657"/>
                  </a:cubicBezTo>
                  <a:lnTo>
                    <a:pt x="7477" y="3621"/>
                  </a:lnTo>
                  <a:lnTo>
                    <a:pt x="7489" y="3609"/>
                  </a:lnTo>
                  <a:cubicBezTo>
                    <a:pt x="7513" y="3562"/>
                    <a:pt x="7549" y="3562"/>
                    <a:pt x="7561" y="3562"/>
                  </a:cubicBezTo>
                  <a:close/>
                  <a:moveTo>
                    <a:pt x="4088" y="0"/>
                  </a:moveTo>
                  <a:cubicBezTo>
                    <a:pt x="4055" y="0"/>
                    <a:pt x="4022" y="1"/>
                    <a:pt x="3989" y="2"/>
                  </a:cubicBezTo>
                  <a:cubicBezTo>
                    <a:pt x="2953" y="49"/>
                    <a:pt x="1977" y="478"/>
                    <a:pt x="1250" y="1216"/>
                  </a:cubicBezTo>
                  <a:cubicBezTo>
                    <a:pt x="524" y="1942"/>
                    <a:pt x="96" y="2919"/>
                    <a:pt x="48" y="3954"/>
                  </a:cubicBezTo>
                  <a:cubicBezTo>
                    <a:pt x="0" y="4978"/>
                    <a:pt x="346" y="5979"/>
                    <a:pt x="1012" y="6764"/>
                  </a:cubicBezTo>
                  <a:cubicBezTo>
                    <a:pt x="1048" y="6812"/>
                    <a:pt x="1084" y="6824"/>
                    <a:pt x="1131" y="6824"/>
                  </a:cubicBezTo>
                  <a:cubicBezTo>
                    <a:pt x="1167" y="6824"/>
                    <a:pt x="1203" y="6812"/>
                    <a:pt x="1239" y="6776"/>
                  </a:cubicBezTo>
                  <a:cubicBezTo>
                    <a:pt x="1310" y="6717"/>
                    <a:pt x="1310" y="6610"/>
                    <a:pt x="1250" y="6550"/>
                  </a:cubicBezTo>
                  <a:cubicBezTo>
                    <a:pt x="643" y="5824"/>
                    <a:pt x="334" y="4907"/>
                    <a:pt x="369" y="3966"/>
                  </a:cubicBezTo>
                  <a:cubicBezTo>
                    <a:pt x="417" y="3014"/>
                    <a:pt x="810" y="2109"/>
                    <a:pt x="1489" y="1430"/>
                  </a:cubicBezTo>
                  <a:cubicBezTo>
                    <a:pt x="2155" y="764"/>
                    <a:pt x="3072" y="359"/>
                    <a:pt x="4025" y="323"/>
                  </a:cubicBezTo>
                  <a:cubicBezTo>
                    <a:pt x="4087" y="316"/>
                    <a:pt x="4150" y="313"/>
                    <a:pt x="4213" y="313"/>
                  </a:cubicBezTo>
                  <a:cubicBezTo>
                    <a:pt x="4363" y="313"/>
                    <a:pt x="4512" y="330"/>
                    <a:pt x="4656" y="347"/>
                  </a:cubicBezTo>
                  <a:lnTo>
                    <a:pt x="4882" y="621"/>
                  </a:lnTo>
                  <a:lnTo>
                    <a:pt x="4798" y="823"/>
                  </a:lnTo>
                  <a:lnTo>
                    <a:pt x="4656" y="585"/>
                  </a:lnTo>
                  <a:cubicBezTo>
                    <a:pt x="4632" y="537"/>
                    <a:pt x="4572" y="502"/>
                    <a:pt x="4525" y="502"/>
                  </a:cubicBezTo>
                  <a:lnTo>
                    <a:pt x="4025" y="502"/>
                  </a:lnTo>
                  <a:cubicBezTo>
                    <a:pt x="3965" y="502"/>
                    <a:pt x="3906" y="525"/>
                    <a:pt x="3870" y="585"/>
                  </a:cubicBezTo>
                  <a:lnTo>
                    <a:pt x="3513" y="1276"/>
                  </a:lnTo>
                  <a:cubicBezTo>
                    <a:pt x="3465" y="1359"/>
                    <a:pt x="3465" y="1478"/>
                    <a:pt x="3513" y="1573"/>
                  </a:cubicBezTo>
                  <a:cubicBezTo>
                    <a:pt x="3560" y="1657"/>
                    <a:pt x="3667" y="1716"/>
                    <a:pt x="3763" y="1728"/>
                  </a:cubicBezTo>
                  <a:lnTo>
                    <a:pt x="4048" y="1764"/>
                  </a:lnTo>
                  <a:cubicBezTo>
                    <a:pt x="4108" y="1764"/>
                    <a:pt x="4167" y="1752"/>
                    <a:pt x="4203" y="1692"/>
                  </a:cubicBezTo>
                  <a:lnTo>
                    <a:pt x="4298" y="1537"/>
                  </a:lnTo>
                  <a:lnTo>
                    <a:pt x="4358" y="1609"/>
                  </a:lnTo>
                  <a:lnTo>
                    <a:pt x="4310" y="1895"/>
                  </a:lnTo>
                  <a:lnTo>
                    <a:pt x="3822" y="1966"/>
                  </a:lnTo>
                  <a:cubicBezTo>
                    <a:pt x="3798" y="1966"/>
                    <a:pt x="3775" y="1990"/>
                    <a:pt x="3751" y="2002"/>
                  </a:cubicBezTo>
                  <a:lnTo>
                    <a:pt x="3108" y="2466"/>
                  </a:lnTo>
                  <a:cubicBezTo>
                    <a:pt x="3084" y="2490"/>
                    <a:pt x="3048" y="2526"/>
                    <a:pt x="3048" y="2550"/>
                  </a:cubicBezTo>
                  <a:lnTo>
                    <a:pt x="2977" y="2847"/>
                  </a:lnTo>
                  <a:lnTo>
                    <a:pt x="2751" y="2823"/>
                  </a:lnTo>
                  <a:cubicBezTo>
                    <a:pt x="2736" y="2821"/>
                    <a:pt x="2721" y="2819"/>
                    <a:pt x="2706" y="2819"/>
                  </a:cubicBezTo>
                  <a:cubicBezTo>
                    <a:pt x="2591" y="2819"/>
                    <a:pt x="2483" y="2898"/>
                    <a:pt x="2441" y="3014"/>
                  </a:cubicBezTo>
                  <a:lnTo>
                    <a:pt x="2310" y="3371"/>
                  </a:lnTo>
                  <a:cubicBezTo>
                    <a:pt x="2274" y="3442"/>
                    <a:pt x="2274" y="3538"/>
                    <a:pt x="2322" y="3609"/>
                  </a:cubicBezTo>
                  <a:cubicBezTo>
                    <a:pt x="2370" y="3681"/>
                    <a:pt x="2429" y="3740"/>
                    <a:pt x="2501" y="3752"/>
                  </a:cubicBezTo>
                  <a:cubicBezTo>
                    <a:pt x="2346" y="3812"/>
                    <a:pt x="2251" y="3978"/>
                    <a:pt x="2251" y="4145"/>
                  </a:cubicBezTo>
                  <a:lnTo>
                    <a:pt x="2251" y="4216"/>
                  </a:lnTo>
                  <a:lnTo>
                    <a:pt x="1798" y="4740"/>
                  </a:lnTo>
                  <a:cubicBezTo>
                    <a:pt x="1727" y="4812"/>
                    <a:pt x="1703" y="4919"/>
                    <a:pt x="1703" y="5026"/>
                  </a:cubicBezTo>
                  <a:lnTo>
                    <a:pt x="1703" y="5621"/>
                  </a:lnTo>
                  <a:cubicBezTo>
                    <a:pt x="1703" y="5764"/>
                    <a:pt x="1750" y="5919"/>
                    <a:pt x="1881" y="6038"/>
                  </a:cubicBezTo>
                  <a:lnTo>
                    <a:pt x="2310" y="6455"/>
                  </a:lnTo>
                  <a:cubicBezTo>
                    <a:pt x="2393" y="6538"/>
                    <a:pt x="2524" y="6598"/>
                    <a:pt x="2643" y="6610"/>
                  </a:cubicBezTo>
                  <a:lnTo>
                    <a:pt x="3917" y="6717"/>
                  </a:lnTo>
                  <a:lnTo>
                    <a:pt x="3917" y="6764"/>
                  </a:lnTo>
                  <a:cubicBezTo>
                    <a:pt x="3894" y="6907"/>
                    <a:pt x="3965" y="7074"/>
                    <a:pt x="4096" y="7169"/>
                  </a:cubicBezTo>
                  <a:lnTo>
                    <a:pt x="4310" y="7324"/>
                  </a:lnTo>
                  <a:lnTo>
                    <a:pt x="4298" y="7372"/>
                  </a:lnTo>
                  <a:cubicBezTo>
                    <a:pt x="4251" y="7538"/>
                    <a:pt x="4298" y="7717"/>
                    <a:pt x="4429" y="7836"/>
                  </a:cubicBezTo>
                  <a:lnTo>
                    <a:pt x="4489" y="7895"/>
                  </a:lnTo>
                  <a:cubicBezTo>
                    <a:pt x="4429" y="7895"/>
                    <a:pt x="4394" y="7907"/>
                    <a:pt x="4334" y="7907"/>
                  </a:cubicBezTo>
                  <a:cubicBezTo>
                    <a:pt x="4272" y="7910"/>
                    <a:pt x="4211" y="7912"/>
                    <a:pt x="4149" y="7912"/>
                  </a:cubicBezTo>
                  <a:cubicBezTo>
                    <a:pt x="3262" y="7912"/>
                    <a:pt x="2407" y="7593"/>
                    <a:pt x="1739" y="7014"/>
                  </a:cubicBezTo>
                  <a:cubicBezTo>
                    <a:pt x="1708" y="6989"/>
                    <a:pt x="1672" y="6976"/>
                    <a:pt x="1637" y="6976"/>
                  </a:cubicBezTo>
                  <a:cubicBezTo>
                    <a:pt x="1591" y="6976"/>
                    <a:pt x="1546" y="6998"/>
                    <a:pt x="1512" y="7038"/>
                  </a:cubicBezTo>
                  <a:cubicBezTo>
                    <a:pt x="1453" y="7110"/>
                    <a:pt x="1477" y="7193"/>
                    <a:pt x="1536" y="7252"/>
                  </a:cubicBezTo>
                  <a:cubicBezTo>
                    <a:pt x="2274" y="7883"/>
                    <a:pt x="3215" y="8229"/>
                    <a:pt x="4179" y="8229"/>
                  </a:cubicBezTo>
                  <a:lnTo>
                    <a:pt x="4346" y="8229"/>
                  </a:lnTo>
                  <a:cubicBezTo>
                    <a:pt x="5382" y="8181"/>
                    <a:pt x="6358" y="7753"/>
                    <a:pt x="7084" y="7014"/>
                  </a:cubicBezTo>
                  <a:cubicBezTo>
                    <a:pt x="7811" y="6288"/>
                    <a:pt x="8239" y="5312"/>
                    <a:pt x="8287" y="4276"/>
                  </a:cubicBezTo>
                  <a:cubicBezTo>
                    <a:pt x="8347" y="3204"/>
                    <a:pt x="8001" y="2216"/>
                    <a:pt x="7335" y="1418"/>
                  </a:cubicBezTo>
                  <a:cubicBezTo>
                    <a:pt x="7303" y="1381"/>
                    <a:pt x="7259" y="1363"/>
                    <a:pt x="7216" y="1363"/>
                  </a:cubicBezTo>
                  <a:cubicBezTo>
                    <a:pt x="7176" y="1363"/>
                    <a:pt x="7137" y="1378"/>
                    <a:pt x="7108" y="1407"/>
                  </a:cubicBezTo>
                  <a:cubicBezTo>
                    <a:pt x="7037" y="1466"/>
                    <a:pt x="7037" y="1573"/>
                    <a:pt x="7096" y="1633"/>
                  </a:cubicBezTo>
                  <a:cubicBezTo>
                    <a:pt x="7525" y="2157"/>
                    <a:pt x="7823" y="2776"/>
                    <a:pt x="7930" y="3431"/>
                  </a:cubicBezTo>
                  <a:lnTo>
                    <a:pt x="7894" y="3383"/>
                  </a:lnTo>
                  <a:cubicBezTo>
                    <a:pt x="7809" y="3308"/>
                    <a:pt x="7694" y="3262"/>
                    <a:pt x="7577" y="3262"/>
                  </a:cubicBezTo>
                  <a:cubicBezTo>
                    <a:pt x="7564" y="3262"/>
                    <a:pt x="7550" y="3263"/>
                    <a:pt x="7537" y="3264"/>
                  </a:cubicBezTo>
                  <a:cubicBezTo>
                    <a:pt x="7394" y="3288"/>
                    <a:pt x="7275" y="3359"/>
                    <a:pt x="7215" y="3466"/>
                  </a:cubicBezTo>
                  <a:lnTo>
                    <a:pt x="7192" y="3502"/>
                  </a:lnTo>
                  <a:cubicBezTo>
                    <a:pt x="7108" y="3502"/>
                    <a:pt x="7037" y="3538"/>
                    <a:pt x="6977" y="3585"/>
                  </a:cubicBezTo>
                  <a:lnTo>
                    <a:pt x="6775" y="3323"/>
                  </a:lnTo>
                  <a:cubicBezTo>
                    <a:pt x="6744" y="3286"/>
                    <a:pt x="6700" y="3268"/>
                    <a:pt x="6656" y="3268"/>
                  </a:cubicBezTo>
                  <a:cubicBezTo>
                    <a:pt x="6616" y="3268"/>
                    <a:pt x="6577" y="3283"/>
                    <a:pt x="6549" y="3312"/>
                  </a:cubicBezTo>
                  <a:cubicBezTo>
                    <a:pt x="6477" y="3371"/>
                    <a:pt x="6477" y="3478"/>
                    <a:pt x="6537" y="3538"/>
                  </a:cubicBezTo>
                  <a:lnTo>
                    <a:pt x="6858" y="3919"/>
                  </a:lnTo>
                  <a:cubicBezTo>
                    <a:pt x="6894" y="3954"/>
                    <a:pt x="6942" y="3978"/>
                    <a:pt x="6977" y="3978"/>
                  </a:cubicBezTo>
                  <a:cubicBezTo>
                    <a:pt x="7025" y="3978"/>
                    <a:pt x="7073" y="3966"/>
                    <a:pt x="7096" y="3943"/>
                  </a:cubicBezTo>
                  <a:lnTo>
                    <a:pt x="7204" y="3835"/>
                  </a:lnTo>
                  <a:lnTo>
                    <a:pt x="7335" y="3919"/>
                  </a:lnTo>
                  <a:lnTo>
                    <a:pt x="6858" y="4871"/>
                  </a:lnTo>
                  <a:lnTo>
                    <a:pt x="6834" y="4871"/>
                  </a:lnTo>
                  <a:cubicBezTo>
                    <a:pt x="6799" y="4871"/>
                    <a:pt x="6763" y="4859"/>
                    <a:pt x="6739" y="4836"/>
                  </a:cubicBezTo>
                  <a:lnTo>
                    <a:pt x="6096" y="4062"/>
                  </a:lnTo>
                  <a:cubicBezTo>
                    <a:pt x="6069" y="4014"/>
                    <a:pt x="6023" y="3994"/>
                    <a:pt x="5977" y="3994"/>
                  </a:cubicBezTo>
                  <a:cubicBezTo>
                    <a:pt x="5942" y="3994"/>
                    <a:pt x="5908" y="4005"/>
                    <a:pt x="5882" y="4026"/>
                  </a:cubicBezTo>
                  <a:cubicBezTo>
                    <a:pt x="5799" y="4085"/>
                    <a:pt x="5799" y="4193"/>
                    <a:pt x="5846" y="4252"/>
                  </a:cubicBezTo>
                  <a:lnTo>
                    <a:pt x="6489" y="5026"/>
                  </a:lnTo>
                  <a:cubicBezTo>
                    <a:pt x="6584" y="5133"/>
                    <a:pt x="6715" y="5193"/>
                    <a:pt x="6858" y="5193"/>
                  </a:cubicBezTo>
                  <a:lnTo>
                    <a:pt x="7073" y="5169"/>
                  </a:lnTo>
                  <a:lnTo>
                    <a:pt x="6430" y="6645"/>
                  </a:lnTo>
                  <a:cubicBezTo>
                    <a:pt x="6382" y="6752"/>
                    <a:pt x="6322" y="6848"/>
                    <a:pt x="6251" y="6943"/>
                  </a:cubicBezTo>
                  <a:lnTo>
                    <a:pt x="5751" y="7550"/>
                  </a:lnTo>
                  <a:cubicBezTo>
                    <a:pt x="5489" y="7657"/>
                    <a:pt x="5227" y="7753"/>
                    <a:pt x="4953" y="7812"/>
                  </a:cubicBezTo>
                  <a:lnTo>
                    <a:pt x="4679" y="7562"/>
                  </a:lnTo>
                  <a:cubicBezTo>
                    <a:pt x="4644" y="7538"/>
                    <a:pt x="4632" y="7491"/>
                    <a:pt x="4644" y="7443"/>
                  </a:cubicBezTo>
                  <a:lnTo>
                    <a:pt x="4691" y="7288"/>
                  </a:lnTo>
                  <a:cubicBezTo>
                    <a:pt x="4703" y="7229"/>
                    <a:pt x="4691" y="7145"/>
                    <a:pt x="4632" y="7110"/>
                  </a:cubicBezTo>
                  <a:lnTo>
                    <a:pt x="4322" y="6871"/>
                  </a:lnTo>
                  <a:cubicBezTo>
                    <a:pt x="4287" y="6836"/>
                    <a:pt x="4275" y="6812"/>
                    <a:pt x="4275" y="6764"/>
                  </a:cubicBezTo>
                  <a:lnTo>
                    <a:pt x="4298" y="6550"/>
                  </a:lnTo>
                  <a:cubicBezTo>
                    <a:pt x="4298" y="6514"/>
                    <a:pt x="4298" y="6467"/>
                    <a:pt x="4275" y="6431"/>
                  </a:cubicBezTo>
                  <a:cubicBezTo>
                    <a:pt x="4239" y="6407"/>
                    <a:pt x="4203" y="6371"/>
                    <a:pt x="4167" y="6371"/>
                  </a:cubicBezTo>
                  <a:lnTo>
                    <a:pt x="2679" y="6264"/>
                  </a:lnTo>
                  <a:cubicBezTo>
                    <a:pt x="2620" y="6264"/>
                    <a:pt x="2572" y="6229"/>
                    <a:pt x="2536" y="6181"/>
                  </a:cubicBezTo>
                  <a:lnTo>
                    <a:pt x="2096" y="5764"/>
                  </a:lnTo>
                  <a:cubicBezTo>
                    <a:pt x="2060" y="5728"/>
                    <a:pt x="2024" y="5645"/>
                    <a:pt x="2024" y="5586"/>
                  </a:cubicBezTo>
                  <a:lnTo>
                    <a:pt x="2024" y="4990"/>
                  </a:lnTo>
                  <a:cubicBezTo>
                    <a:pt x="2024" y="4966"/>
                    <a:pt x="2036" y="4931"/>
                    <a:pt x="2060" y="4919"/>
                  </a:cubicBezTo>
                  <a:lnTo>
                    <a:pt x="2548" y="4359"/>
                  </a:lnTo>
                  <a:cubicBezTo>
                    <a:pt x="2572" y="4324"/>
                    <a:pt x="2596" y="4300"/>
                    <a:pt x="2596" y="4252"/>
                  </a:cubicBezTo>
                  <a:lnTo>
                    <a:pt x="2596" y="4121"/>
                  </a:lnTo>
                  <a:cubicBezTo>
                    <a:pt x="2596" y="4074"/>
                    <a:pt x="2620" y="4038"/>
                    <a:pt x="2655" y="4014"/>
                  </a:cubicBezTo>
                  <a:lnTo>
                    <a:pt x="3036" y="3847"/>
                  </a:lnTo>
                  <a:lnTo>
                    <a:pt x="3751" y="3835"/>
                  </a:lnTo>
                  <a:cubicBezTo>
                    <a:pt x="3763" y="3835"/>
                    <a:pt x="3786" y="3847"/>
                    <a:pt x="3786" y="3859"/>
                  </a:cubicBezTo>
                  <a:cubicBezTo>
                    <a:pt x="3798" y="3990"/>
                    <a:pt x="3906" y="4097"/>
                    <a:pt x="4025" y="4145"/>
                  </a:cubicBezTo>
                  <a:lnTo>
                    <a:pt x="4537" y="4324"/>
                  </a:lnTo>
                  <a:cubicBezTo>
                    <a:pt x="4569" y="4331"/>
                    <a:pt x="4601" y="4335"/>
                    <a:pt x="4633" y="4335"/>
                  </a:cubicBezTo>
                  <a:cubicBezTo>
                    <a:pt x="4705" y="4335"/>
                    <a:pt x="4772" y="4314"/>
                    <a:pt x="4822" y="4264"/>
                  </a:cubicBezTo>
                  <a:cubicBezTo>
                    <a:pt x="4882" y="4204"/>
                    <a:pt x="4918" y="4121"/>
                    <a:pt x="4918" y="4026"/>
                  </a:cubicBezTo>
                  <a:lnTo>
                    <a:pt x="5549" y="3978"/>
                  </a:lnTo>
                  <a:cubicBezTo>
                    <a:pt x="5668" y="3966"/>
                    <a:pt x="5787" y="3907"/>
                    <a:pt x="5870" y="3812"/>
                  </a:cubicBezTo>
                  <a:cubicBezTo>
                    <a:pt x="5941" y="3728"/>
                    <a:pt x="5965" y="3597"/>
                    <a:pt x="5941" y="3478"/>
                  </a:cubicBezTo>
                  <a:lnTo>
                    <a:pt x="5930" y="3383"/>
                  </a:lnTo>
                  <a:cubicBezTo>
                    <a:pt x="5896" y="3247"/>
                    <a:pt x="5776" y="3144"/>
                    <a:pt x="5632" y="3144"/>
                  </a:cubicBezTo>
                  <a:cubicBezTo>
                    <a:pt x="5624" y="3144"/>
                    <a:pt x="5616" y="3144"/>
                    <a:pt x="5608" y="3145"/>
                  </a:cubicBezTo>
                  <a:lnTo>
                    <a:pt x="5275" y="3181"/>
                  </a:lnTo>
                  <a:lnTo>
                    <a:pt x="5227" y="3121"/>
                  </a:lnTo>
                  <a:lnTo>
                    <a:pt x="5668" y="2669"/>
                  </a:lnTo>
                  <a:cubicBezTo>
                    <a:pt x="5727" y="2609"/>
                    <a:pt x="5727" y="2502"/>
                    <a:pt x="5668" y="2442"/>
                  </a:cubicBezTo>
                  <a:cubicBezTo>
                    <a:pt x="5638" y="2413"/>
                    <a:pt x="5599" y="2398"/>
                    <a:pt x="5560" y="2398"/>
                  </a:cubicBezTo>
                  <a:cubicBezTo>
                    <a:pt x="5522" y="2398"/>
                    <a:pt x="5483" y="2413"/>
                    <a:pt x="5453" y="2442"/>
                  </a:cubicBezTo>
                  <a:lnTo>
                    <a:pt x="4918" y="2978"/>
                  </a:lnTo>
                  <a:lnTo>
                    <a:pt x="4739" y="3061"/>
                  </a:lnTo>
                  <a:lnTo>
                    <a:pt x="4227" y="2669"/>
                  </a:lnTo>
                  <a:cubicBezTo>
                    <a:pt x="4193" y="2652"/>
                    <a:pt x="4166" y="2635"/>
                    <a:pt x="4131" y="2635"/>
                  </a:cubicBezTo>
                  <a:cubicBezTo>
                    <a:pt x="4117" y="2635"/>
                    <a:pt x="4102" y="2638"/>
                    <a:pt x="4084" y="2645"/>
                  </a:cubicBezTo>
                  <a:lnTo>
                    <a:pt x="3382" y="2859"/>
                  </a:lnTo>
                  <a:cubicBezTo>
                    <a:pt x="3370" y="2859"/>
                    <a:pt x="3334" y="2883"/>
                    <a:pt x="3322" y="2895"/>
                  </a:cubicBezTo>
                  <a:lnTo>
                    <a:pt x="3370" y="2680"/>
                  </a:lnTo>
                  <a:lnTo>
                    <a:pt x="3917" y="2288"/>
                  </a:lnTo>
                  <a:lnTo>
                    <a:pt x="4501" y="2192"/>
                  </a:lnTo>
                  <a:cubicBezTo>
                    <a:pt x="4572" y="2180"/>
                    <a:pt x="4620" y="2133"/>
                    <a:pt x="4632" y="2061"/>
                  </a:cubicBezTo>
                  <a:lnTo>
                    <a:pt x="4691" y="1597"/>
                  </a:lnTo>
                  <a:cubicBezTo>
                    <a:pt x="4691" y="1549"/>
                    <a:pt x="4691" y="1514"/>
                    <a:pt x="4656" y="1478"/>
                  </a:cubicBezTo>
                  <a:lnTo>
                    <a:pt x="4417" y="1180"/>
                  </a:lnTo>
                  <a:cubicBezTo>
                    <a:pt x="4394" y="1133"/>
                    <a:pt x="4346" y="1121"/>
                    <a:pt x="4287" y="1121"/>
                  </a:cubicBezTo>
                  <a:cubicBezTo>
                    <a:pt x="4239" y="1121"/>
                    <a:pt x="4179" y="1156"/>
                    <a:pt x="4156" y="1192"/>
                  </a:cubicBezTo>
                  <a:lnTo>
                    <a:pt x="3977" y="1454"/>
                  </a:lnTo>
                  <a:lnTo>
                    <a:pt x="3786" y="1430"/>
                  </a:lnTo>
                  <a:lnTo>
                    <a:pt x="4096" y="835"/>
                  </a:lnTo>
                  <a:lnTo>
                    <a:pt x="4417" y="835"/>
                  </a:lnTo>
                  <a:lnTo>
                    <a:pt x="4656" y="1287"/>
                  </a:lnTo>
                  <a:cubicBezTo>
                    <a:pt x="4691" y="1347"/>
                    <a:pt x="4751" y="1371"/>
                    <a:pt x="4810" y="1371"/>
                  </a:cubicBezTo>
                  <a:cubicBezTo>
                    <a:pt x="4870" y="1371"/>
                    <a:pt x="4929" y="1335"/>
                    <a:pt x="4941" y="1276"/>
                  </a:cubicBezTo>
                  <a:lnTo>
                    <a:pt x="5168" y="740"/>
                  </a:lnTo>
                  <a:cubicBezTo>
                    <a:pt x="5215" y="645"/>
                    <a:pt x="5191" y="525"/>
                    <a:pt x="5132" y="454"/>
                  </a:cubicBezTo>
                  <a:lnTo>
                    <a:pt x="5132" y="454"/>
                  </a:lnTo>
                  <a:cubicBezTo>
                    <a:pt x="5668" y="597"/>
                    <a:pt x="6168" y="859"/>
                    <a:pt x="6596" y="1216"/>
                  </a:cubicBezTo>
                  <a:cubicBezTo>
                    <a:pt x="6625" y="1240"/>
                    <a:pt x="6658" y="1250"/>
                    <a:pt x="6691" y="1250"/>
                  </a:cubicBezTo>
                  <a:cubicBezTo>
                    <a:pt x="6739" y="1250"/>
                    <a:pt x="6787" y="1228"/>
                    <a:pt x="6823" y="1192"/>
                  </a:cubicBezTo>
                  <a:cubicBezTo>
                    <a:pt x="6882" y="1121"/>
                    <a:pt x="6858" y="1037"/>
                    <a:pt x="6799" y="978"/>
                  </a:cubicBezTo>
                  <a:cubicBezTo>
                    <a:pt x="6038" y="344"/>
                    <a:pt x="5077" y="0"/>
                    <a:pt x="4088" y="0"/>
                  </a:cubicBezTo>
                  <a:close/>
                </a:path>
              </a:pathLst>
            </a:custGeom>
            <a:solidFill>
              <a:srgbClr val="657E93"/>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4466;p76">
            <a:extLst>
              <a:ext uri="{FF2B5EF4-FFF2-40B4-BE49-F238E27FC236}">
                <a16:creationId xmlns:a16="http://schemas.microsoft.com/office/drawing/2014/main" id="{1F03A618-D240-4464-8B43-7C033F63892A}"/>
              </a:ext>
            </a:extLst>
          </p:cNvPr>
          <p:cNvGrpSpPr/>
          <p:nvPr/>
        </p:nvGrpSpPr>
        <p:grpSpPr>
          <a:xfrm>
            <a:off x="2714471" y="3640932"/>
            <a:ext cx="396388" cy="396438"/>
            <a:chOff x="1323901" y="3807173"/>
            <a:chExt cx="356343" cy="356757"/>
          </a:xfrm>
        </p:grpSpPr>
        <p:sp>
          <p:nvSpPr>
            <p:cNvPr id="35" name="Google Shape;14467;p76">
              <a:extLst>
                <a:ext uri="{FF2B5EF4-FFF2-40B4-BE49-F238E27FC236}">
                  <a16:creationId xmlns:a16="http://schemas.microsoft.com/office/drawing/2014/main" id="{24F36587-5295-481E-A5DC-A5653301E4F4}"/>
                </a:ext>
              </a:extLst>
            </p:cNvPr>
            <p:cNvSpPr/>
            <p:nvPr/>
          </p:nvSpPr>
          <p:spPr>
            <a:xfrm>
              <a:off x="1478760" y="4058242"/>
              <a:ext cx="413" cy="32"/>
            </a:xfrm>
            <a:custGeom>
              <a:avLst/>
              <a:gdLst/>
              <a:ahLst/>
              <a:cxnLst/>
              <a:rect l="l" t="t" r="r" b="b"/>
              <a:pathLst>
                <a:path w="13" h="1" extrusionOk="0">
                  <a:moveTo>
                    <a:pt x="13" y="1"/>
                  </a:moveTo>
                  <a:cubicBezTo>
                    <a:pt x="1" y="1"/>
                    <a:pt x="1" y="1"/>
                    <a:pt x="13" y="1"/>
                  </a:cubicBezTo>
                  <a:cubicBezTo>
                    <a:pt x="1" y="1"/>
                    <a:pt x="1" y="1"/>
                    <a:pt x="13" y="1"/>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468;p76">
              <a:extLst>
                <a:ext uri="{FF2B5EF4-FFF2-40B4-BE49-F238E27FC236}">
                  <a16:creationId xmlns:a16="http://schemas.microsoft.com/office/drawing/2014/main" id="{58939FCE-E32E-4D7E-A48E-ADB6B27A207E}"/>
                </a:ext>
              </a:extLst>
            </p:cNvPr>
            <p:cNvSpPr/>
            <p:nvPr/>
          </p:nvSpPr>
          <p:spPr>
            <a:xfrm>
              <a:off x="1323901" y="3807173"/>
              <a:ext cx="356343" cy="356757"/>
            </a:xfrm>
            <a:custGeom>
              <a:avLst/>
              <a:gdLst/>
              <a:ahLst/>
              <a:cxnLst/>
              <a:rect l="l" t="t" r="r" b="b"/>
              <a:pathLst>
                <a:path w="11204" h="11217" extrusionOk="0">
                  <a:moveTo>
                    <a:pt x="786" y="1"/>
                  </a:moveTo>
                  <a:cubicBezTo>
                    <a:pt x="357" y="1"/>
                    <a:pt x="0" y="358"/>
                    <a:pt x="0" y="799"/>
                  </a:cubicBezTo>
                  <a:lnTo>
                    <a:pt x="0" y="9050"/>
                  </a:lnTo>
                  <a:lnTo>
                    <a:pt x="0" y="9550"/>
                  </a:lnTo>
                  <a:cubicBezTo>
                    <a:pt x="0" y="10467"/>
                    <a:pt x="738" y="11217"/>
                    <a:pt x="1667" y="11217"/>
                  </a:cubicBezTo>
                  <a:lnTo>
                    <a:pt x="10418" y="11217"/>
                  </a:lnTo>
                  <a:cubicBezTo>
                    <a:pt x="10847" y="11217"/>
                    <a:pt x="11204" y="10859"/>
                    <a:pt x="11204" y="10419"/>
                  </a:cubicBezTo>
                  <a:lnTo>
                    <a:pt x="11204" y="10014"/>
                  </a:lnTo>
                  <a:cubicBezTo>
                    <a:pt x="11204" y="9919"/>
                    <a:pt x="11132" y="9847"/>
                    <a:pt x="11037" y="9847"/>
                  </a:cubicBezTo>
                  <a:cubicBezTo>
                    <a:pt x="10954" y="9847"/>
                    <a:pt x="10882" y="9919"/>
                    <a:pt x="10882" y="10014"/>
                  </a:cubicBezTo>
                  <a:lnTo>
                    <a:pt x="10882" y="10419"/>
                  </a:lnTo>
                  <a:cubicBezTo>
                    <a:pt x="10882" y="10681"/>
                    <a:pt x="10668" y="10883"/>
                    <a:pt x="10418" y="10883"/>
                  </a:cubicBezTo>
                  <a:lnTo>
                    <a:pt x="3155" y="10883"/>
                  </a:lnTo>
                  <a:cubicBezTo>
                    <a:pt x="3274" y="10800"/>
                    <a:pt x="3381" y="10693"/>
                    <a:pt x="3465" y="10574"/>
                  </a:cubicBezTo>
                  <a:lnTo>
                    <a:pt x="3762" y="10407"/>
                  </a:lnTo>
                  <a:cubicBezTo>
                    <a:pt x="3834" y="10478"/>
                    <a:pt x="3941" y="10514"/>
                    <a:pt x="4048" y="10514"/>
                  </a:cubicBezTo>
                  <a:lnTo>
                    <a:pt x="4584" y="10514"/>
                  </a:lnTo>
                  <a:cubicBezTo>
                    <a:pt x="4667" y="10514"/>
                    <a:pt x="4751" y="10443"/>
                    <a:pt x="4751" y="10347"/>
                  </a:cubicBezTo>
                  <a:cubicBezTo>
                    <a:pt x="4751" y="10264"/>
                    <a:pt x="4667" y="10181"/>
                    <a:pt x="4584" y="10181"/>
                  </a:cubicBezTo>
                  <a:lnTo>
                    <a:pt x="4155" y="10181"/>
                  </a:lnTo>
                  <a:lnTo>
                    <a:pt x="4774" y="9824"/>
                  </a:lnTo>
                  <a:lnTo>
                    <a:pt x="4774" y="9943"/>
                  </a:lnTo>
                  <a:cubicBezTo>
                    <a:pt x="4774" y="10038"/>
                    <a:pt x="4846" y="10109"/>
                    <a:pt x="4941" y="10109"/>
                  </a:cubicBezTo>
                  <a:cubicBezTo>
                    <a:pt x="5024" y="10109"/>
                    <a:pt x="5108" y="10038"/>
                    <a:pt x="5108" y="9943"/>
                  </a:cubicBezTo>
                  <a:lnTo>
                    <a:pt x="5108" y="9597"/>
                  </a:lnTo>
                  <a:lnTo>
                    <a:pt x="5536" y="9335"/>
                  </a:lnTo>
                  <a:lnTo>
                    <a:pt x="5536" y="9383"/>
                  </a:lnTo>
                  <a:cubicBezTo>
                    <a:pt x="5536" y="9478"/>
                    <a:pt x="5608" y="9550"/>
                    <a:pt x="5703" y="9550"/>
                  </a:cubicBezTo>
                  <a:cubicBezTo>
                    <a:pt x="5786" y="9550"/>
                    <a:pt x="5858" y="9478"/>
                    <a:pt x="5858" y="9383"/>
                  </a:cubicBezTo>
                  <a:lnTo>
                    <a:pt x="5858" y="9157"/>
                  </a:lnTo>
                  <a:lnTo>
                    <a:pt x="6251" y="8931"/>
                  </a:lnTo>
                  <a:lnTo>
                    <a:pt x="6251" y="10074"/>
                  </a:lnTo>
                  <a:cubicBezTo>
                    <a:pt x="6251" y="10312"/>
                    <a:pt x="6441" y="10478"/>
                    <a:pt x="6668" y="10478"/>
                  </a:cubicBezTo>
                  <a:lnTo>
                    <a:pt x="7203" y="10478"/>
                  </a:lnTo>
                  <a:cubicBezTo>
                    <a:pt x="7299" y="10478"/>
                    <a:pt x="7370" y="10407"/>
                    <a:pt x="7370" y="10324"/>
                  </a:cubicBezTo>
                  <a:cubicBezTo>
                    <a:pt x="7370" y="10228"/>
                    <a:pt x="7299" y="10157"/>
                    <a:pt x="7203" y="10157"/>
                  </a:cubicBezTo>
                  <a:lnTo>
                    <a:pt x="6668" y="10157"/>
                  </a:lnTo>
                  <a:cubicBezTo>
                    <a:pt x="6620" y="10157"/>
                    <a:pt x="6572" y="10109"/>
                    <a:pt x="6572" y="10062"/>
                  </a:cubicBezTo>
                  <a:lnTo>
                    <a:pt x="6572" y="8740"/>
                  </a:lnTo>
                  <a:lnTo>
                    <a:pt x="7156" y="8395"/>
                  </a:lnTo>
                  <a:lnTo>
                    <a:pt x="7310" y="8395"/>
                  </a:lnTo>
                  <a:cubicBezTo>
                    <a:pt x="7346" y="8395"/>
                    <a:pt x="7394" y="8442"/>
                    <a:pt x="7394" y="8490"/>
                  </a:cubicBezTo>
                  <a:lnTo>
                    <a:pt x="7394" y="9907"/>
                  </a:lnTo>
                  <a:cubicBezTo>
                    <a:pt x="7394" y="9990"/>
                    <a:pt x="7465" y="10074"/>
                    <a:pt x="7560" y="10074"/>
                  </a:cubicBezTo>
                  <a:cubicBezTo>
                    <a:pt x="7656" y="10074"/>
                    <a:pt x="7727" y="9990"/>
                    <a:pt x="7727" y="9907"/>
                  </a:cubicBezTo>
                  <a:lnTo>
                    <a:pt x="7727" y="8490"/>
                  </a:lnTo>
                  <a:cubicBezTo>
                    <a:pt x="7727" y="8359"/>
                    <a:pt x="7668" y="8240"/>
                    <a:pt x="7572" y="8157"/>
                  </a:cubicBezTo>
                  <a:lnTo>
                    <a:pt x="8382" y="7704"/>
                  </a:lnTo>
                  <a:lnTo>
                    <a:pt x="10406" y="7704"/>
                  </a:lnTo>
                  <a:cubicBezTo>
                    <a:pt x="10656" y="7704"/>
                    <a:pt x="10870" y="7907"/>
                    <a:pt x="10870" y="8157"/>
                  </a:cubicBezTo>
                  <a:lnTo>
                    <a:pt x="10870" y="9324"/>
                  </a:lnTo>
                  <a:cubicBezTo>
                    <a:pt x="10787" y="9419"/>
                    <a:pt x="10870" y="9490"/>
                    <a:pt x="10966" y="9490"/>
                  </a:cubicBezTo>
                  <a:cubicBezTo>
                    <a:pt x="11061" y="9490"/>
                    <a:pt x="11132" y="9419"/>
                    <a:pt x="11132" y="9324"/>
                  </a:cubicBezTo>
                  <a:lnTo>
                    <a:pt x="11132" y="8169"/>
                  </a:lnTo>
                  <a:cubicBezTo>
                    <a:pt x="11132" y="7728"/>
                    <a:pt x="10775" y="7371"/>
                    <a:pt x="10347" y="7371"/>
                  </a:cubicBezTo>
                  <a:lnTo>
                    <a:pt x="8906" y="7371"/>
                  </a:lnTo>
                  <a:lnTo>
                    <a:pt x="10251" y="6597"/>
                  </a:lnTo>
                  <a:cubicBezTo>
                    <a:pt x="10632" y="6383"/>
                    <a:pt x="10763" y="5906"/>
                    <a:pt x="10537" y="5525"/>
                  </a:cubicBezTo>
                  <a:lnTo>
                    <a:pt x="10335" y="5168"/>
                  </a:lnTo>
                  <a:cubicBezTo>
                    <a:pt x="10302" y="5119"/>
                    <a:pt x="10241" y="5087"/>
                    <a:pt x="10183" y="5087"/>
                  </a:cubicBezTo>
                  <a:cubicBezTo>
                    <a:pt x="10157" y="5087"/>
                    <a:pt x="10131" y="5094"/>
                    <a:pt x="10108" y="5109"/>
                  </a:cubicBezTo>
                  <a:cubicBezTo>
                    <a:pt x="10037" y="5156"/>
                    <a:pt x="10001" y="5264"/>
                    <a:pt x="10049" y="5335"/>
                  </a:cubicBezTo>
                  <a:lnTo>
                    <a:pt x="10251" y="5692"/>
                  </a:lnTo>
                  <a:cubicBezTo>
                    <a:pt x="10370" y="5918"/>
                    <a:pt x="10299" y="6180"/>
                    <a:pt x="10097" y="6323"/>
                  </a:cubicBezTo>
                  <a:cubicBezTo>
                    <a:pt x="6620" y="8312"/>
                    <a:pt x="7501" y="7811"/>
                    <a:pt x="7025" y="8085"/>
                  </a:cubicBezTo>
                  <a:cubicBezTo>
                    <a:pt x="5120" y="9193"/>
                    <a:pt x="7060" y="8073"/>
                    <a:pt x="3691" y="10014"/>
                  </a:cubicBezTo>
                  <a:cubicBezTo>
                    <a:pt x="3691" y="9990"/>
                    <a:pt x="3703" y="9978"/>
                    <a:pt x="3703" y="9966"/>
                  </a:cubicBezTo>
                  <a:lnTo>
                    <a:pt x="4120" y="9240"/>
                  </a:lnTo>
                  <a:cubicBezTo>
                    <a:pt x="4138" y="9242"/>
                    <a:pt x="4155" y="9243"/>
                    <a:pt x="4172" y="9243"/>
                  </a:cubicBezTo>
                  <a:cubicBezTo>
                    <a:pt x="4364" y="9243"/>
                    <a:pt x="4474" y="9123"/>
                    <a:pt x="4715" y="9002"/>
                  </a:cubicBezTo>
                  <a:lnTo>
                    <a:pt x="4870" y="8907"/>
                  </a:lnTo>
                  <a:cubicBezTo>
                    <a:pt x="4941" y="8859"/>
                    <a:pt x="4977" y="8764"/>
                    <a:pt x="4929" y="8681"/>
                  </a:cubicBezTo>
                  <a:cubicBezTo>
                    <a:pt x="4893" y="8627"/>
                    <a:pt x="4838" y="8600"/>
                    <a:pt x="4777" y="8600"/>
                  </a:cubicBezTo>
                  <a:cubicBezTo>
                    <a:pt x="4757" y="8600"/>
                    <a:pt x="4736" y="8603"/>
                    <a:pt x="4715" y="8609"/>
                  </a:cubicBezTo>
                  <a:cubicBezTo>
                    <a:pt x="4703" y="8609"/>
                    <a:pt x="4715" y="8609"/>
                    <a:pt x="4382" y="8800"/>
                  </a:cubicBezTo>
                  <a:lnTo>
                    <a:pt x="4703" y="8240"/>
                  </a:lnTo>
                  <a:lnTo>
                    <a:pt x="4751" y="8300"/>
                  </a:lnTo>
                  <a:cubicBezTo>
                    <a:pt x="4782" y="8356"/>
                    <a:pt x="4837" y="8386"/>
                    <a:pt x="4893" y="8386"/>
                  </a:cubicBezTo>
                  <a:cubicBezTo>
                    <a:pt x="4944" y="8386"/>
                    <a:pt x="4997" y="8362"/>
                    <a:pt x="5036" y="8312"/>
                  </a:cubicBezTo>
                  <a:cubicBezTo>
                    <a:pt x="5072" y="8264"/>
                    <a:pt x="5072" y="8192"/>
                    <a:pt x="5048" y="8133"/>
                  </a:cubicBezTo>
                  <a:lnTo>
                    <a:pt x="4917" y="7895"/>
                  </a:lnTo>
                  <a:cubicBezTo>
                    <a:pt x="4929" y="7859"/>
                    <a:pt x="4977" y="7776"/>
                    <a:pt x="5155" y="7478"/>
                  </a:cubicBezTo>
                  <a:cubicBezTo>
                    <a:pt x="5180" y="7527"/>
                    <a:pt x="5238" y="7559"/>
                    <a:pt x="5295" y="7559"/>
                  </a:cubicBezTo>
                  <a:cubicBezTo>
                    <a:pt x="5321" y="7559"/>
                    <a:pt x="5347" y="7553"/>
                    <a:pt x="5370" y="7538"/>
                  </a:cubicBezTo>
                  <a:cubicBezTo>
                    <a:pt x="5453" y="7490"/>
                    <a:pt x="5477" y="7395"/>
                    <a:pt x="5429" y="7311"/>
                  </a:cubicBezTo>
                  <a:lnTo>
                    <a:pt x="5346" y="7145"/>
                  </a:lnTo>
                  <a:lnTo>
                    <a:pt x="5572" y="6764"/>
                  </a:lnTo>
                  <a:cubicBezTo>
                    <a:pt x="6094" y="7677"/>
                    <a:pt x="6119" y="7717"/>
                    <a:pt x="6120" y="7717"/>
                  </a:cubicBezTo>
                  <a:cubicBezTo>
                    <a:pt x="6120" y="7717"/>
                    <a:pt x="6120" y="7716"/>
                    <a:pt x="6120" y="7716"/>
                  </a:cubicBezTo>
                  <a:lnTo>
                    <a:pt x="6120" y="7716"/>
                  </a:lnTo>
                  <a:cubicBezTo>
                    <a:pt x="6199" y="7843"/>
                    <a:pt x="6337" y="7917"/>
                    <a:pt x="6476" y="7917"/>
                  </a:cubicBezTo>
                  <a:cubicBezTo>
                    <a:pt x="6546" y="7917"/>
                    <a:pt x="6616" y="7899"/>
                    <a:pt x="6679" y="7859"/>
                  </a:cubicBezTo>
                  <a:cubicBezTo>
                    <a:pt x="6715" y="7847"/>
                    <a:pt x="6798" y="7788"/>
                    <a:pt x="7144" y="7597"/>
                  </a:cubicBezTo>
                  <a:cubicBezTo>
                    <a:pt x="7215" y="7550"/>
                    <a:pt x="7251" y="7466"/>
                    <a:pt x="7215" y="7395"/>
                  </a:cubicBezTo>
                  <a:cubicBezTo>
                    <a:pt x="7198" y="7327"/>
                    <a:pt x="7134" y="7296"/>
                    <a:pt x="7063" y="7296"/>
                  </a:cubicBezTo>
                  <a:cubicBezTo>
                    <a:pt x="7035" y="7296"/>
                    <a:pt x="7005" y="7301"/>
                    <a:pt x="6977" y="7311"/>
                  </a:cubicBezTo>
                  <a:lnTo>
                    <a:pt x="6846" y="7395"/>
                  </a:lnTo>
                  <a:cubicBezTo>
                    <a:pt x="6489" y="7585"/>
                    <a:pt x="6501" y="7597"/>
                    <a:pt x="6465" y="7597"/>
                  </a:cubicBezTo>
                  <a:cubicBezTo>
                    <a:pt x="6370" y="7597"/>
                    <a:pt x="6429" y="7597"/>
                    <a:pt x="5751" y="6442"/>
                  </a:cubicBezTo>
                  <a:lnTo>
                    <a:pt x="6120" y="5787"/>
                  </a:lnTo>
                  <a:cubicBezTo>
                    <a:pt x="6179" y="5752"/>
                    <a:pt x="6191" y="5728"/>
                    <a:pt x="6239" y="5728"/>
                  </a:cubicBezTo>
                  <a:cubicBezTo>
                    <a:pt x="6263" y="5728"/>
                    <a:pt x="6298" y="5740"/>
                    <a:pt x="6310" y="5764"/>
                  </a:cubicBezTo>
                  <a:lnTo>
                    <a:pt x="7025" y="6990"/>
                  </a:lnTo>
                  <a:cubicBezTo>
                    <a:pt x="7057" y="7039"/>
                    <a:pt x="7118" y="7071"/>
                    <a:pt x="7176" y="7071"/>
                  </a:cubicBezTo>
                  <a:cubicBezTo>
                    <a:pt x="7203" y="7071"/>
                    <a:pt x="7228" y="7064"/>
                    <a:pt x="7251" y="7049"/>
                  </a:cubicBezTo>
                  <a:cubicBezTo>
                    <a:pt x="7322" y="7002"/>
                    <a:pt x="7358" y="6895"/>
                    <a:pt x="7310" y="6823"/>
                  </a:cubicBezTo>
                  <a:lnTo>
                    <a:pt x="6596" y="5609"/>
                  </a:lnTo>
                  <a:cubicBezTo>
                    <a:pt x="6537" y="5502"/>
                    <a:pt x="6441" y="5442"/>
                    <a:pt x="6322" y="5406"/>
                  </a:cubicBezTo>
                  <a:lnTo>
                    <a:pt x="6822" y="4573"/>
                  </a:lnTo>
                  <a:cubicBezTo>
                    <a:pt x="8573" y="3573"/>
                    <a:pt x="8525" y="3537"/>
                    <a:pt x="8739" y="3537"/>
                  </a:cubicBezTo>
                  <a:cubicBezTo>
                    <a:pt x="8906" y="3537"/>
                    <a:pt x="9049" y="3620"/>
                    <a:pt x="9144" y="3763"/>
                  </a:cubicBezTo>
                  <a:lnTo>
                    <a:pt x="9716" y="4763"/>
                  </a:lnTo>
                  <a:cubicBezTo>
                    <a:pt x="9747" y="4818"/>
                    <a:pt x="9804" y="4847"/>
                    <a:pt x="9859" y="4847"/>
                  </a:cubicBezTo>
                  <a:cubicBezTo>
                    <a:pt x="9888" y="4847"/>
                    <a:pt x="9917" y="4839"/>
                    <a:pt x="9942" y="4823"/>
                  </a:cubicBezTo>
                  <a:cubicBezTo>
                    <a:pt x="10013" y="4787"/>
                    <a:pt x="10049" y="4680"/>
                    <a:pt x="10001" y="4609"/>
                  </a:cubicBezTo>
                  <a:lnTo>
                    <a:pt x="9418" y="3597"/>
                  </a:lnTo>
                  <a:cubicBezTo>
                    <a:pt x="9282" y="3348"/>
                    <a:pt x="9011" y="3202"/>
                    <a:pt x="8736" y="3202"/>
                  </a:cubicBezTo>
                  <a:cubicBezTo>
                    <a:pt x="8602" y="3202"/>
                    <a:pt x="8467" y="3237"/>
                    <a:pt x="8346" y="3311"/>
                  </a:cubicBezTo>
                  <a:lnTo>
                    <a:pt x="7144" y="4013"/>
                  </a:lnTo>
                  <a:lnTo>
                    <a:pt x="7846" y="2811"/>
                  </a:lnTo>
                  <a:cubicBezTo>
                    <a:pt x="7918" y="2692"/>
                    <a:pt x="7941" y="2549"/>
                    <a:pt x="7941" y="2418"/>
                  </a:cubicBezTo>
                  <a:cubicBezTo>
                    <a:pt x="7941" y="2132"/>
                    <a:pt x="7799" y="1870"/>
                    <a:pt x="7560" y="1739"/>
                  </a:cubicBezTo>
                  <a:lnTo>
                    <a:pt x="7203" y="1525"/>
                  </a:lnTo>
                  <a:cubicBezTo>
                    <a:pt x="7181" y="1510"/>
                    <a:pt x="7155" y="1503"/>
                    <a:pt x="7128" y="1503"/>
                  </a:cubicBezTo>
                  <a:cubicBezTo>
                    <a:pt x="7070" y="1503"/>
                    <a:pt x="7010" y="1535"/>
                    <a:pt x="6977" y="1584"/>
                  </a:cubicBezTo>
                  <a:cubicBezTo>
                    <a:pt x="6929" y="1656"/>
                    <a:pt x="6965" y="1763"/>
                    <a:pt x="7037" y="1811"/>
                  </a:cubicBezTo>
                  <a:lnTo>
                    <a:pt x="7394" y="2013"/>
                  </a:lnTo>
                  <a:cubicBezTo>
                    <a:pt x="7608" y="2132"/>
                    <a:pt x="7691" y="2418"/>
                    <a:pt x="7560" y="2644"/>
                  </a:cubicBezTo>
                  <a:lnTo>
                    <a:pt x="6572" y="4335"/>
                  </a:lnTo>
                  <a:lnTo>
                    <a:pt x="6251" y="4918"/>
                  </a:lnTo>
                  <a:lnTo>
                    <a:pt x="5882" y="5561"/>
                  </a:lnTo>
                  <a:lnTo>
                    <a:pt x="5358" y="6454"/>
                  </a:lnTo>
                  <a:cubicBezTo>
                    <a:pt x="5024" y="7002"/>
                    <a:pt x="4751" y="7490"/>
                    <a:pt x="4036" y="8752"/>
                  </a:cubicBezTo>
                  <a:cubicBezTo>
                    <a:pt x="3953" y="8871"/>
                    <a:pt x="3917" y="8966"/>
                    <a:pt x="3881" y="9014"/>
                  </a:cubicBezTo>
                  <a:cubicBezTo>
                    <a:pt x="3884" y="9010"/>
                    <a:pt x="3885" y="9007"/>
                    <a:pt x="3884" y="9007"/>
                  </a:cubicBezTo>
                  <a:lnTo>
                    <a:pt x="3884" y="9007"/>
                  </a:lnTo>
                  <a:cubicBezTo>
                    <a:pt x="3882" y="9007"/>
                    <a:pt x="3851" y="9059"/>
                    <a:pt x="3762" y="9216"/>
                  </a:cubicBezTo>
                  <a:lnTo>
                    <a:pt x="3762" y="8192"/>
                  </a:lnTo>
                  <a:cubicBezTo>
                    <a:pt x="4048" y="8145"/>
                    <a:pt x="4096" y="7895"/>
                    <a:pt x="4191" y="7740"/>
                  </a:cubicBezTo>
                  <a:cubicBezTo>
                    <a:pt x="4191" y="7728"/>
                    <a:pt x="4227" y="7692"/>
                    <a:pt x="4310" y="7538"/>
                  </a:cubicBezTo>
                  <a:cubicBezTo>
                    <a:pt x="4370" y="7430"/>
                    <a:pt x="4310" y="7311"/>
                    <a:pt x="4191" y="7288"/>
                  </a:cubicBezTo>
                  <a:cubicBezTo>
                    <a:pt x="4178" y="7282"/>
                    <a:pt x="4165" y="7280"/>
                    <a:pt x="4152" y="7280"/>
                  </a:cubicBezTo>
                  <a:cubicBezTo>
                    <a:pt x="4103" y="7280"/>
                    <a:pt x="4055" y="7312"/>
                    <a:pt x="4036" y="7359"/>
                  </a:cubicBezTo>
                  <a:cubicBezTo>
                    <a:pt x="4037" y="7358"/>
                    <a:pt x="4037" y="7357"/>
                    <a:pt x="4036" y="7357"/>
                  </a:cubicBezTo>
                  <a:cubicBezTo>
                    <a:pt x="4029" y="7357"/>
                    <a:pt x="3762" y="7824"/>
                    <a:pt x="3762" y="7835"/>
                  </a:cubicBezTo>
                  <a:lnTo>
                    <a:pt x="3762" y="6990"/>
                  </a:lnTo>
                  <a:lnTo>
                    <a:pt x="3917" y="7073"/>
                  </a:lnTo>
                  <a:cubicBezTo>
                    <a:pt x="3942" y="7090"/>
                    <a:pt x="3970" y="7098"/>
                    <a:pt x="3999" y="7098"/>
                  </a:cubicBezTo>
                  <a:cubicBezTo>
                    <a:pt x="4054" y="7098"/>
                    <a:pt x="4108" y="7068"/>
                    <a:pt x="4131" y="7014"/>
                  </a:cubicBezTo>
                  <a:cubicBezTo>
                    <a:pt x="4179" y="6942"/>
                    <a:pt x="4155" y="6835"/>
                    <a:pt x="4072" y="6799"/>
                  </a:cubicBezTo>
                  <a:lnTo>
                    <a:pt x="3762" y="6609"/>
                  </a:lnTo>
                  <a:lnTo>
                    <a:pt x="3762" y="6121"/>
                  </a:lnTo>
                  <a:cubicBezTo>
                    <a:pt x="3834" y="6156"/>
                    <a:pt x="3870" y="6204"/>
                    <a:pt x="3941" y="6204"/>
                  </a:cubicBezTo>
                  <a:cubicBezTo>
                    <a:pt x="4108" y="6204"/>
                    <a:pt x="4167" y="5978"/>
                    <a:pt x="4036" y="5883"/>
                  </a:cubicBezTo>
                  <a:cubicBezTo>
                    <a:pt x="3858" y="5775"/>
                    <a:pt x="3798" y="5752"/>
                    <a:pt x="3774" y="5740"/>
                  </a:cubicBezTo>
                  <a:lnTo>
                    <a:pt x="3774" y="5287"/>
                  </a:lnTo>
                  <a:cubicBezTo>
                    <a:pt x="4905" y="5942"/>
                    <a:pt x="4882" y="5942"/>
                    <a:pt x="5024" y="5942"/>
                  </a:cubicBezTo>
                  <a:cubicBezTo>
                    <a:pt x="5179" y="5942"/>
                    <a:pt x="5310" y="5871"/>
                    <a:pt x="5382" y="5740"/>
                  </a:cubicBezTo>
                  <a:cubicBezTo>
                    <a:pt x="5405" y="5704"/>
                    <a:pt x="5465" y="5621"/>
                    <a:pt x="5655" y="5275"/>
                  </a:cubicBezTo>
                  <a:cubicBezTo>
                    <a:pt x="5724" y="5161"/>
                    <a:pt x="5617" y="5025"/>
                    <a:pt x="5492" y="5025"/>
                  </a:cubicBezTo>
                  <a:cubicBezTo>
                    <a:pt x="5487" y="5025"/>
                    <a:pt x="5482" y="5025"/>
                    <a:pt x="5477" y="5025"/>
                  </a:cubicBezTo>
                  <a:cubicBezTo>
                    <a:pt x="5477" y="5025"/>
                    <a:pt x="5405" y="5037"/>
                    <a:pt x="5358" y="5097"/>
                  </a:cubicBezTo>
                  <a:lnTo>
                    <a:pt x="5084" y="5561"/>
                  </a:lnTo>
                  <a:cubicBezTo>
                    <a:pt x="5068" y="5584"/>
                    <a:pt x="5043" y="5603"/>
                    <a:pt x="5014" y="5603"/>
                  </a:cubicBezTo>
                  <a:cubicBezTo>
                    <a:pt x="4998" y="5603"/>
                    <a:pt x="4982" y="5597"/>
                    <a:pt x="4965" y="5585"/>
                  </a:cubicBezTo>
                  <a:cubicBezTo>
                    <a:pt x="3977" y="5013"/>
                    <a:pt x="3798" y="4906"/>
                    <a:pt x="3762" y="4883"/>
                  </a:cubicBezTo>
                  <a:lnTo>
                    <a:pt x="3762" y="4335"/>
                  </a:lnTo>
                  <a:cubicBezTo>
                    <a:pt x="3881" y="4156"/>
                    <a:pt x="3881" y="4073"/>
                    <a:pt x="3977" y="4073"/>
                  </a:cubicBezTo>
                  <a:cubicBezTo>
                    <a:pt x="3979" y="4073"/>
                    <a:pt x="3981" y="4073"/>
                    <a:pt x="3982" y="4073"/>
                  </a:cubicBezTo>
                  <a:cubicBezTo>
                    <a:pt x="4010" y="4073"/>
                    <a:pt x="4031" y="4094"/>
                    <a:pt x="5239" y="4787"/>
                  </a:cubicBezTo>
                  <a:cubicBezTo>
                    <a:pt x="5261" y="4798"/>
                    <a:pt x="5286" y="4804"/>
                    <a:pt x="5313" y="4804"/>
                  </a:cubicBezTo>
                  <a:cubicBezTo>
                    <a:pt x="5371" y="4804"/>
                    <a:pt x="5432" y="4777"/>
                    <a:pt x="5465" y="4728"/>
                  </a:cubicBezTo>
                  <a:cubicBezTo>
                    <a:pt x="5501" y="4644"/>
                    <a:pt x="5477" y="4549"/>
                    <a:pt x="5405" y="4502"/>
                  </a:cubicBezTo>
                  <a:lnTo>
                    <a:pt x="4179" y="3787"/>
                  </a:lnTo>
                  <a:cubicBezTo>
                    <a:pt x="4120" y="3751"/>
                    <a:pt x="4048" y="3728"/>
                    <a:pt x="3977" y="3728"/>
                  </a:cubicBezTo>
                  <a:cubicBezTo>
                    <a:pt x="3893" y="3728"/>
                    <a:pt x="3822" y="3740"/>
                    <a:pt x="3762" y="3787"/>
                  </a:cubicBezTo>
                  <a:lnTo>
                    <a:pt x="3762" y="2894"/>
                  </a:lnTo>
                  <a:lnTo>
                    <a:pt x="4834" y="1049"/>
                  </a:lnTo>
                  <a:cubicBezTo>
                    <a:pt x="4915" y="910"/>
                    <a:pt x="5075" y="822"/>
                    <a:pt x="5240" y="822"/>
                  </a:cubicBezTo>
                  <a:cubicBezTo>
                    <a:pt x="5316" y="822"/>
                    <a:pt x="5394" y="841"/>
                    <a:pt x="5465" y="882"/>
                  </a:cubicBezTo>
                  <a:lnTo>
                    <a:pt x="6477" y="1465"/>
                  </a:lnTo>
                  <a:cubicBezTo>
                    <a:pt x="6499" y="1480"/>
                    <a:pt x="6525" y="1487"/>
                    <a:pt x="6552" y="1487"/>
                  </a:cubicBezTo>
                  <a:cubicBezTo>
                    <a:pt x="6609" y="1487"/>
                    <a:pt x="6667" y="1455"/>
                    <a:pt x="6691" y="1406"/>
                  </a:cubicBezTo>
                  <a:cubicBezTo>
                    <a:pt x="6739" y="1334"/>
                    <a:pt x="6715" y="1227"/>
                    <a:pt x="6632" y="1180"/>
                  </a:cubicBezTo>
                  <a:lnTo>
                    <a:pt x="5620" y="608"/>
                  </a:lnTo>
                  <a:cubicBezTo>
                    <a:pt x="5496" y="536"/>
                    <a:pt x="5359" y="502"/>
                    <a:pt x="5223" y="502"/>
                  </a:cubicBezTo>
                  <a:cubicBezTo>
                    <a:pt x="4954" y="502"/>
                    <a:pt x="4691" y="637"/>
                    <a:pt x="4548" y="882"/>
                  </a:cubicBezTo>
                  <a:lnTo>
                    <a:pt x="3774" y="2239"/>
                  </a:lnTo>
                  <a:lnTo>
                    <a:pt x="3774" y="799"/>
                  </a:lnTo>
                  <a:cubicBezTo>
                    <a:pt x="3774" y="370"/>
                    <a:pt x="3417" y="13"/>
                    <a:pt x="2988" y="13"/>
                  </a:cubicBezTo>
                  <a:lnTo>
                    <a:pt x="2572" y="13"/>
                  </a:lnTo>
                  <a:cubicBezTo>
                    <a:pt x="2488" y="13"/>
                    <a:pt x="2405" y="84"/>
                    <a:pt x="2405" y="168"/>
                  </a:cubicBezTo>
                  <a:cubicBezTo>
                    <a:pt x="2405" y="263"/>
                    <a:pt x="2488" y="334"/>
                    <a:pt x="2572" y="334"/>
                  </a:cubicBezTo>
                  <a:lnTo>
                    <a:pt x="2988" y="334"/>
                  </a:lnTo>
                  <a:cubicBezTo>
                    <a:pt x="3239" y="334"/>
                    <a:pt x="3453" y="549"/>
                    <a:pt x="3453" y="799"/>
                  </a:cubicBezTo>
                  <a:lnTo>
                    <a:pt x="3453" y="2823"/>
                  </a:lnTo>
                  <a:lnTo>
                    <a:pt x="3453" y="3489"/>
                  </a:lnTo>
                  <a:lnTo>
                    <a:pt x="3453" y="4216"/>
                  </a:lnTo>
                  <a:cubicBezTo>
                    <a:pt x="3453" y="8966"/>
                    <a:pt x="3477" y="9574"/>
                    <a:pt x="3417" y="9847"/>
                  </a:cubicBezTo>
                  <a:cubicBezTo>
                    <a:pt x="3381" y="10026"/>
                    <a:pt x="3298" y="10205"/>
                    <a:pt x="3203" y="10336"/>
                  </a:cubicBezTo>
                  <a:cubicBezTo>
                    <a:pt x="3167" y="10371"/>
                    <a:pt x="3143" y="10407"/>
                    <a:pt x="3108" y="10455"/>
                  </a:cubicBezTo>
                  <a:cubicBezTo>
                    <a:pt x="2858" y="10717"/>
                    <a:pt x="2512" y="10871"/>
                    <a:pt x="2143" y="10871"/>
                  </a:cubicBezTo>
                  <a:lnTo>
                    <a:pt x="1655" y="10871"/>
                  </a:lnTo>
                  <a:cubicBezTo>
                    <a:pt x="917" y="10871"/>
                    <a:pt x="321" y="10276"/>
                    <a:pt x="321" y="9550"/>
                  </a:cubicBezTo>
                  <a:lnTo>
                    <a:pt x="321" y="799"/>
                  </a:lnTo>
                  <a:cubicBezTo>
                    <a:pt x="321" y="549"/>
                    <a:pt x="536" y="334"/>
                    <a:pt x="786" y="334"/>
                  </a:cubicBezTo>
                  <a:lnTo>
                    <a:pt x="1953" y="334"/>
                  </a:lnTo>
                  <a:cubicBezTo>
                    <a:pt x="2036" y="334"/>
                    <a:pt x="2107" y="263"/>
                    <a:pt x="2107" y="168"/>
                  </a:cubicBezTo>
                  <a:cubicBezTo>
                    <a:pt x="2107" y="84"/>
                    <a:pt x="2036" y="1"/>
                    <a:pt x="1953" y="1"/>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469;p76">
              <a:extLst>
                <a:ext uri="{FF2B5EF4-FFF2-40B4-BE49-F238E27FC236}">
                  <a16:creationId xmlns:a16="http://schemas.microsoft.com/office/drawing/2014/main" id="{19BEF157-12E3-45AA-8D05-625807BF0708}"/>
                </a:ext>
              </a:extLst>
            </p:cNvPr>
            <p:cNvSpPr/>
            <p:nvPr/>
          </p:nvSpPr>
          <p:spPr>
            <a:xfrm>
              <a:off x="1605630" y="4063935"/>
              <a:ext cx="46976" cy="76523"/>
            </a:xfrm>
            <a:custGeom>
              <a:avLst/>
              <a:gdLst/>
              <a:ahLst/>
              <a:cxnLst/>
              <a:rect l="l" t="t" r="r" b="b"/>
              <a:pathLst>
                <a:path w="1477" h="2406" extrusionOk="0">
                  <a:moveTo>
                    <a:pt x="417" y="0"/>
                  </a:moveTo>
                  <a:cubicBezTo>
                    <a:pt x="179" y="0"/>
                    <a:pt x="0" y="191"/>
                    <a:pt x="0" y="417"/>
                  </a:cubicBezTo>
                  <a:lnTo>
                    <a:pt x="0" y="2001"/>
                  </a:lnTo>
                  <a:cubicBezTo>
                    <a:pt x="0" y="2239"/>
                    <a:pt x="191" y="2405"/>
                    <a:pt x="417" y="2405"/>
                  </a:cubicBezTo>
                  <a:lnTo>
                    <a:pt x="953" y="2405"/>
                  </a:lnTo>
                  <a:cubicBezTo>
                    <a:pt x="1036" y="2405"/>
                    <a:pt x="1119" y="2334"/>
                    <a:pt x="1119" y="2251"/>
                  </a:cubicBezTo>
                  <a:cubicBezTo>
                    <a:pt x="1119" y="2155"/>
                    <a:pt x="1036" y="2084"/>
                    <a:pt x="953" y="2084"/>
                  </a:cubicBezTo>
                  <a:lnTo>
                    <a:pt x="417" y="2084"/>
                  </a:lnTo>
                  <a:cubicBezTo>
                    <a:pt x="369" y="2084"/>
                    <a:pt x="322" y="2036"/>
                    <a:pt x="322" y="1989"/>
                  </a:cubicBezTo>
                  <a:lnTo>
                    <a:pt x="322" y="417"/>
                  </a:lnTo>
                  <a:cubicBezTo>
                    <a:pt x="322" y="369"/>
                    <a:pt x="369" y="322"/>
                    <a:pt x="417" y="322"/>
                  </a:cubicBezTo>
                  <a:lnTo>
                    <a:pt x="1060" y="322"/>
                  </a:lnTo>
                  <a:cubicBezTo>
                    <a:pt x="1096" y="322"/>
                    <a:pt x="1143" y="369"/>
                    <a:pt x="1143" y="417"/>
                  </a:cubicBezTo>
                  <a:lnTo>
                    <a:pt x="1143" y="1834"/>
                  </a:lnTo>
                  <a:cubicBezTo>
                    <a:pt x="1143" y="1917"/>
                    <a:pt x="1215" y="1989"/>
                    <a:pt x="1310" y="1989"/>
                  </a:cubicBezTo>
                  <a:cubicBezTo>
                    <a:pt x="1393" y="1989"/>
                    <a:pt x="1477" y="1917"/>
                    <a:pt x="1477" y="1834"/>
                  </a:cubicBezTo>
                  <a:lnTo>
                    <a:pt x="1477" y="417"/>
                  </a:lnTo>
                  <a:cubicBezTo>
                    <a:pt x="1477" y="179"/>
                    <a:pt x="1274" y="0"/>
                    <a:pt x="1060" y="0"/>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470;p76">
              <a:extLst>
                <a:ext uri="{FF2B5EF4-FFF2-40B4-BE49-F238E27FC236}">
                  <a16:creationId xmlns:a16="http://schemas.microsoft.com/office/drawing/2014/main" id="{C6D75C7D-73B5-4472-B35D-E8145C15F409}"/>
                </a:ext>
              </a:extLst>
            </p:cNvPr>
            <p:cNvSpPr/>
            <p:nvPr/>
          </p:nvSpPr>
          <p:spPr>
            <a:xfrm>
              <a:off x="1582158" y="4065462"/>
              <a:ext cx="10623" cy="45449"/>
            </a:xfrm>
            <a:custGeom>
              <a:avLst/>
              <a:gdLst/>
              <a:ahLst/>
              <a:cxnLst/>
              <a:rect l="l" t="t" r="r" b="b"/>
              <a:pathLst>
                <a:path w="334" h="1429" extrusionOk="0">
                  <a:moveTo>
                    <a:pt x="167" y="0"/>
                  </a:moveTo>
                  <a:cubicBezTo>
                    <a:pt x="83" y="0"/>
                    <a:pt x="0" y="71"/>
                    <a:pt x="0" y="167"/>
                  </a:cubicBezTo>
                  <a:lnTo>
                    <a:pt x="0" y="1262"/>
                  </a:lnTo>
                  <a:cubicBezTo>
                    <a:pt x="0" y="1357"/>
                    <a:pt x="83" y="1429"/>
                    <a:pt x="167" y="1429"/>
                  </a:cubicBezTo>
                  <a:cubicBezTo>
                    <a:pt x="262" y="1429"/>
                    <a:pt x="333" y="1357"/>
                    <a:pt x="333" y="1262"/>
                  </a:cubicBezTo>
                  <a:lnTo>
                    <a:pt x="333" y="167"/>
                  </a:lnTo>
                  <a:cubicBezTo>
                    <a:pt x="333" y="71"/>
                    <a:pt x="262" y="0"/>
                    <a:pt x="167" y="0"/>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471;p76">
              <a:extLst>
                <a:ext uri="{FF2B5EF4-FFF2-40B4-BE49-F238E27FC236}">
                  <a16:creationId xmlns:a16="http://schemas.microsoft.com/office/drawing/2014/main" id="{858C0287-BE7C-42AC-8615-A93F0A94BFCC}"/>
                </a:ext>
              </a:extLst>
            </p:cNvPr>
            <p:cNvSpPr/>
            <p:nvPr/>
          </p:nvSpPr>
          <p:spPr>
            <a:xfrm>
              <a:off x="1582158" y="4121884"/>
              <a:ext cx="10623" cy="17429"/>
            </a:xfrm>
            <a:custGeom>
              <a:avLst/>
              <a:gdLst/>
              <a:ahLst/>
              <a:cxnLst/>
              <a:rect l="l" t="t" r="r" b="b"/>
              <a:pathLst>
                <a:path w="334" h="548" extrusionOk="0">
                  <a:moveTo>
                    <a:pt x="167" y="0"/>
                  </a:moveTo>
                  <a:cubicBezTo>
                    <a:pt x="83" y="0"/>
                    <a:pt x="0" y="71"/>
                    <a:pt x="0" y="155"/>
                  </a:cubicBezTo>
                  <a:lnTo>
                    <a:pt x="0" y="381"/>
                  </a:lnTo>
                  <a:cubicBezTo>
                    <a:pt x="0" y="476"/>
                    <a:pt x="83" y="548"/>
                    <a:pt x="167" y="548"/>
                  </a:cubicBezTo>
                  <a:cubicBezTo>
                    <a:pt x="262" y="548"/>
                    <a:pt x="333" y="476"/>
                    <a:pt x="333" y="381"/>
                  </a:cubicBezTo>
                  <a:lnTo>
                    <a:pt x="333" y="155"/>
                  </a:lnTo>
                  <a:cubicBezTo>
                    <a:pt x="333" y="71"/>
                    <a:pt x="262" y="0"/>
                    <a:pt x="167" y="0"/>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472;p76">
              <a:extLst>
                <a:ext uri="{FF2B5EF4-FFF2-40B4-BE49-F238E27FC236}">
                  <a16:creationId xmlns:a16="http://schemas.microsoft.com/office/drawing/2014/main" id="{06C7EC83-4EF8-4EAE-8D65-55B2F8380ABE}"/>
                </a:ext>
              </a:extLst>
            </p:cNvPr>
            <p:cNvSpPr/>
            <p:nvPr/>
          </p:nvSpPr>
          <p:spPr>
            <a:xfrm>
              <a:off x="1497684" y="4121884"/>
              <a:ext cx="10273" cy="17429"/>
            </a:xfrm>
            <a:custGeom>
              <a:avLst/>
              <a:gdLst/>
              <a:ahLst/>
              <a:cxnLst/>
              <a:rect l="l" t="t" r="r" b="b"/>
              <a:pathLst>
                <a:path w="323" h="548" extrusionOk="0">
                  <a:moveTo>
                    <a:pt x="168" y="0"/>
                  </a:moveTo>
                  <a:cubicBezTo>
                    <a:pt x="72" y="0"/>
                    <a:pt x="1" y="71"/>
                    <a:pt x="1" y="155"/>
                  </a:cubicBezTo>
                  <a:lnTo>
                    <a:pt x="1" y="381"/>
                  </a:lnTo>
                  <a:cubicBezTo>
                    <a:pt x="1" y="476"/>
                    <a:pt x="72" y="548"/>
                    <a:pt x="168" y="548"/>
                  </a:cubicBezTo>
                  <a:cubicBezTo>
                    <a:pt x="251" y="548"/>
                    <a:pt x="322" y="476"/>
                    <a:pt x="322" y="381"/>
                  </a:cubicBezTo>
                  <a:lnTo>
                    <a:pt x="322" y="155"/>
                  </a:lnTo>
                  <a:cubicBezTo>
                    <a:pt x="322" y="71"/>
                    <a:pt x="251" y="0"/>
                    <a:pt x="168" y="0"/>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473;p76">
              <a:extLst>
                <a:ext uri="{FF2B5EF4-FFF2-40B4-BE49-F238E27FC236}">
                  <a16:creationId xmlns:a16="http://schemas.microsoft.com/office/drawing/2014/main" id="{7B5D519F-EFFB-4BF0-A38F-1C1BC6721E54}"/>
                </a:ext>
              </a:extLst>
            </p:cNvPr>
            <p:cNvSpPr/>
            <p:nvPr/>
          </p:nvSpPr>
          <p:spPr>
            <a:xfrm>
              <a:off x="1360604" y="4091574"/>
              <a:ext cx="43986" cy="43573"/>
            </a:xfrm>
            <a:custGeom>
              <a:avLst/>
              <a:gdLst/>
              <a:ahLst/>
              <a:cxnLst/>
              <a:rect l="l" t="t" r="r" b="b"/>
              <a:pathLst>
                <a:path w="1383" h="1370" extrusionOk="0">
                  <a:moveTo>
                    <a:pt x="691" y="322"/>
                  </a:moveTo>
                  <a:cubicBezTo>
                    <a:pt x="882" y="322"/>
                    <a:pt x="1049" y="489"/>
                    <a:pt x="1049" y="679"/>
                  </a:cubicBezTo>
                  <a:cubicBezTo>
                    <a:pt x="1049" y="870"/>
                    <a:pt x="882" y="1036"/>
                    <a:pt x="691" y="1036"/>
                  </a:cubicBezTo>
                  <a:cubicBezTo>
                    <a:pt x="501" y="1036"/>
                    <a:pt x="334" y="870"/>
                    <a:pt x="334" y="679"/>
                  </a:cubicBezTo>
                  <a:cubicBezTo>
                    <a:pt x="334" y="489"/>
                    <a:pt x="501" y="322"/>
                    <a:pt x="691" y="322"/>
                  </a:cubicBezTo>
                  <a:close/>
                  <a:moveTo>
                    <a:pt x="691" y="1"/>
                  </a:moveTo>
                  <a:cubicBezTo>
                    <a:pt x="322" y="1"/>
                    <a:pt x="1" y="310"/>
                    <a:pt x="1" y="679"/>
                  </a:cubicBezTo>
                  <a:cubicBezTo>
                    <a:pt x="1" y="1048"/>
                    <a:pt x="322" y="1370"/>
                    <a:pt x="691" y="1370"/>
                  </a:cubicBezTo>
                  <a:cubicBezTo>
                    <a:pt x="1061" y="1370"/>
                    <a:pt x="1382" y="1048"/>
                    <a:pt x="1382" y="679"/>
                  </a:cubicBezTo>
                  <a:cubicBezTo>
                    <a:pt x="1382" y="310"/>
                    <a:pt x="1061" y="1"/>
                    <a:pt x="691" y="1"/>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474;p76">
              <a:extLst>
                <a:ext uri="{FF2B5EF4-FFF2-40B4-BE49-F238E27FC236}">
                  <a16:creationId xmlns:a16="http://schemas.microsoft.com/office/drawing/2014/main" id="{78B6DDF2-2024-4608-B62C-98EC1ADF5B4C}"/>
                </a:ext>
              </a:extLst>
            </p:cNvPr>
            <p:cNvSpPr/>
            <p:nvPr/>
          </p:nvSpPr>
          <p:spPr>
            <a:xfrm>
              <a:off x="1344320" y="3832172"/>
              <a:ext cx="76523" cy="46626"/>
            </a:xfrm>
            <a:custGeom>
              <a:avLst/>
              <a:gdLst/>
              <a:ahLst/>
              <a:cxnLst/>
              <a:rect l="l" t="t" r="r" b="b"/>
              <a:pathLst>
                <a:path w="2406" h="1466" extrusionOk="0">
                  <a:moveTo>
                    <a:pt x="418" y="1"/>
                  </a:moveTo>
                  <a:cubicBezTo>
                    <a:pt x="180" y="1"/>
                    <a:pt x="1" y="191"/>
                    <a:pt x="1" y="417"/>
                  </a:cubicBezTo>
                  <a:lnTo>
                    <a:pt x="1" y="1049"/>
                  </a:lnTo>
                  <a:cubicBezTo>
                    <a:pt x="1" y="1287"/>
                    <a:pt x="191" y="1465"/>
                    <a:pt x="418" y="1465"/>
                  </a:cubicBezTo>
                  <a:lnTo>
                    <a:pt x="1989" y="1465"/>
                  </a:lnTo>
                  <a:cubicBezTo>
                    <a:pt x="2227" y="1465"/>
                    <a:pt x="2406" y="1275"/>
                    <a:pt x="2406" y="1049"/>
                  </a:cubicBezTo>
                  <a:lnTo>
                    <a:pt x="2406" y="513"/>
                  </a:lnTo>
                  <a:cubicBezTo>
                    <a:pt x="2406" y="429"/>
                    <a:pt x="2335" y="358"/>
                    <a:pt x="2251" y="358"/>
                  </a:cubicBezTo>
                  <a:cubicBezTo>
                    <a:pt x="2156" y="358"/>
                    <a:pt x="2085" y="429"/>
                    <a:pt x="2085" y="513"/>
                  </a:cubicBezTo>
                  <a:lnTo>
                    <a:pt x="2085" y="1049"/>
                  </a:lnTo>
                  <a:cubicBezTo>
                    <a:pt x="2085" y="1096"/>
                    <a:pt x="2037" y="1144"/>
                    <a:pt x="1989" y="1144"/>
                  </a:cubicBezTo>
                  <a:lnTo>
                    <a:pt x="418" y="1144"/>
                  </a:lnTo>
                  <a:cubicBezTo>
                    <a:pt x="370" y="1144"/>
                    <a:pt x="322" y="1096"/>
                    <a:pt x="322" y="1049"/>
                  </a:cubicBezTo>
                  <a:lnTo>
                    <a:pt x="322" y="417"/>
                  </a:lnTo>
                  <a:cubicBezTo>
                    <a:pt x="322" y="370"/>
                    <a:pt x="370" y="322"/>
                    <a:pt x="418" y="322"/>
                  </a:cubicBezTo>
                  <a:lnTo>
                    <a:pt x="1823" y="322"/>
                  </a:lnTo>
                  <a:cubicBezTo>
                    <a:pt x="1918" y="322"/>
                    <a:pt x="1989" y="251"/>
                    <a:pt x="1989" y="156"/>
                  </a:cubicBezTo>
                  <a:cubicBezTo>
                    <a:pt x="1989" y="72"/>
                    <a:pt x="1918" y="1"/>
                    <a:pt x="1823" y="1"/>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475;p76">
              <a:extLst>
                <a:ext uri="{FF2B5EF4-FFF2-40B4-BE49-F238E27FC236}">
                  <a16:creationId xmlns:a16="http://schemas.microsoft.com/office/drawing/2014/main" id="{F313D028-3CC8-4F31-A129-14C70978BB81}"/>
                </a:ext>
              </a:extLst>
            </p:cNvPr>
            <p:cNvSpPr/>
            <p:nvPr/>
          </p:nvSpPr>
          <p:spPr>
            <a:xfrm>
              <a:off x="1401887" y="3891648"/>
              <a:ext cx="17843" cy="10623"/>
            </a:xfrm>
            <a:custGeom>
              <a:avLst/>
              <a:gdLst/>
              <a:ahLst/>
              <a:cxnLst/>
              <a:rect l="l" t="t" r="r" b="b"/>
              <a:pathLst>
                <a:path w="561" h="334" extrusionOk="0">
                  <a:moveTo>
                    <a:pt x="167" y="0"/>
                  </a:moveTo>
                  <a:cubicBezTo>
                    <a:pt x="72" y="0"/>
                    <a:pt x="1" y="71"/>
                    <a:pt x="1" y="167"/>
                  </a:cubicBezTo>
                  <a:cubicBezTo>
                    <a:pt x="1" y="250"/>
                    <a:pt x="72" y="333"/>
                    <a:pt x="167" y="333"/>
                  </a:cubicBezTo>
                  <a:lnTo>
                    <a:pt x="394" y="333"/>
                  </a:lnTo>
                  <a:cubicBezTo>
                    <a:pt x="477" y="333"/>
                    <a:pt x="560" y="250"/>
                    <a:pt x="560" y="167"/>
                  </a:cubicBezTo>
                  <a:cubicBezTo>
                    <a:pt x="560" y="71"/>
                    <a:pt x="477" y="0"/>
                    <a:pt x="394" y="0"/>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476;p76">
              <a:extLst>
                <a:ext uri="{FF2B5EF4-FFF2-40B4-BE49-F238E27FC236}">
                  <a16:creationId xmlns:a16="http://schemas.microsoft.com/office/drawing/2014/main" id="{FD1E5056-F9D7-41A9-BF83-A60153C432BD}"/>
                </a:ext>
              </a:extLst>
            </p:cNvPr>
            <p:cNvSpPr/>
            <p:nvPr/>
          </p:nvSpPr>
          <p:spPr>
            <a:xfrm>
              <a:off x="1345465" y="3891648"/>
              <a:ext cx="45863" cy="10623"/>
            </a:xfrm>
            <a:custGeom>
              <a:avLst/>
              <a:gdLst/>
              <a:ahLst/>
              <a:cxnLst/>
              <a:rect l="l" t="t" r="r" b="b"/>
              <a:pathLst>
                <a:path w="1442" h="334" extrusionOk="0">
                  <a:moveTo>
                    <a:pt x="167" y="0"/>
                  </a:moveTo>
                  <a:cubicBezTo>
                    <a:pt x="84" y="0"/>
                    <a:pt x="1" y="71"/>
                    <a:pt x="1" y="167"/>
                  </a:cubicBezTo>
                  <a:cubicBezTo>
                    <a:pt x="1" y="250"/>
                    <a:pt x="84" y="333"/>
                    <a:pt x="167" y="333"/>
                  </a:cubicBezTo>
                  <a:lnTo>
                    <a:pt x="1275" y="333"/>
                  </a:lnTo>
                  <a:cubicBezTo>
                    <a:pt x="1358" y="333"/>
                    <a:pt x="1441" y="250"/>
                    <a:pt x="1441" y="167"/>
                  </a:cubicBezTo>
                  <a:cubicBezTo>
                    <a:pt x="1441" y="71"/>
                    <a:pt x="1358" y="0"/>
                    <a:pt x="1275" y="0"/>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477;p76">
              <a:extLst>
                <a:ext uri="{FF2B5EF4-FFF2-40B4-BE49-F238E27FC236}">
                  <a16:creationId xmlns:a16="http://schemas.microsoft.com/office/drawing/2014/main" id="{1455FA6E-66C7-4DEA-9C47-4C236B36EC2F}"/>
                </a:ext>
              </a:extLst>
            </p:cNvPr>
            <p:cNvSpPr/>
            <p:nvPr/>
          </p:nvSpPr>
          <p:spPr>
            <a:xfrm>
              <a:off x="1343588" y="3917378"/>
              <a:ext cx="77254" cy="46626"/>
            </a:xfrm>
            <a:custGeom>
              <a:avLst/>
              <a:gdLst/>
              <a:ahLst/>
              <a:cxnLst/>
              <a:rect l="l" t="t" r="r" b="b"/>
              <a:pathLst>
                <a:path w="2429" h="1466" extrusionOk="0">
                  <a:moveTo>
                    <a:pt x="417" y="1"/>
                  </a:moveTo>
                  <a:cubicBezTo>
                    <a:pt x="179" y="1"/>
                    <a:pt x="0" y="191"/>
                    <a:pt x="0" y="417"/>
                  </a:cubicBezTo>
                  <a:lnTo>
                    <a:pt x="0" y="1048"/>
                  </a:lnTo>
                  <a:cubicBezTo>
                    <a:pt x="0" y="1287"/>
                    <a:pt x="203" y="1465"/>
                    <a:pt x="417" y="1465"/>
                  </a:cubicBezTo>
                  <a:lnTo>
                    <a:pt x="2000" y="1465"/>
                  </a:lnTo>
                  <a:cubicBezTo>
                    <a:pt x="2239" y="1465"/>
                    <a:pt x="2417" y="1275"/>
                    <a:pt x="2417" y="1048"/>
                  </a:cubicBezTo>
                  <a:lnTo>
                    <a:pt x="2417" y="513"/>
                  </a:lnTo>
                  <a:cubicBezTo>
                    <a:pt x="2429" y="417"/>
                    <a:pt x="2358" y="334"/>
                    <a:pt x="2274" y="334"/>
                  </a:cubicBezTo>
                  <a:cubicBezTo>
                    <a:pt x="2250" y="334"/>
                    <a:pt x="2239" y="334"/>
                    <a:pt x="2215" y="358"/>
                  </a:cubicBezTo>
                  <a:cubicBezTo>
                    <a:pt x="2155" y="370"/>
                    <a:pt x="2096" y="441"/>
                    <a:pt x="2096" y="513"/>
                  </a:cubicBezTo>
                  <a:lnTo>
                    <a:pt x="2096" y="1048"/>
                  </a:lnTo>
                  <a:cubicBezTo>
                    <a:pt x="2096" y="1096"/>
                    <a:pt x="2048" y="1144"/>
                    <a:pt x="2000" y="1144"/>
                  </a:cubicBezTo>
                  <a:lnTo>
                    <a:pt x="417" y="1144"/>
                  </a:lnTo>
                  <a:cubicBezTo>
                    <a:pt x="381" y="1144"/>
                    <a:pt x="334" y="1096"/>
                    <a:pt x="334" y="1048"/>
                  </a:cubicBezTo>
                  <a:lnTo>
                    <a:pt x="334" y="417"/>
                  </a:lnTo>
                  <a:cubicBezTo>
                    <a:pt x="334" y="370"/>
                    <a:pt x="381" y="322"/>
                    <a:pt x="417" y="322"/>
                  </a:cubicBezTo>
                  <a:lnTo>
                    <a:pt x="1834" y="322"/>
                  </a:lnTo>
                  <a:cubicBezTo>
                    <a:pt x="1929" y="322"/>
                    <a:pt x="2000" y="251"/>
                    <a:pt x="2000" y="155"/>
                  </a:cubicBezTo>
                  <a:cubicBezTo>
                    <a:pt x="2000" y="72"/>
                    <a:pt x="1929" y="1"/>
                    <a:pt x="1834" y="1"/>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478;p76">
              <a:extLst>
                <a:ext uri="{FF2B5EF4-FFF2-40B4-BE49-F238E27FC236}">
                  <a16:creationId xmlns:a16="http://schemas.microsoft.com/office/drawing/2014/main" id="{8B3FEAC4-CB9A-4693-81DB-29F362382E27}"/>
                </a:ext>
              </a:extLst>
            </p:cNvPr>
            <p:cNvSpPr/>
            <p:nvPr/>
          </p:nvSpPr>
          <p:spPr>
            <a:xfrm>
              <a:off x="1401887" y="3976471"/>
              <a:ext cx="17843" cy="10241"/>
            </a:xfrm>
            <a:custGeom>
              <a:avLst/>
              <a:gdLst/>
              <a:ahLst/>
              <a:cxnLst/>
              <a:rect l="l" t="t" r="r" b="b"/>
              <a:pathLst>
                <a:path w="561" h="322" extrusionOk="0">
                  <a:moveTo>
                    <a:pt x="167" y="0"/>
                  </a:moveTo>
                  <a:cubicBezTo>
                    <a:pt x="72" y="0"/>
                    <a:pt x="1" y="71"/>
                    <a:pt x="1" y="167"/>
                  </a:cubicBezTo>
                  <a:cubicBezTo>
                    <a:pt x="1" y="250"/>
                    <a:pt x="72" y="322"/>
                    <a:pt x="167" y="322"/>
                  </a:cubicBezTo>
                  <a:lnTo>
                    <a:pt x="394" y="322"/>
                  </a:lnTo>
                  <a:cubicBezTo>
                    <a:pt x="477" y="322"/>
                    <a:pt x="560" y="250"/>
                    <a:pt x="560" y="167"/>
                  </a:cubicBezTo>
                  <a:cubicBezTo>
                    <a:pt x="560" y="71"/>
                    <a:pt x="477" y="0"/>
                    <a:pt x="394" y="0"/>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479;p76">
              <a:extLst>
                <a:ext uri="{FF2B5EF4-FFF2-40B4-BE49-F238E27FC236}">
                  <a16:creationId xmlns:a16="http://schemas.microsoft.com/office/drawing/2014/main" id="{C135ED95-C51C-46E5-AFFA-3C188B398106}"/>
                </a:ext>
              </a:extLst>
            </p:cNvPr>
            <p:cNvSpPr/>
            <p:nvPr/>
          </p:nvSpPr>
          <p:spPr>
            <a:xfrm>
              <a:off x="1345465" y="3976471"/>
              <a:ext cx="45863" cy="10241"/>
            </a:xfrm>
            <a:custGeom>
              <a:avLst/>
              <a:gdLst/>
              <a:ahLst/>
              <a:cxnLst/>
              <a:rect l="l" t="t" r="r" b="b"/>
              <a:pathLst>
                <a:path w="1442" h="322" extrusionOk="0">
                  <a:moveTo>
                    <a:pt x="167" y="0"/>
                  </a:moveTo>
                  <a:cubicBezTo>
                    <a:pt x="84" y="0"/>
                    <a:pt x="1" y="71"/>
                    <a:pt x="1" y="167"/>
                  </a:cubicBezTo>
                  <a:cubicBezTo>
                    <a:pt x="1" y="250"/>
                    <a:pt x="84" y="322"/>
                    <a:pt x="167" y="322"/>
                  </a:cubicBezTo>
                  <a:lnTo>
                    <a:pt x="1275" y="322"/>
                  </a:lnTo>
                  <a:cubicBezTo>
                    <a:pt x="1358" y="322"/>
                    <a:pt x="1441" y="250"/>
                    <a:pt x="1441" y="167"/>
                  </a:cubicBezTo>
                  <a:cubicBezTo>
                    <a:pt x="1441" y="71"/>
                    <a:pt x="1382" y="0"/>
                    <a:pt x="1287" y="0"/>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480;p76">
              <a:extLst>
                <a:ext uri="{FF2B5EF4-FFF2-40B4-BE49-F238E27FC236}">
                  <a16:creationId xmlns:a16="http://schemas.microsoft.com/office/drawing/2014/main" id="{C935BAF6-A624-451A-8BBF-B5386D525AEF}"/>
                </a:ext>
              </a:extLst>
            </p:cNvPr>
            <p:cNvSpPr/>
            <p:nvPr/>
          </p:nvSpPr>
          <p:spPr>
            <a:xfrm>
              <a:off x="1343588" y="4001057"/>
              <a:ext cx="77636" cy="46626"/>
            </a:xfrm>
            <a:custGeom>
              <a:avLst/>
              <a:gdLst/>
              <a:ahLst/>
              <a:cxnLst/>
              <a:rect l="l" t="t" r="r" b="b"/>
              <a:pathLst>
                <a:path w="2441" h="1466" extrusionOk="0">
                  <a:moveTo>
                    <a:pt x="417" y="1"/>
                  </a:moveTo>
                  <a:cubicBezTo>
                    <a:pt x="179" y="1"/>
                    <a:pt x="0" y="191"/>
                    <a:pt x="0" y="418"/>
                  </a:cubicBezTo>
                  <a:lnTo>
                    <a:pt x="0" y="1049"/>
                  </a:lnTo>
                  <a:cubicBezTo>
                    <a:pt x="0" y="1156"/>
                    <a:pt x="48" y="1263"/>
                    <a:pt x="107" y="1334"/>
                  </a:cubicBezTo>
                  <a:cubicBezTo>
                    <a:pt x="179" y="1430"/>
                    <a:pt x="298" y="1465"/>
                    <a:pt x="417" y="1465"/>
                  </a:cubicBezTo>
                  <a:lnTo>
                    <a:pt x="2000" y="1465"/>
                  </a:lnTo>
                  <a:cubicBezTo>
                    <a:pt x="2131" y="1465"/>
                    <a:pt x="2239" y="1406"/>
                    <a:pt x="2310" y="1323"/>
                  </a:cubicBezTo>
                  <a:cubicBezTo>
                    <a:pt x="2310" y="1323"/>
                    <a:pt x="2417" y="1203"/>
                    <a:pt x="2417" y="1049"/>
                  </a:cubicBezTo>
                  <a:cubicBezTo>
                    <a:pt x="2417" y="525"/>
                    <a:pt x="2441" y="489"/>
                    <a:pt x="2405" y="430"/>
                  </a:cubicBezTo>
                  <a:cubicBezTo>
                    <a:pt x="2370" y="381"/>
                    <a:pt x="2317" y="358"/>
                    <a:pt x="2266" y="358"/>
                  </a:cubicBezTo>
                  <a:cubicBezTo>
                    <a:pt x="2179" y="358"/>
                    <a:pt x="2096" y="421"/>
                    <a:pt x="2096" y="525"/>
                  </a:cubicBezTo>
                  <a:lnTo>
                    <a:pt x="2096" y="1061"/>
                  </a:lnTo>
                  <a:cubicBezTo>
                    <a:pt x="2096" y="1096"/>
                    <a:pt x="2048" y="1144"/>
                    <a:pt x="2000" y="1144"/>
                  </a:cubicBezTo>
                  <a:lnTo>
                    <a:pt x="417" y="1144"/>
                  </a:lnTo>
                  <a:cubicBezTo>
                    <a:pt x="381" y="1144"/>
                    <a:pt x="334" y="1096"/>
                    <a:pt x="334" y="1061"/>
                  </a:cubicBezTo>
                  <a:lnTo>
                    <a:pt x="334" y="418"/>
                  </a:lnTo>
                  <a:cubicBezTo>
                    <a:pt x="334" y="370"/>
                    <a:pt x="381" y="322"/>
                    <a:pt x="417" y="322"/>
                  </a:cubicBezTo>
                  <a:lnTo>
                    <a:pt x="1834" y="322"/>
                  </a:lnTo>
                  <a:cubicBezTo>
                    <a:pt x="1893" y="322"/>
                    <a:pt x="1965" y="287"/>
                    <a:pt x="1988" y="227"/>
                  </a:cubicBezTo>
                  <a:cubicBezTo>
                    <a:pt x="2024" y="120"/>
                    <a:pt x="1941" y="1"/>
                    <a:pt x="1834" y="1"/>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481;p76">
              <a:extLst>
                <a:ext uri="{FF2B5EF4-FFF2-40B4-BE49-F238E27FC236}">
                  <a16:creationId xmlns:a16="http://schemas.microsoft.com/office/drawing/2014/main" id="{54396297-4F85-4008-AE07-FE772A5FE3EA}"/>
                </a:ext>
              </a:extLst>
            </p:cNvPr>
            <p:cNvSpPr/>
            <p:nvPr/>
          </p:nvSpPr>
          <p:spPr>
            <a:xfrm>
              <a:off x="1344702" y="4060150"/>
              <a:ext cx="46626" cy="10623"/>
            </a:xfrm>
            <a:custGeom>
              <a:avLst/>
              <a:gdLst/>
              <a:ahLst/>
              <a:cxnLst/>
              <a:rect l="l" t="t" r="r" b="b"/>
              <a:pathLst>
                <a:path w="1466" h="334" extrusionOk="0">
                  <a:moveTo>
                    <a:pt x="168" y="0"/>
                  </a:moveTo>
                  <a:cubicBezTo>
                    <a:pt x="108" y="12"/>
                    <a:pt x="60" y="48"/>
                    <a:pt x="48" y="96"/>
                  </a:cubicBezTo>
                  <a:cubicBezTo>
                    <a:pt x="1" y="191"/>
                    <a:pt x="72" y="334"/>
                    <a:pt x="191" y="334"/>
                  </a:cubicBezTo>
                  <a:lnTo>
                    <a:pt x="1299" y="334"/>
                  </a:lnTo>
                  <a:cubicBezTo>
                    <a:pt x="1382" y="334"/>
                    <a:pt x="1453" y="250"/>
                    <a:pt x="1453" y="167"/>
                  </a:cubicBezTo>
                  <a:cubicBezTo>
                    <a:pt x="1465" y="72"/>
                    <a:pt x="1382" y="0"/>
                    <a:pt x="1299" y="0"/>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482;p76">
              <a:extLst>
                <a:ext uri="{FF2B5EF4-FFF2-40B4-BE49-F238E27FC236}">
                  <a16:creationId xmlns:a16="http://schemas.microsoft.com/office/drawing/2014/main" id="{6F0A36E4-4E74-497C-A02C-1215A2C02F2A}"/>
                </a:ext>
              </a:extLst>
            </p:cNvPr>
            <p:cNvSpPr/>
            <p:nvPr/>
          </p:nvSpPr>
          <p:spPr>
            <a:xfrm>
              <a:off x="1401887" y="4060150"/>
              <a:ext cx="17843" cy="10623"/>
            </a:xfrm>
            <a:custGeom>
              <a:avLst/>
              <a:gdLst/>
              <a:ahLst/>
              <a:cxnLst/>
              <a:rect l="l" t="t" r="r" b="b"/>
              <a:pathLst>
                <a:path w="561" h="334" extrusionOk="0">
                  <a:moveTo>
                    <a:pt x="167" y="0"/>
                  </a:moveTo>
                  <a:cubicBezTo>
                    <a:pt x="72" y="0"/>
                    <a:pt x="1" y="72"/>
                    <a:pt x="1" y="167"/>
                  </a:cubicBezTo>
                  <a:cubicBezTo>
                    <a:pt x="1" y="250"/>
                    <a:pt x="72" y="334"/>
                    <a:pt x="167" y="334"/>
                  </a:cubicBezTo>
                  <a:lnTo>
                    <a:pt x="394" y="334"/>
                  </a:lnTo>
                  <a:cubicBezTo>
                    <a:pt x="477" y="334"/>
                    <a:pt x="560" y="250"/>
                    <a:pt x="560" y="167"/>
                  </a:cubicBezTo>
                  <a:cubicBezTo>
                    <a:pt x="560" y="72"/>
                    <a:pt x="477" y="0"/>
                    <a:pt x="394" y="0"/>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483;p76">
              <a:extLst>
                <a:ext uri="{FF2B5EF4-FFF2-40B4-BE49-F238E27FC236}">
                  <a16:creationId xmlns:a16="http://schemas.microsoft.com/office/drawing/2014/main" id="{2DCFE160-4735-4212-B7A3-87651210E25F}"/>
                </a:ext>
              </a:extLst>
            </p:cNvPr>
            <p:cNvSpPr/>
            <p:nvPr/>
          </p:nvSpPr>
          <p:spPr>
            <a:xfrm>
              <a:off x="1563584" y="3936365"/>
              <a:ext cx="67077" cy="80276"/>
            </a:xfrm>
            <a:custGeom>
              <a:avLst/>
              <a:gdLst/>
              <a:ahLst/>
              <a:cxnLst/>
              <a:rect l="l" t="t" r="r" b="b"/>
              <a:pathLst>
                <a:path w="2109" h="2524" extrusionOk="0">
                  <a:moveTo>
                    <a:pt x="986" y="0"/>
                  </a:moveTo>
                  <a:cubicBezTo>
                    <a:pt x="915" y="0"/>
                    <a:pt x="842" y="19"/>
                    <a:pt x="775" y="59"/>
                  </a:cubicBezTo>
                  <a:lnTo>
                    <a:pt x="203" y="380"/>
                  </a:lnTo>
                  <a:cubicBezTo>
                    <a:pt x="72" y="451"/>
                    <a:pt x="1" y="594"/>
                    <a:pt x="1" y="737"/>
                  </a:cubicBezTo>
                  <a:cubicBezTo>
                    <a:pt x="1" y="928"/>
                    <a:pt x="60" y="916"/>
                    <a:pt x="846" y="2321"/>
                  </a:cubicBezTo>
                  <a:cubicBezTo>
                    <a:pt x="917" y="2452"/>
                    <a:pt x="1048" y="2523"/>
                    <a:pt x="1203" y="2523"/>
                  </a:cubicBezTo>
                  <a:cubicBezTo>
                    <a:pt x="1382" y="2523"/>
                    <a:pt x="1453" y="2416"/>
                    <a:pt x="1882" y="2190"/>
                  </a:cubicBezTo>
                  <a:cubicBezTo>
                    <a:pt x="1965" y="2154"/>
                    <a:pt x="1989" y="2047"/>
                    <a:pt x="1941" y="1975"/>
                  </a:cubicBezTo>
                  <a:cubicBezTo>
                    <a:pt x="1918" y="1921"/>
                    <a:pt x="1864" y="1892"/>
                    <a:pt x="1809" y="1892"/>
                  </a:cubicBezTo>
                  <a:cubicBezTo>
                    <a:pt x="1780" y="1892"/>
                    <a:pt x="1752" y="1900"/>
                    <a:pt x="1727" y="1916"/>
                  </a:cubicBezTo>
                  <a:cubicBezTo>
                    <a:pt x="1227" y="2190"/>
                    <a:pt x="1251" y="2190"/>
                    <a:pt x="1215" y="2190"/>
                  </a:cubicBezTo>
                  <a:cubicBezTo>
                    <a:pt x="1132" y="2190"/>
                    <a:pt x="1167" y="2178"/>
                    <a:pt x="358" y="785"/>
                  </a:cubicBezTo>
                  <a:cubicBezTo>
                    <a:pt x="322" y="737"/>
                    <a:pt x="334" y="690"/>
                    <a:pt x="382" y="666"/>
                  </a:cubicBezTo>
                  <a:lnTo>
                    <a:pt x="953" y="332"/>
                  </a:lnTo>
                  <a:cubicBezTo>
                    <a:pt x="965" y="324"/>
                    <a:pt x="978" y="320"/>
                    <a:pt x="992" y="320"/>
                  </a:cubicBezTo>
                  <a:cubicBezTo>
                    <a:pt x="1019" y="320"/>
                    <a:pt x="1048" y="336"/>
                    <a:pt x="1072" y="368"/>
                  </a:cubicBezTo>
                  <a:lnTo>
                    <a:pt x="1787" y="1583"/>
                  </a:lnTo>
                  <a:cubicBezTo>
                    <a:pt x="1810" y="1637"/>
                    <a:pt x="1864" y="1666"/>
                    <a:pt x="1919" y="1666"/>
                  </a:cubicBezTo>
                  <a:cubicBezTo>
                    <a:pt x="1948" y="1666"/>
                    <a:pt x="1976" y="1658"/>
                    <a:pt x="2001" y="1642"/>
                  </a:cubicBezTo>
                  <a:cubicBezTo>
                    <a:pt x="2084" y="1606"/>
                    <a:pt x="2108" y="1499"/>
                    <a:pt x="2060" y="1428"/>
                  </a:cubicBezTo>
                  <a:lnTo>
                    <a:pt x="1346" y="201"/>
                  </a:lnTo>
                  <a:cubicBezTo>
                    <a:pt x="1267" y="74"/>
                    <a:pt x="1129" y="0"/>
                    <a:pt x="986" y="0"/>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484;p76">
              <a:extLst>
                <a:ext uri="{FF2B5EF4-FFF2-40B4-BE49-F238E27FC236}">
                  <a16:creationId xmlns:a16="http://schemas.microsoft.com/office/drawing/2014/main" id="{F0E9D84B-9BF6-401E-B691-8D9629BECB8A}"/>
                </a:ext>
              </a:extLst>
            </p:cNvPr>
            <p:cNvSpPr/>
            <p:nvPr/>
          </p:nvSpPr>
          <p:spPr>
            <a:xfrm>
              <a:off x="1569658" y="4013174"/>
              <a:ext cx="15553" cy="16698"/>
            </a:xfrm>
            <a:custGeom>
              <a:avLst/>
              <a:gdLst/>
              <a:ahLst/>
              <a:cxnLst/>
              <a:rect l="l" t="t" r="r" b="b"/>
              <a:pathLst>
                <a:path w="489" h="525" extrusionOk="0">
                  <a:moveTo>
                    <a:pt x="189" y="0"/>
                  </a:moveTo>
                  <a:cubicBezTo>
                    <a:pt x="161" y="0"/>
                    <a:pt x="132" y="8"/>
                    <a:pt x="107" y="25"/>
                  </a:cubicBezTo>
                  <a:cubicBezTo>
                    <a:pt x="24" y="60"/>
                    <a:pt x="0" y="168"/>
                    <a:pt x="48" y="239"/>
                  </a:cubicBezTo>
                  <a:lnTo>
                    <a:pt x="143" y="441"/>
                  </a:lnTo>
                  <a:cubicBezTo>
                    <a:pt x="179" y="501"/>
                    <a:pt x="238" y="525"/>
                    <a:pt x="298" y="525"/>
                  </a:cubicBezTo>
                  <a:cubicBezTo>
                    <a:pt x="417" y="513"/>
                    <a:pt x="488" y="382"/>
                    <a:pt x="429" y="275"/>
                  </a:cubicBezTo>
                  <a:lnTo>
                    <a:pt x="322" y="84"/>
                  </a:lnTo>
                  <a:cubicBezTo>
                    <a:pt x="298" y="30"/>
                    <a:pt x="244" y="0"/>
                    <a:pt x="189" y="0"/>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485;p76">
              <a:extLst>
                <a:ext uri="{FF2B5EF4-FFF2-40B4-BE49-F238E27FC236}">
                  <a16:creationId xmlns:a16="http://schemas.microsoft.com/office/drawing/2014/main" id="{12D4E55D-21CE-423E-AC5C-D103F3B674EF}"/>
                </a:ext>
              </a:extLst>
            </p:cNvPr>
            <p:cNvSpPr/>
            <p:nvPr/>
          </p:nvSpPr>
          <p:spPr>
            <a:xfrm>
              <a:off x="1541256" y="3964417"/>
              <a:ext cx="29165" cy="40615"/>
            </a:xfrm>
            <a:custGeom>
              <a:avLst/>
              <a:gdLst/>
              <a:ahLst/>
              <a:cxnLst/>
              <a:rect l="l" t="t" r="r" b="b"/>
              <a:pathLst>
                <a:path w="917" h="1277" extrusionOk="0">
                  <a:moveTo>
                    <a:pt x="182" y="0"/>
                  </a:moveTo>
                  <a:cubicBezTo>
                    <a:pt x="156" y="0"/>
                    <a:pt x="130" y="7"/>
                    <a:pt x="107" y="22"/>
                  </a:cubicBezTo>
                  <a:cubicBezTo>
                    <a:pt x="24" y="69"/>
                    <a:pt x="0" y="165"/>
                    <a:pt x="48" y="248"/>
                  </a:cubicBezTo>
                  <a:lnTo>
                    <a:pt x="596" y="1201"/>
                  </a:lnTo>
                  <a:cubicBezTo>
                    <a:pt x="628" y="1250"/>
                    <a:pt x="684" y="1277"/>
                    <a:pt x="743" y="1277"/>
                  </a:cubicBezTo>
                  <a:cubicBezTo>
                    <a:pt x="769" y="1277"/>
                    <a:pt x="796" y="1271"/>
                    <a:pt x="822" y="1260"/>
                  </a:cubicBezTo>
                  <a:cubicBezTo>
                    <a:pt x="893" y="1212"/>
                    <a:pt x="917" y="1105"/>
                    <a:pt x="881" y="1034"/>
                  </a:cubicBezTo>
                  <a:lnTo>
                    <a:pt x="322" y="81"/>
                  </a:lnTo>
                  <a:cubicBezTo>
                    <a:pt x="297" y="32"/>
                    <a:pt x="239" y="0"/>
                    <a:pt x="182" y="0"/>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486;p76">
              <a:extLst>
                <a:ext uri="{FF2B5EF4-FFF2-40B4-BE49-F238E27FC236}">
                  <a16:creationId xmlns:a16="http://schemas.microsoft.com/office/drawing/2014/main" id="{FCE241F5-250A-4720-A84B-7B644ED20FCD}"/>
                </a:ext>
              </a:extLst>
            </p:cNvPr>
            <p:cNvSpPr/>
            <p:nvPr/>
          </p:nvSpPr>
          <p:spPr>
            <a:xfrm>
              <a:off x="1496189" y="4055284"/>
              <a:ext cx="15171" cy="16634"/>
            </a:xfrm>
            <a:custGeom>
              <a:avLst/>
              <a:gdLst/>
              <a:ahLst/>
              <a:cxnLst/>
              <a:rect l="l" t="t" r="r" b="b"/>
              <a:pathLst>
                <a:path w="477" h="523" extrusionOk="0">
                  <a:moveTo>
                    <a:pt x="182" y="1"/>
                  </a:moveTo>
                  <a:cubicBezTo>
                    <a:pt x="156" y="1"/>
                    <a:pt x="130" y="7"/>
                    <a:pt x="108" y="22"/>
                  </a:cubicBezTo>
                  <a:cubicBezTo>
                    <a:pt x="36" y="70"/>
                    <a:pt x="0" y="165"/>
                    <a:pt x="48" y="249"/>
                  </a:cubicBezTo>
                  <a:cubicBezTo>
                    <a:pt x="48" y="249"/>
                    <a:pt x="155" y="427"/>
                    <a:pt x="155" y="439"/>
                  </a:cubicBezTo>
                  <a:cubicBezTo>
                    <a:pt x="194" y="494"/>
                    <a:pt x="259" y="523"/>
                    <a:pt x="309" y="523"/>
                  </a:cubicBezTo>
                  <a:cubicBezTo>
                    <a:pt x="335" y="523"/>
                    <a:pt x="357" y="515"/>
                    <a:pt x="369" y="499"/>
                  </a:cubicBezTo>
                  <a:cubicBezTo>
                    <a:pt x="453" y="451"/>
                    <a:pt x="477" y="344"/>
                    <a:pt x="429" y="272"/>
                  </a:cubicBezTo>
                  <a:lnTo>
                    <a:pt x="334" y="82"/>
                  </a:lnTo>
                  <a:cubicBezTo>
                    <a:pt x="301" y="33"/>
                    <a:pt x="240" y="1"/>
                    <a:pt x="182" y="1"/>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487;p76">
              <a:extLst>
                <a:ext uri="{FF2B5EF4-FFF2-40B4-BE49-F238E27FC236}">
                  <a16:creationId xmlns:a16="http://schemas.microsoft.com/office/drawing/2014/main" id="{C0BB3E1C-F245-43E1-827E-CE6B3BB7FD27}"/>
                </a:ext>
              </a:extLst>
            </p:cNvPr>
            <p:cNvSpPr/>
            <p:nvPr/>
          </p:nvSpPr>
          <p:spPr>
            <a:xfrm>
              <a:off x="1468169" y="3851859"/>
              <a:ext cx="78781" cy="69717"/>
            </a:xfrm>
            <a:custGeom>
              <a:avLst/>
              <a:gdLst/>
              <a:ahLst/>
              <a:cxnLst/>
              <a:rect l="l" t="t" r="r" b="b"/>
              <a:pathLst>
                <a:path w="2477" h="2192" extrusionOk="0">
                  <a:moveTo>
                    <a:pt x="738" y="1"/>
                  </a:moveTo>
                  <a:cubicBezTo>
                    <a:pt x="584" y="1"/>
                    <a:pt x="453" y="72"/>
                    <a:pt x="381" y="215"/>
                  </a:cubicBezTo>
                  <a:cubicBezTo>
                    <a:pt x="96" y="727"/>
                    <a:pt x="0" y="787"/>
                    <a:pt x="0" y="989"/>
                  </a:cubicBezTo>
                  <a:cubicBezTo>
                    <a:pt x="0" y="1132"/>
                    <a:pt x="84" y="1263"/>
                    <a:pt x="215" y="1346"/>
                  </a:cubicBezTo>
                  <a:cubicBezTo>
                    <a:pt x="1608" y="2132"/>
                    <a:pt x="1596" y="2192"/>
                    <a:pt x="1786" y="2192"/>
                  </a:cubicBezTo>
                  <a:cubicBezTo>
                    <a:pt x="1941" y="2192"/>
                    <a:pt x="2072" y="2120"/>
                    <a:pt x="2143" y="1977"/>
                  </a:cubicBezTo>
                  <a:lnTo>
                    <a:pt x="2417" y="1525"/>
                  </a:lnTo>
                  <a:cubicBezTo>
                    <a:pt x="2477" y="1418"/>
                    <a:pt x="2441" y="1311"/>
                    <a:pt x="2358" y="1263"/>
                  </a:cubicBezTo>
                  <a:cubicBezTo>
                    <a:pt x="2336" y="1252"/>
                    <a:pt x="2310" y="1247"/>
                    <a:pt x="2284" y="1247"/>
                  </a:cubicBezTo>
                  <a:cubicBezTo>
                    <a:pt x="2226" y="1247"/>
                    <a:pt x="2164" y="1273"/>
                    <a:pt x="2132" y="1322"/>
                  </a:cubicBezTo>
                  <a:lnTo>
                    <a:pt x="1870" y="1787"/>
                  </a:lnTo>
                  <a:cubicBezTo>
                    <a:pt x="1846" y="1819"/>
                    <a:pt x="1817" y="1834"/>
                    <a:pt x="1789" y="1834"/>
                  </a:cubicBezTo>
                  <a:cubicBezTo>
                    <a:pt x="1776" y="1834"/>
                    <a:pt x="1762" y="1830"/>
                    <a:pt x="1751" y="1823"/>
                  </a:cubicBezTo>
                  <a:cubicBezTo>
                    <a:pt x="334" y="989"/>
                    <a:pt x="334" y="1049"/>
                    <a:pt x="334" y="953"/>
                  </a:cubicBezTo>
                  <a:cubicBezTo>
                    <a:pt x="334" y="906"/>
                    <a:pt x="334" y="941"/>
                    <a:pt x="655" y="358"/>
                  </a:cubicBezTo>
                  <a:cubicBezTo>
                    <a:pt x="677" y="329"/>
                    <a:pt x="703" y="314"/>
                    <a:pt x="728" y="314"/>
                  </a:cubicBezTo>
                  <a:cubicBezTo>
                    <a:pt x="744" y="314"/>
                    <a:pt x="760" y="320"/>
                    <a:pt x="774" y="334"/>
                  </a:cubicBezTo>
                  <a:lnTo>
                    <a:pt x="2001" y="1049"/>
                  </a:lnTo>
                  <a:cubicBezTo>
                    <a:pt x="2023" y="1060"/>
                    <a:pt x="2048" y="1065"/>
                    <a:pt x="2074" y="1065"/>
                  </a:cubicBezTo>
                  <a:cubicBezTo>
                    <a:pt x="2133" y="1065"/>
                    <a:pt x="2194" y="1038"/>
                    <a:pt x="2227" y="989"/>
                  </a:cubicBezTo>
                  <a:cubicBezTo>
                    <a:pt x="2262" y="906"/>
                    <a:pt x="2239" y="811"/>
                    <a:pt x="2167" y="763"/>
                  </a:cubicBezTo>
                  <a:cubicBezTo>
                    <a:pt x="929" y="60"/>
                    <a:pt x="929" y="1"/>
                    <a:pt x="738" y="1"/>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488;p76">
              <a:extLst>
                <a:ext uri="{FF2B5EF4-FFF2-40B4-BE49-F238E27FC236}">
                  <a16:creationId xmlns:a16="http://schemas.microsoft.com/office/drawing/2014/main" id="{576BD047-DD3F-40B9-9D46-268B4A3D2DC4}"/>
                </a:ext>
              </a:extLst>
            </p:cNvPr>
            <p:cNvSpPr/>
            <p:nvPr/>
          </p:nvSpPr>
          <p:spPr>
            <a:xfrm>
              <a:off x="1503377" y="3929368"/>
              <a:ext cx="17843" cy="13740"/>
            </a:xfrm>
            <a:custGeom>
              <a:avLst/>
              <a:gdLst/>
              <a:ahLst/>
              <a:cxnLst/>
              <a:rect l="l" t="t" r="r" b="b"/>
              <a:pathLst>
                <a:path w="561" h="432" extrusionOk="0">
                  <a:moveTo>
                    <a:pt x="189" y="0"/>
                  </a:moveTo>
                  <a:cubicBezTo>
                    <a:pt x="132" y="0"/>
                    <a:pt x="73" y="27"/>
                    <a:pt x="48" y="76"/>
                  </a:cubicBezTo>
                  <a:cubicBezTo>
                    <a:pt x="1" y="159"/>
                    <a:pt x="24" y="255"/>
                    <a:pt x="96" y="302"/>
                  </a:cubicBezTo>
                  <a:lnTo>
                    <a:pt x="298" y="409"/>
                  </a:lnTo>
                  <a:cubicBezTo>
                    <a:pt x="321" y="424"/>
                    <a:pt x="347" y="431"/>
                    <a:pt x="373" y="431"/>
                  </a:cubicBezTo>
                  <a:cubicBezTo>
                    <a:pt x="431" y="431"/>
                    <a:pt x="492" y="399"/>
                    <a:pt x="524" y="350"/>
                  </a:cubicBezTo>
                  <a:cubicBezTo>
                    <a:pt x="560" y="255"/>
                    <a:pt x="536" y="171"/>
                    <a:pt x="465" y="124"/>
                  </a:cubicBezTo>
                  <a:lnTo>
                    <a:pt x="263" y="17"/>
                  </a:lnTo>
                  <a:cubicBezTo>
                    <a:pt x="240" y="6"/>
                    <a:pt x="215" y="0"/>
                    <a:pt x="189" y="0"/>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489;p76">
              <a:extLst>
                <a:ext uri="{FF2B5EF4-FFF2-40B4-BE49-F238E27FC236}">
                  <a16:creationId xmlns:a16="http://schemas.microsoft.com/office/drawing/2014/main" id="{892E734D-AABA-4AE1-86EC-FB32DE524FF8}"/>
                </a:ext>
              </a:extLst>
            </p:cNvPr>
            <p:cNvSpPr/>
            <p:nvPr/>
          </p:nvSpPr>
          <p:spPr>
            <a:xfrm>
              <a:off x="1454524" y="3900966"/>
              <a:ext cx="42078" cy="27798"/>
            </a:xfrm>
            <a:custGeom>
              <a:avLst/>
              <a:gdLst/>
              <a:ahLst/>
              <a:cxnLst/>
              <a:rect l="l" t="t" r="r" b="b"/>
              <a:pathLst>
                <a:path w="1323" h="874" extrusionOk="0">
                  <a:moveTo>
                    <a:pt x="195" y="0"/>
                  </a:moveTo>
                  <a:cubicBezTo>
                    <a:pt x="137" y="0"/>
                    <a:pt x="81" y="27"/>
                    <a:pt x="48" y="76"/>
                  </a:cubicBezTo>
                  <a:cubicBezTo>
                    <a:pt x="1" y="159"/>
                    <a:pt x="36" y="255"/>
                    <a:pt x="108" y="302"/>
                  </a:cubicBezTo>
                  <a:lnTo>
                    <a:pt x="1060" y="850"/>
                  </a:lnTo>
                  <a:cubicBezTo>
                    <a:pt x="1084" y="874"/>
                    <a:pt x="1120" y="874"/>
                    <a:pt x="1144" y="874"/>
                  </a:cubicBezTo>
                  <a:cubicBezTo>
                    <a:pt x="1203" y="874"/>
                    <a:pt x="1263" y="838"/>
                    <a:pt x="1298" y="779"/>
                  </a:cubicBezTo>
                  <a:cubicBezTo>
                    <a:pt x="1322" y="719"/>
                    <a:pt x="1310" y="612"/>
                    <a:pt x="1227" y="576"/>
                  </a:cubicBezTo>
                  <a:lnTo>
                    <a:pt x="275" y="17"/>
                  </a:lnTo>
                  <a:cubicBezTo>
                    <a:pt x="249" y="6"/>
                    <a:pt x="222" y="0"/>
                    <a:pt x="195" y="0"/>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490;p76">
              <a:extLst>
                <a:ext uri="{FF2B5EF4-FFF2-40B4-BE49-F238E27FC236}">
                  <a16:creationId xmlns:a16="http://schemas.microsoft.com/office/drawing/2014/main" id="{C22DFC50-D13C-4FA9-B79E-9F319112B072}"/>
                </a:ext>
              </a:extLst>
            </p:cNvPr>
            <p:cNvSpPr/>
            <p:nvPr/>
          </p:nvSpPr>
          <p:spPr>
            <a:xfrm>
              <a:off x="1460981" y="4002265"/>
              <a:ext cx="19083" cy="13740"/>
            </a:xfrm>
            <a:custGeom>
              <a:avLst/>
              <a:gdLst/>
              <a:ahLst/>
              <a:cxnLst/>
              <a:rect l="l" t="t" r="r" b="b"/>
              <a:pathLst>
                <a:path w="600" h="432" extrusionOk="0">
                  <a:moveTo>
                    <a:pt x="199" y="1"/>
                  </a:moveTo>
                  <a:cubicBezTo>
                    <a:pt x="141" y="1"/>
                    <a:pt x="80" y="33"/>
                    <a:pt x="48" y="82"/>
                  </a:cubicBezTo>
                  <a:cubicBezTo>
                    <a:pt x="0" y="153"/>
                    <a:pt x="36" y="261"/>
                    <a:pt x="107" y="308"/>
                  </a:cubicBezTo>
                  <a:cubicBezTo>
                    <a:pt x="107" y="308"/>
                    <a:pt x="286" y="403"/>
                    <a:pt x="298" y="403"/>
                  </a:cubicBezTo>
                  <a:cubicBezTo>
                    <a:pt x="328" y="423"/>
                    <a:pt x="358" y="432"/>
                    <a:pt x="386" y="432"/>
                  </a:cubicBezTo>
                  <a:cubicBezTo>
                    <a:pt x="512" y="432"/>
                    <a:pt x="600" y="263"/>
                    <a:pt x="512" y="165"/>
                  </a:cubicBezTo>
                  <a:cubicBezTo>
                    <a:pt x="488" y="130"/>
                    <a:pt x="453" y="130"/>
                    <a:pt x="274" y="22"/>
                  </a:cubicBezTo>
                  <a:cubicBezTo>
                    <a:pt x="251" y="8"/>
                    <a:pt x="226" y="1"/>
                    <a:pt x="199" y="1"/>
                  </a:cubicBezTo>
                  <a:close/>
                </a:path>
              </a:pathLst>
            </a:custGeom>
            <a:solidFill>
              <a:srgbClr val="657E93"/>
            </a:solid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4"/>
        <p:cNvGrpSpPr/>
        <p:nvPr/>
      </p:nvGrpSpPr>
      <p:grpSpPr>
        <a:xfrm>
          <a:off x="0" y="0"/>
          <a:ext cx="0" cy="0"/>
          <a:chOff x="0" y="0"/>
          <a:chExt cx="0" cy="0"/>
        </a:xfrm>
      </p:grpSpPr>
      <p:sp>
        <p:nvSpPr>
          <p:cNvPr id="2852" name="Google Shape;2852;p45"/>
          <p:cNvSpPr txBox="1"/>
          <p:nvPr/>
        </p:nvSpPr>
        <p:spPr>
          <a:xfrm flipH="1">
            <a:off x="1284300" y="3402552"/>
            <a:ext cx="2061900" cy="506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chemeClr val="accent2"/>
              </a:solidFill>
              <a:latin typeface="Nunito"/>
              <a:ea typeface="Nunito"/>
              <a:cs typeface="Nunito"/>
              <a:sym typeface="Nunito"/>
            </a:endParaRPr>
          </a:p>
        </p:txBody>
      </p:sp>
      <p:sp>
        <p:nvSpPr>
          <p:cNvPr id="5" name="TextBox 4"/>
          <p:cNvSpPr txBox="1"/>
          <p:nvPr/>
        </p:nvSpPr>
        <p:spPr>
          <a:xfrm>
            <a:off x="1047876" y="3820052"/>
            <a:ext cx="7076209"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Nunito" panose="020B0604020202020204" charset="0"/>
              </a:rPr>
              <a:t>Maximum Happiness Score is 7.808                                  </a:t>
            </a:r>
          </a:p>
          <a:p>
            <a:pPr marL="285750" indent="-285750">
              <a:buFont typeface="Arial" panose="020B0604020202020204" pitchFamily="34" charset="0"/>
              <a:buChar char="•"/>
            </a:pPr>
            <a:r>
              <a:rPr lang="en-US" sz="1200" dirty="0">
                <a:latin typeface="Nunito" panose="020B0604020202020204" charset="0"/>
              </a:rPr>
              <a:t>Minimum Happiness Score is 2.567</a:t>
            </a:r>
          </a:p>
          <a:p>
            <a:pPr marL="285750" indent="-285750">
              <a:buFont typeface="Arial" panose="020B0604020202020204" pitchFamily="34" charset="0"/>
              <a:buChar char="•"/>
            </a:pPr>
            <a:r>
              <a:rPr lang="en-US" sz="1200" dirty="0">
                <a:latin typeface="Nunito" panose="020B0604020202020204" charset="0"/>
              </a:rPr>
              <a:t>Mean of Happiness Score is 5.473</a:t>
            </a:r>
            <a:endParaRPr lang="en-IN" sz="1200" dirty="0">
              <a:latin typeface="Nunito" panose="020B0604020202020204" charset="0"/>
            </a:endParaRPr>
          </a:p>
        </p:txBody>
      </p:sp>
      <p:graphicFrame>
        <p:nvGraphicFramePr>
          <p:cNvPr id="2" name="Table 1"/>
          <p:cNvGraphicFramePr>
            <a:graphicFrameLocks noGrp="1"/>
          </p:cNvGraphicFramePr>
          <p:nvPr/>
        </p:nvGraphicFramePr>
        <p:xfrm>
          <a:off x="884662" y="1272680"/>
          <a:ext cx="7239423" cy="2381224"/>
        </p:xfrm>
        <a:graphic>
          <a:graphicData uri="http://schemas.openxmlformats.org/drawingml/2006/table">
            <a:tbl>
              <a:tblPr>
                <a:tableStyleId>{10A1B5D5-9B99-4C35-A422-299274C87663}</a:tableStyleId>
              </a:tblPr>
              <a:tblGrid>
                <a:gridCol w="2174496">
                  <a:extLst>
                    <a:ext uri="{9D8B030D-6E8A-4147-A177-3AD203B41FA5}">
                      <a16:colId xmlns:a16="http://schemas.microsoft.com/office/drawing/2014/main" val="2677425728"/>
                    </a:ext>
                  </a:extLst>
                </a:gridCol>
                <a:gridCol w="456624">
                  <a:extLst>
                    <a:ext uri="{9D8B030D-6E8A-4147-A177-3AD203B41FA5}">
                      <a16:colId xmlns:a16="http://schemas.microsoft.com/office/drawing/2014/main" val="978642035"/>
                    </a:ext>
                  </a:extLst>
                </a:gridCol>
                <a:gridCol w="584693">
                  <a:extLst>
                    <a:ext uri="{9D8B030D-6E8A-4147-A177-3AD203B41FA5}">
                      <a16:colId xmlns:a16="http://schemas.microsoft.com/office/drawing/2014/main" val="1857978737"/>
                    </a:ext>
                  </a:extLst>
                </a:gridCol>
                <a:gridCol w="615467">
                  <a:extLst>
                    <a:ext uri="{9D8B030D-6E8A-4147-A177-3AD203B41FA5}">
                      <a16:colId xmlns:a16="http://schemas.microsoft.com/office/drawing/2014/main" val="3847795834"/>
                    </a:ext>
                  </a:extLst>
                </a:gridCol>
                <a:gridCol w="692399">
                  <a:extLst>
                    <a:ext uri="{9D8B030D-6E8A-4147-A177-3AD203B41FA5}">
                      <a16:colId xmlns:a16="http://schemas.microsoft.com/office/drawing/2014/main" val="809502893"/>
                    </a:ext>
                  </a:extLst>
                </a:gridCol>
                <a:gridCol w="476986">
                  <a:extLst>
                    <a:ext uri="{9D8B030D-6E8A-4147-A177-3AD203B41FA5}">
                      <a16:colId xmlns:a16="http://schemas.microsoft.com/office/drawing/2014/main" val="2962387621"/>
                    </a:ext>
                  </a:extLst>
                </a:gridCol>
                <a:gridCol w="569306">
                  <a:extLst>
                    <a:ext uri="{9D8B030D-6E8A-4147-A177-3AD203B41FA5}">
                      <a16:colId xmlns:a16="http://schemas.microsoft.com/office/drawing/2014/main" val="3061073028"/>
                    </a:ext>
                  </a:extLst>
                </a:gridCol>
                <a:gridCol w="684706">
                  <a:extLst>
                    <a:ext uri="{9D8B030D-6E8A-4147-A177-3AD203B41FA5}">
                      <a16:colId xmlns:a16="http://schemas.microsoft.com/office/drawing/2014/main" val="759778833"/>
                    </a:ext>
                  </a:extLst>
                </a:gridCol>
                <a:gridCol w="461600">
                  <a:extLst>
                    <a:ext uri="{9D8B030D-6E8A-4147-A177-3AD203B41FA5}">
                      <a16:colId xmlns:a16="http://schemas.microsoft.com/office/drawing/2014/main" val="1273562704"/>
                    </a:ext>
                  </a:extLst>
                </a:gridCol>
                <a:gridCol w="523146">
                  <a:extLst>
                    <a:ext uri="{9D8B030D-6E8A-4147-A177-3AD203B41FA5}">
                      <a16:colId xmlns:a16="http://schemas.microsoft.com/office/drawing/2014/main" val="2058884048"/>
                    </a:ext>
                  </a:extLst>
                </a:gridCol>
              </a:tblGrid>
              <a:tr h="297653">
                <a:tc gridSpan="10">
                  <a:txBody>
                    <a:bodyPr/>
                    <a:lstStyle/>
                    <a:p>
                      <a:pPr algn="ctr" fontAlgn="b"/>
                      <a:r>
                        <a:rPr lang="en-IN" sz="1100" u="none" strike="noStrike" dirty="0">
                          <a:effectLst/>
                          <a:latin typeface="Nunito" panose="020B0604020202020204" charset="0"/>
                        </a:rPr>
                        <a:t>Descriptive Statistics</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36374283"/>
                  </a:ext>
                </a:extLst>
              </a:tr>
              <a:tr h="297653">
                <a:tc>
                  <a:txBody>
                    <a:bodyPr/>
                    <a:lstStyle/>
                    <a:p>
                      <a:pPr algn="ctr" fontAlgn="b"/>
                      <a:r>
                        <a:rPr lang="en-IN" sz="1100" u="none" strike="noStrike" dirty="0">
                          <a:effectLst/>
                          <a:latin typeface="Nunito" panose="020B0604020202020204" charset="0"/>
                        </a:rPr>
                        <a:t> </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IN" sz="1100" u="none" strike="noStrike" dirty="0">
                          <a:solidFill>
                            <a:srgbClr val="FFFFFF"/>
                          </a:solidFill>
                          <a:effectLst/>
                          <a:latin typeface="Nunito" panose="020B0604020202020204" charset="0"/>
                        </a:rPr>
                        <a:t>N</a:t>
                      </a:r>
                      <a:endParaRPr lang="en-IN" sz="1100" b="0" i="0" u="none" strike="noStrike" dirty="0">
                        <a:solidFill>
                          <a:srgbClr val="FFFFFF"/>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100" u="none" strike="noStrike" dirty="0">
                          <a:solidFill>
                            <a:srgbClr val="FFFFFF"/>
                          </a:solidFill>
                          <a:effectLst/>
                          <a:latin typeface="Nunito" panose="020B0604020202020204" charset="0"/>
                        </a:rPr>
                        <a:t>Mean</a:t>
                      </a:r>
                      <a:endParaRPr lang="en-IN" sz="1100" b="0" i="0" u="none" strike="noStrike" dirty="0">
                        <a:solidFill>
                          <a:srgbClr val="FFFFFF"/>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100" u="none" strike="noStrike" dirty="0">
                          <a:solidFill>
                            <a:srgbClr val="FFFFFF"/>
                          </a:solidFill>
                          <a:effectLst/>
                          <a:latin typeface="Nunito" panose="020B0604020202020204" charset="0"/>
                        </a:rPr>
                        <a:t>Median</a:t>
                      </a:r>
                      <a:endParaRPr lang="en-IN" sz="1100" b="0" i="0" u="none" strike="noStrike" dirty="0">
                        <a:solidFill>
                          <a:srgbClr val="FFFFFF"/>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100" u="none" strike="noStrike" dirty="0">
                          <a:solidFill>
                            <a:srgbClr val="FFFFFF"/>
                          </a:solidFill>
                          <a:effectLst/>
                          <a:latin typeface="Nunito" panose="020B0604020202020204" charset="0"/>
                        </a:rPr>
                        <a:t>Max</a:t>
                      </a:r>
                      <a:endParaRPr lang="en-IN" sz="1100" b="0" i="0" u="none" strike="noStrike" dirty="0">
                        <a:solidFill>
                          <a:srgbClr val="FFFFFF"/>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100" u="none" strike="noStrike" dirty="0">
                          <a:solidFill>
                            <a:srgbClr val="FFFFFF"/>
                          </a:solidFill>
                          <a:effectLst/>
                          <a:latin typeface="Nunito" panose="020B0604020202020204" charset="0"/>
                        </a:rPr>
                        <a:t>Min</a:t>
                      </a:r>
                      <a:endParaRPr lang="en-IN" sz="1100" b="0" i="0" u="none" strike="noStrike" dirty="0">
                        <a:solidFill>
                          <a:srgbClr val="FFFFFF"/>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100" u="none" strike="noStrike" dirty="0">
                          <a:solidFill>
                            <a:srgbClr val="FFFFFF"/>
                          </a:solidFill>
                          <a:effectLst/>
                          <a:latin typeface="Nunito" panose="020B0604020202020204" charset="0"/>
                        </a:rPr>
                        <a:t>Range</a:t>
                      </a:r>
                      <a:endParaRPr lang="en-IN" sz="1100" b="0" i="0" u="none" strike="noStrike" dirty="0">
                        <a:solidFill>
                          <a:srgbClr val="FFFFFF"/>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100" u="none" strike="noStrike" dirty="0">
                          <a:solidFill>
                            <a:srgbClr val="FFFFFF"/>
                          </a:solidFill>
                          <a:effectLst/>
                          <a:latin typeface="Nunito" panose="020B0604020202020204" charset="0"/>
                        </a:rPr>
                        <a:t>Variance</a:t>
                      </a:r>
                      <a:endParaRPr lang="en-IN" sz="1100" b="0" i="0" u="none" strike="noStrike" dirty="0">
                        <a:solidFill>
                          <a:srgbClr val="FFFFFF"/>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100" u="none" strike="noStrike" dirty="0">
                          <a:solidFill>
                            <a:srgbClr val="FFFFFF"/>
                          </a:solidFill>
                          <a:effectLst/>
                          <a:latin typeface="Nunito" panose="020B0604020202020204" charset="0"/>
                        </a:rPr>
                        <a:t>SD</a:t>
                      </a:r>
                      <a:endParaRPr lang="en-IN" sz="1100" b="0" i="0" u="none" strike="noStrike" dirty="0">
                        <a:solidFill>
                          <a:srgbClr val="FFFFFF"/>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100" u="none" strike="noStrike" dirty="0">
                          <a:solidFill>
                            <a:srgbClr val="FFFFFF"/>
                          </a:solidFill>
                          <a:effectLst/>
                          <a:latin typeface="Nunito" panose="020B0604020202020204" charset="0"/>
                        </a:rPr>
                        <a:t>SE</a:t>
                      </a:r>
                      <a:endParaRPr lang="en-IN" sz="1100" b="0" i="0" u="none" strike="noStrike" dirty="0">
                        <a:solidFill>
                          <a:srgbClr val="FFFFFF"/>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80009781"/>
                  </a:ext>
                </a:extLst>
              </a:tr>
              <a:tr h="297653">
                <a:tc>
                  <a:txBody>
                    <a:bodyPr/>
                    <a:lstStyle/>
                    <a:p>
                      <a:pPr algn="ctr" fontAlgn="b"/>
                      <a:r>
                        <a:rPr lang="en-IN" sz="1100" u="none" strike="noStrike" dirty="0">
                          <a:effectLst/>
                          <a:latin typeface="Nunito" panose="020B0604020202020204" charset="0"/>
                        </a:rPr>
                        <a:t>Happiness</a:t>
                      </a:r>
                      <a:r>
                        <a:rPr lang="en-IN" sz="1100" u="none" strike="noStrike" baseline="0" dirty="0">
                          <a:effectLst/>
                          <a:latin typeface="Nunito" panose="020B0604020202020204" charset="0"/>
                        </a:rPr>
                        <a:t> Score</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IN" sz="1100" u="none" strike="noStrike" dirty="0">
                          <a:effectLst/>
                          <a:latin typeface="Nunito" panose="020B0604020202020204" charset="0"/>
                        </a:rPr>
                        <a:t>156</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5.473</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5.515</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7.808</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2.567</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5.242</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1.205</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1.098</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0.087</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4641896"/>
                  </a:ext>
                </a:extLst>
              </a:tr>
              <a:tr h="297653">
                <a:tc>
                  <a:txBody>
                    <a:bodyPr/>
                    <a:lstStyle/>
                    <a:p>
                      <a:pPr algn="ctr" fontAlgn="b"/>
                      <a:r>
                        <a:rPr lang="en-IN" sz="1100" u="none" strike="noStrike" dirty="0">
                          <a:effectLst/>
                          <a:latin typeface="Nunito" panose="020B0604020202020204" charset="0"/>
                        </a:rPr>
                        <a:t>Logged GDP per capita</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IN" sz="1100" u="none" strike="noStrike" dirty="0">
                          <a:effectLst/>
                          <a:latin typeface="Nunito" panose="020B0604020202020204" charset="0"/>
                        </a:rPr>
                        <a:t>156</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9.295</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9.456</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11.45</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6.492</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4.958</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1.406</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1.186</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0.094</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2536877"/>
                  </a:ext>
                </a:extLst>
              </a:tr>
              <a:tr h="297653">
                <a:tc>
                  <a:txBody>
                    <a:bodyPr/>
                    <a:lstStyle/>
                    <a:p>
                      <a:pPr algn="ctr" fontAlgn="b"/>
                      <a:r>
                        <a:rPr lang="en-IN" sz="1100" u="none" strike="noStrike" dirty="0">
                          <a:effectLst/>
                          <a:latin typeface="Nunito" panose="020B0604020202020204" charset="0"/>
                        </a:rPr>
                        <a:t>Social Support</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IN" sz="1100" u="none" strike="noStrike" dirty="0">
                          <a:effectLst/>
                          <a:latin typeface="Nunito" panose="020B0604020202020204" charset="0"/>
                        </a:rPr>
                        <a:t>156</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0.808</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0.829</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0.975</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0.319</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0.655</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0.014</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0.119</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0.009</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7451905"/>
                  </a:ext>
                </a:extLst>
              </a:tr>
              <a:tr h="297653">
                <a:tc>
                  <a:txBody>
                    <a:bodyPr/>
                    <a:lstStyle/>
                    <a:p>
                      <a:pPr algn="ctr" fontAlgn="b"/>
                      <a:r>
                        <a:rPr lang="en-IN" sz="1100" u="none" strike="noStrike" dirty="0">
                          <a:effectLst/>
                          <a:latin typeface="Nunito" panose="020B0604020202020204" charset="0"/>
                        </a:rPr>
                        <a:t>Healthy life expectancy</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IN" sz="1100" u="none" strike="noStrike" dirty="0">
                          <a:effectLst/>
                          <a:latin typeface="Nunito" panose="020B0604020202020204" charset="0"/>
                        </a:rPr>
                        <a:t>156</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64.445</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66.305</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76.804</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45.2</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31.604</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48.535</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6.966</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0.558</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001461"/>
                  </a:ext>
                </a:extLst>
              </a:tr>
              <a:tr h="297653">
                <a:tc>
                  <a:txBody>
                    <a:bodyPr/>
                    <a:lstStyle/>
                    <a:p>
                      <a:pPr algn="ctr" fontAlgn="b"/>
                      <a:r>
                        <a:rPr lang="en-US" sz="1100" u="none" strike="noStrike" dirty="0">
                          <a:effectLst/>
                          <a:latin typeface="Nunito" panose="020B0604020202020204" charset="0"/>
                        </a:rPr>
                        <a:t>Freedom to make life choices</a:t>
                      </a:r>
                      <a:endParaRPr lang="en-US"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IN" sz="1100" u="none" strike="noStrike" dirty="0">
                          <a:effectLst/>
                          <a:latin typeface="Nunito" panose="020B0604020202020204" charset="0"/>
                        </a:rPr>
                        <a:t>156</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0.783</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0.8</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a:effectLst/>
                          <a:latin typeface="Nunito" panose="020B0604020202020204" charset="0"/>
                        </a:rPr>
                        <a:t>0.974</a:t>
                      </a:r>
                      <a:endParaRPr lang="en-IN" sz="1100" b="0" i="0" u="none" strike="noStrike">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0.396</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0.578</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0.014</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0.116</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0.009</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610635"/>
                  </a:ext>
                </a:extLst>
              </a:tr>
              <a:tr h="297653">
                <a:tc>
                  <a:txBody>
                    <a:bodyPr/>
                    <a:lstStyle/>
                    <a:p>
                      <a:pPr algn="ctr" fontAlgn="b"/>
                      <a:r>
                        <a:rPr lang="en-IN" sz="1100" u="none" strike="noStrike" dirty="0">
                          <a:effectLst/>
                          <a:latin typeface="Nunito" panose="020B0604020202020204" charset="0"/>
                        </a:rPr>
                        <a:t>Perceptions of corruption</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IN" sz="1100" u="none" strike="noStrike" dirty="0">
                          <a:effectLst/>
                          <a:latin typeface="Nunito" panose="020B0604020202020204" charset="0"/>
                        </a:rPr>
                        <a:t>156</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0.733</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0.783</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0.936</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0.109</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0.825</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0.029</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0.173</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u="none" strike="noStrike" dirty="0">
                          <a:effectLst/>
                          <a:latin typeface="Nunito" panose="020B0604020202020204" charset="0"/>
                        </a:rPr>
                        <a:t>0.013</a:t>
                      </a:r>
                      <a:endParaRPr lang="en-IN" sz="1100" b="0" i="0" u="none" strike="noStrike" dirty="0">
                        <a:solidFill>
                          <a:srgbClr val="000000"/>
                        </a:solidFill>
                        <a:effectLst/>
                        <a:latin typeface="Nunito" panose="020B060402020202020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0968980"/>
                  </a:ext>
                </a:extLst>
              </a:tr>
            </a:tbl>
          </a:graphicData>
        </a:graphic>
      </p:graphicFrame>
      <p:sp>
        <p:nvSpPr>
          <p:cNvPr id="10" name="TextBox 9">
            <a:extLst>
              <a:ext uri="{FF2B5EF4-FFF2-40B4-BE49-F238E27FC236}">
                <a16:creationId xmlns:a16="http://schemas.microsoft.com/office/drawing/2014/main" id="{8FD1D5E7-3C14-4042-920D-12F5B068A0B3}"/>
              </a:ext>
            </a:extLst>
          </p:cNvPr>
          <p:cNvSpPr txBox="1"/>
          <p:nvPr/>
        </p:nvSpPr>
        <p:spPr>
          <a:xfrm>
            <a:off x="2203881" y="462591"/>
            <a:ext cx="4764198" cy="584775"/>
          </a:xfrm>
          <a:prstGeom prst="rect">
            <a:avLst/>
          </a:prstGeom>
          <a:noFill/>
        </p:spPr>
        <p:txBody>
          <a:bodyPr wrap="square">
            <a:spAutoFit/>
          </a:bodyPr>
          <a:lstStyle/>
          <a:p>
            <a:pPr algn="ctr"/>
            <a:r>
              <a:rPr kumimoji="0" lang="en-IN" sz="3200" b="0" i="0" u="none" strike="noStrike" kern="0" cap="none" spc="0" normalizeH="0" baseline="0" noProof="0" dirty="0">
                <a:ln>
                  <a:noFill/>
                </a:ln>
                <a:solidFill>
                  <a:srgbClr val="47666D"/>
                </a:solidFill>
                <a:effectLst/>
                <a:uLnTx/>
                <a:uFillTx/>
                <a:latin typeface="Montserrat ExtraBold"/>
                <a:sym typeface="Montserrat ExtraBold"/>
              </a:rPr>
              <a:t>Descriptive Statistics</a:t>
            </a:r>
          </a:p>
        </p:txBody>
      </p:sp>
    </p:spTree>
    <p:extLst>
      <p:ext uri="{BB962C8B-B14F-4D97-AF65-F5344CB8AC3E}">
        <p14:creationId xmlns:p14="http://schemas.microsoft.com/office/powerpoint/2010/main" val="248458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4"/>
        <p:cNvGrpSpPr/>
        <p:nvPr/>
      </p:nvGrpSpPr>
      <p:grpSpPr>
        <a:xfrm>
          <a:off x="0" y="0"/>
          <a:ext cx="0" cy="0"/>
          <a:chOff x="0" y="0"/>
          <a:chExt cx="0" cy="0"/>
        </a:xfrm>
      </p:grpSpPr>
      <p:sp>
        <p:nvSpPr>
          <p:cNvPr id="2852" name="Google Shape;2852;p45"/>
          <p:cNvSpPr txBox="1"/>
          <p:nvPr/>
        </p:nvSpPr>
        <p:spPr>
          <a:xfrm flipH="1">
            <a:off x="1284300" y="3402552"/>
            <a:ext cx="2061900" cy="506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47666D"/>
              </a:solidFill>
              <a:effectLst/>
              <a:uLnTx/>
              <a:uFillTx/>
              <a:latin typeface="Nunito"/>
              <a:ea typeface="Nunito"/>
              <a:cs typeface="Nunito"/>
              <a:sym typeface="Nunito"/>
            </a:endParaRPr>
          </a:p>
        </p:txBody>
      </p:sp>
      <p:graphicFrame>
        <p:nvGraphicFramePr>
          <p:cNvPr id="3" name="Table 2"/>
          <p:cNvGraphicFramePr>
            <a:graphicFrameLocks noGrp="1"/>
          </p:cNvGraphicFramePr>
          <p:nvPr/>
        </p:nvGraphicFramePr>
        <p:xfrm>
          <a:off x="1284300" y="1177768"/>
          <a:ext cx="6286500" cy="2224784"/>
        </p:xfrm>
        <a:graphic>
          <a:graphicData uri="http://schemas.openxmlformats.org/drawingml/2006/table">
            <a:tbl>
              <a:tblPr>
                <a:tableStyleId>{8799B23B-EC83-4686-B30A-512413B5E67A}</a:tableStyleId>
              </a:tblPr>
              <a:tblGrid>
                <a:gridCol w="3093935">
                  <a:extLst>
                    <a:ext uri="{9D8B030D-6E8A-4147-A177-3AD203B41FA5}">
                      <a16:colId xmlns:a16="http://schemas.microsoft.com/office/drawing/2014/main" val="3320142687"/>
                    </a:ext>
                  </a:extLst>
                </a:gridCol>
                <a:gridCol w="1105717">
                  <a:extLst>
                    <a:ext uri="{9D8B030D-6E8A-4147-A177-3AD203B41FA5}">
                      <a16:colId xmlns:a16="http://schemas.microsoft.com/office/drawing/2014/main" val="470793823"/>
                    </a:ext>
                  </a:extLst>
                </a:gridCol>
                <a:gridCol w="1074571">
                  <a:extLst>
                    <a:ext uri="{9D8B030D-6E8A-4147-A177-3AD203B41FA5}">
                      <a16:colId xmlns:a16="http://schemas.microsoft.com/office/drawing/2014/main" val="2113060977"/>
                    </a:ext>
                  </a:extLst>
                </a:gridCol>
                <a:gridCol w="1012277">
                  <a:extLst>
                    <a:ext uri="{9D8B030D-6E8A-4147-A177-3AD203B41FA5}">
                      <a16:colId xmlns:a16="http://schemas.microsoft.com/office/drawing/2014/main" val="2769132341"/>
                    </a:ext>
                  </a:extLst>
                </a:gridCol>
              </a:tblGrid>
              <a:tr h="278098">
                <a:tc rowSpan="2">
                  <a:txBody>
                    <a:bodyPr/>
                    <a:lstStyle/>
                    <a:p>
                      <a:pPr algn="ctr" fontAlgn="b"/>
                      <a:r>
                        <a:rPr lang="en-IN" sz="1100" u="none" strike="noStrike" dirty="0">
                          <a:effectLst/>
                          <a:latin typeface="Nunito" panose="020B0604020202020204" charset="0"/>
                        </a:rPr>
                        <a:t>Particulars</a:t>
                      </a:r>
                      <a:endParaRPr lang="en-IN" sz="1100" b="0" i="0" u="none" strike="noStrike" dirty="0">
                        <a:solidFill>
                          <a:srgbClr val="000000"/>
                        </a:solidFill>
                        <a:effectLst/>
                        <a:latin typeface="Nunito" panose="020B0604020202020204" charset="0"/>
                      </a:endParaRPr>
                    </a:p>
                  </a:txBody>
                  <a:tcPr marL="9525" marR="9525" marT="9525" marB="0" anchor="b">
                    <a:solidFill>
                      <a:schemeClr val="accent3">
                        <a:lumMod val="40000"/>
                        <a:lumOff val="60000"/>
                      </a:schemeClr>
                    </a:solidFill>
                  </a:tcPr>
                </a:tc>
                <a:tc gridSpan="3">
                  <a:txBody>
                    <a:bodyPr/>
                    <a:lstStyle/>
                    <a:p>
                      <a:pPr algn="ctr" fontAlgn="b"/>
                      <a:r>
                        <a:rPr lang="en-IN" sz="1100" u="none" strike="noStrike" dirty="0">
                          <a:effectLst/>
                          <a:latin typeface="Nunito" panose="020B0604020202020204" charset="0"/>
                        </a:rPr>
                        <a:t>Ladder score (Happiness index) </a:t>
                      </a:r>
                      <a:endParaRPr lang="en-IN" sz="1100" b="0" i="0" u="none" strike="noStrike" dirty="0">
                        <a:solidFill>
                          <a:srgbClr val="000000"/>
                        </a:solidFill>
                        <a:effectLst/>
                        <a:latin typeface="Nunito" panose="020B0604020202020204" charset="0"/>
                      </a:endParaRPr>
                    </a:p>
                  </a:txBody>
                  <a:tcPr marL="9525" marR="9525" marT="9525" marB="0" anchor="b">
                    <a:solidFill>
                      <a:schemeClr val="accent1">
                        <a:lumMod val="75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32121181"/>
                  </a:ext>
                </a:extLst>
              </a:tr>
              <a:tr h="278098">
                <a:tc vMerge="1">
                  <a:txBody>
                    <a:bodyPr/>
                    <a:lstStyle/>
                    <a:p>
                      <a:endParaRPr lang="en-IN"/>
                    </a:p>
                  </a:txBody>
                  <a:tcPr/>
                </a:tc>
                <a:tc>
                  <a:txBody>
                    <a:bodyPr/>
                    <a:lstStyle/>
                    <a:p>
                      <a:pPr algn="l" fontAlgn="b"/>
                      <a:r>
                        <a:rPr lang="en-IN" sz="1100" u="none" strike="noStrike">
                          <a:effectLst/>
                          <a:latin typeface="Nunito" panose="020B0604020202020204" charset="0"/>
                        </a:rPr>
                        <a:t>2019-20</a:t>
                      </a:r>
                      <a:endParaRPr lang="en-IN" sz="1100" b="0" i="0" u="none" strike="noStrike">
                        <a:solidFill>
                          <a:srgbClr val="000000"/>
                        </a:solidFill>
                        <a:effectLst/>
                        <a:latin typeface="Nunito" panose="020B0604020202020204" charset="0"/>
                      </a:endParaRPr>
                    </a:p>
                  </a:txBody>
                  <a:tcPr marL="9525" marR="9525" marT="9525" marB="0" anchor="b">
                    <a:solidFill>
                      <a:schemeClr val="accent1">
                        <a:lumMod val="75000"/>
                      </a:schemeClr>
                    </a:solidFill>
                  </a:tcPr>
                </a:tc>
                <a:tc>
                  <a:txBody>
                    <a:bodyPr/>
                    <a:lstStyle/>
                    <a:p>
                      <a:pPr algn="l" fontAlgn="b"/>
                      <a:r>
                        <a:rPr lang="en-IN" sz="1100" u="none" strike="noStrike">
                          <a:effectLst/>
                          <a:latin typeface="Nunito" panose="020B0604020202020204" charset="0"/>
                        </a:rPr>
                        <a:t>2018-19</a:t>
                      </a:r>
                      <a:endParaRPr lang="en-IN" sz="1100" b="0" i="0" u="none" strike="noStrike">
                        <a:solidFill>
                          <a:srgbClr val="000000"/>
                        </a:solidFill>
                        <a:effectLst/>
                        <a:latin typeface="Nunito" panose="020B0604020202020204" charset="0"/>
                      </a:endParaRPr>
                    </a:p>
                  </a:txBody>
                  <a:tcPr marL="9525" marR="9525" marT="9525" marB="0" anchor="b">
                    <a:solidFill>
                      <a:schemeClr val="accent1">
                        <a:lumMod val="75000"/>
                      </a:schemeClr>
                    </a:solidFill>
                  </a:tcPr>
                </a:tc>
                <a:tc>
                  <a:txBody>
                    <a:bodyPr/>
                    <a:lstStyle/>
                    <a:p>
                      <a:pPr algn="l" fontAlgn="b"/>
                      <a:r>
                        <a:rPr lang="en-IN" sz="1100" u="none" strike="noStrike" dirty="0">
                          <a:effectLst/>
                          <a:latin typeface="Nunito" panose="020B0604020202020204" charset="0"/>
                        </a:rPr>
                        <a:t>2017-18</a:t>
                      </a:r>
                      <a:endParaRPr lang="en-IN" sz="1100" b="0" i="0" u="none" strike="noStrike" dirty="0">
                        <a:solidFill>
                          <a:srgbClr val="000000"/>
                        </a:solidFill>
                        <a:effectLst/>
                        <a:latin typeface="Nunito" panose="020B0604020202020204" charset="0"/>
                      </a:endParaRPr>
                    </a:p>
                  </a:txBody>
                  <a:tcPr marL="9525" marR="9525" marT="9525" marB="0" anchor="b">
                    <a:solidFill>
                      <a:schemeClr val="accent1">
                        <a:lumMod val="75000"/>
                      </a:schemeClr>
                    </a:solidFill>
                  </a:tcPr>
                </a:tc>
                <a:extLst>
                  <a:ext uri="{0D108BD9-81ED-4DB2-BD59-A6C34878D82A}">
                    <a16:rowId xmlns:a16="http://schemas.microsoft.com/office/drawing/2014/main" val="3952736986"/>
                  </a:ext>
                </a:extLst>
              </a:tr>
              <a:tr h="278098">
                <a:tc>
                  <a:txBody>
                    <a:bodyPr/>
                    <a:lstStyle/>
                    <a:p>
                      <a:pPr algn="l" fontAlgn="b"/>
                      <a:r>
                        <a:rPr lang="en-IN" sz="1100" u="none" strike="noStrike" dirty="0">
                          <a:effectLst/>
                          <a:latin typeface="Nunito" panose="020B0604020202020204" charset="0"/>
                        </a:rPr>
                        <a:t>Log GDP per capita</a:t>
                      </a:r>
                      <a:endParaRPr lang="en-IN" sz="1100" b="0" i="0" u="none" strike="noStrike" dirty="0">
                        <a:solidFill>
                          <a:srgbClr val="000000"/>
                        </a:solidFill>
                        <a:effectLst/>
                        <a:latin typeface="Nunito" panose="020B0604020202020204" charset="0"/>
                      </a:endParaRPr>
                    </a:p>
                  </a:txBody>
                  <a:tcPr marL="9525" marR="9525" marT="9525" marB="0" anchor="b">
                    <a:solidFill>
                      <a:schemeClr val="accent3">
                        <a:lumMod val="40000"/>
                        <a:lumOff val="60000"/>
                      </a:schemeClr>
                    </a:solidFill>
                  </a:tcPr>
                </a:tc>
                <a:tc>
                  <a:txBody>
                    <a:bodyPr/>
                    <a:lstStyle/>
                    <a:p>
                      <a:pPr algn="r" fontAlgn="b"/>
                      <a:r>
                        <a:rPr lang="en-IN" sz="1100" u="none" strike="noStrike" dirty="0">
                          <a:effectLst/>
                          <a:latin typeface="Nunito" panose="020B0604020202020204" charset="0"/>
                        </a:rPr>
                        <a:t>0.7753744</a:t>
                      </a:r>
                      <a:endParaRPr lang="en-IN" sz="1100" b="0" i="0" u="none" strike="noStrike" dirty="0">
                        <a:solidFill>
                          <a:srgbClr val="000000"/>
                        </a:solidFill>
                        <a:effectLst/>
                        <a:latin typeface="Nunito" panose="020B0604020202020204" charset="0"/>
                      </a:endParaRPr>
                    </a:p>
                  </a:txBody>
                  <a:tcPr marL="9525" marR="9525" marT="9525" marB="0" anchor="b"/>
                </a:tc>
                <a:tc>
                  <a:txBody>
                    <a:bodyPr/>
                    <a:lstStyle/>
                    <a:p>
                      <a:pPr algn="r" fontAlgn="b"/>
                      <a:r>
                        <a:rPr lang="en-IN" sz="1100" u="none" strike="noStrike">
                          <a:effectLst/>
                          <a:latin typeface="Nunito" panose="020B0604020202020204" charset="0"/>
                        </a:rPr>
                        <a:t>0.7602056</a:t>
                      </a:r>
                      <a:endParaRPr lang="en-IN" sz="1100" b="0" i="0" u="none" strike="noStrike">
                        <a:solidFill>
                          <a:srgbClr val="000000"/>
                        </a:solidFill>
                        <a:effectLst/>
                        <a:latin typeface="Nunito" panose="020B0604020202020204" charset="0"/>
                      </a:endParaRPr>
                    </a:p>
                  </a:txBody>
                  <a:tcPr marL="9525" marR="9525" marT="9525" marB="0" anchor="b"/>
                </a:tc>
                <a:tc>
                  <a:txBody>
                    <a:bodyPr/>
                    <a:lstStyle/>
                    <a:p>
                      <a:pPr algn="r" fontAlgn="b"/>
                      <a:r>
                        <a:rPr lang="en-IN" sz="1100" u="none" strike="noStrike">
                          <a:effectLst/>
                          <a:latin typeface="Nunito" panose="020B0604020202020204" charset="0"/>
                        </a:rPr>
                        <a:t>0.768409</a:t>
                      </a:r>
                      <a:endParaRPr lang="en-IN" sz="1100" b="0" i="0" u="none" strike="noStrike">
                        <a:solidFill>
                          <a:srgbClr val="000000"/>
                        </a:solidFill>
                        <a:effectLst/>
                        <a:latin typeface="Nunito" panose="020B0604020202020204" charset="0"/>
                      </a:endParaRPr>
                    </a:p>
                  </a:txBody>
                  <a:tcPr marL="9525" marR="9525" marT="9525" marB="0" anchor="b"/>
                </a:tc>
                <a:extLst>
                  <a:ext uri="{0D108BD9-81ED-4DB2-BD59-A6C34878D82A}">
                    <a16:rowId xmlns:a16="http://schemas.microsoft.com/office/drawing/2014/main" val="3772998443"/>
                  </a:ext>
                </a:extLst>
              </a:tr>
              <a:tr h="278098">
                <a:tc>
                  <a:txBody>
                    <a:bodyPr/>
                    <a:lstStyle/>
                    <a:p>
                      <a:pPr algn="l" fontAlgn="b"/>
                      <a:r>
                        <a:rPr lang="en-IN" sz="1100" u="none" strike="noStrike" dirty="0">
                          <a:effectLst/>
                          <a:latin typeface="Nunito" panose="020B0604020202020204" charset="0"/>
                        </a:rPr>
                        <a:t>Social support</a:t>
                      </a:r>
                      <a:endParaRPr lang="en-IN" sz="1100" b="0" i="0" u="none" strike="noStrike" dirty="0">
                        <a:solidFill>
                          <a:srgbClr val="000000"/>
                        </a:solidFill>
                        <a:effectLst/>
                        <a:latin typeface="Nunito" panose="020B0604020202020204" charset="0"/>
                      </a:endParaRPr>
                    </a:p>
                  </a:txBody>
                  <a:tcPr marL="9525" marR="9525" marT="9525" marB="0" anchor="b">
                    <a:solidFill>
                      <a:schemeClr val="accent3">
                        <a:lumMod val="40000"/>
                        <a:lumOff val="60000"/>
                      </a:schemeClr>
                    </a:solidFill>
                  </a:tcPr>
                </a:tc>
                <a:tc>
                  <a:txBody>
                    <a:bodyPr/>
                    <a:lstStyle/>
                    <a:p>
                      <a:pPr algn="r" fontAlgn="b"/>
                      <a:r>
                        <a:rPr lang="en-IN" sz="1100" u="none" strike="noStrike">
                          <a:effectLst/>
                          <a:latin typeface="Nunito" panose="020B0604020202020204" charset="0"/>
                        </a:rPr>
                        <a:t>0.7650008</a:t>
                      </a:r>
                      <a:endParaRPr lang="en-IN" sz="1100" b="0" i="0" u="none" strike="noStrike">
                        <a:solidFill>
                          <a:srgbClr val="000000"/>
                        </a:solidFill>
                        <a:effectLst/>
                        <a:latin typeface="Nunito" panose="020B0604020202020204" charset="0"/>
                      </a:endParaRPr>
                    </a:p>
                  </a:txBody>
                  <a:tcPr marL="9525" marR="9525" marT="9525" marB="0" anchor="b"/>
                </a:tc>
                <a:tc>
                  <a:txBody>
                    <a:bodyPr/>
                    <a:lstStyle/>
                    <a:p>
                      <a:pPr algn="r" fontAlgn="b"/>
                      <a:r>
                        <a:rPr lang="en-IN" sz="1100" u="none" strike="noStrike">
                          <a:effectLst/>
                          <a:latin typeface="Nunito" panose="020B0604020202020204" charset="0"/>
                        </a:rPr>
                        <a:t>0.7192673</a:t>
                      </a:r>
                      <a:endParaRPr lang="en-IN" sz="1100" b="0" i="0" u="none" strike="noStrike">
                        <a:solidFill>
                          <a:srgbClr val="000000"/>
                        </a:solidFill>
                        <a:effectLst/>
                        <a:latin typeface="Nunito" panose="020B0604020202020204" charset="0"/>
                      </a:endParaRPr>
                    </a:p>
                  </a:txBody>
                  <a:tcPr marL="9525" marR="9525" marT="9525" marB="0" anchor="b"/>
                </a:tc>
                <a:tc>
                  <a:txBody>
                    <a:bodyPr/>
                    <a:lstStyle/>
                    <a:p>
                      <a:pPr algn="r" fontAlgn="b"/>
                      <a:r>
                        <a:rPr lang="en-IN" sz="1100" u="none" strike="noStrike">
                          <a:effectLst/>
                          <a:latin typeface="Nunito" panose="020B0604020202020204" charset="0"/>
                        </a:rPr>
                        <a:t>0.761581</a:t>
                      </a:r>
                      <a:endParaRPr lang="en-IN" sz="1100" b="0" i="0" u="none" strike="noStrike">
                        <a:solidFill>
                          <a:srgbClr val="000000"/>
                        </a:solidFill>
                        <a:effectLst/>
                        <a:latin typeface="Nunito" panose="020B0604020202020204" charset="0"/>
                      </a:endParaRPr>
                    </a:p>
                  </a:txBody>
                  <a:tcPr marL="9525" marR="9525" marT="9525" marB="0" anchor="b"/>
                </a:tc>
                <a:extLst>
                  <a:ext uri="{0D108BD9-81ED-4DB2-BD59-A6C34878D82A}">
                    <a16:rowId xmlns:a16="http://schemas.microsoft.com/office/drawing/2014/main" val="2634786008"/>
                  </a:ext>
                </a:extLst>
              </a:tr>
              <a:tr h="278098">
                <a:tc>
                  <a:txBody>
                    <a:bodyPr/>
                    <a:lstStyle/>
                    <a:p>
                      <a:pPr algn="l" fontAlgn="b"/>
                      <a:r>
                        <a:rPr lang="en-US" sz="1100" u="none" strike="noStrike" dirty="0">
                          <a:effectLst/>
                          <a:latin typeface="Nunito" panose="020B0604020202020204" charset="0"/>
                        </a:rPr>
                        <a:t>Healthy life expectancy at birth</a:t>
                      </a:r>
                      <a:endParaRPr lang="en-US" sz="1100" b="0" i="0" u="none" strike="noStrike" dirty="0">
                        <a:solidFill>
                          <a:srgbClr val="000000"/>
                        </a:solidFill>
                        <a:effectLst/>
                        <a:latin typeface="Nunito" panose="020B0604020202020204" charset="0"/>
                      </a:endParaRPr>
                    </a:p>
                  </a:txBody>
                  <a:tcPr marL="9525" marR="9525" marT="9525" marB="0" anchor="b">
                    <a:solidFill>
                      <a:schemeClr val="accent3">
                        <a:lumMod val="40000"/>
                        <a:lumOff val="60000"/>
                      </a:schemeClr>
                    </a:solidFill>
                  </a:tcPr>
                </a:tc>
                <a:tc>
                  <a:txBody>
                    <a:bodyPr/>
                    <a:lstStyle/>
                    <a:p>
                      <a:pPr algn="r" fontAlgn="b"/>
                      <a:r>
                        <a:rPr lang="en-IN" sz="1100" u="none" strike="noStrike" dirty="0">
                          <a:effectLst/>
                          <a:latin typeface="Nunito" panose="020B0604020202020204" charset="0"/>
                        </a:rPr>
                        <a:t>0.7703163</a:t>
                      </a:r>
                      <a:endParaRPr lang="en-IN" sz="1100" b="0" i="0" u="none" strike="noStrike" dirty="0">
                        <a:solidFill>
                          <a:srgbClr val="000000"/>
                        </a:solidFill>
                        <a:effectLst/>
                        <a:latin typeface="Nunito" panose="020B0604020202020204" charset="0"/>
                      </a:endParaRPr>
                    </a:p>
                  </a:txBody>
                  <a:tcPr marL="9525" marR="9525" marT="9525" marB="0" anchor="b"/>
                </a:tc>
                <a:tc>
                  <a:txBody>
                    <a:bodyPr/>
                    <a:lstStyle/>
                    <a:p>
                      <a:pPr algn="r" fontAlgn="b"/>
                      <a:r>
                        <a:rPr lang="en-IN" sz="1100" u="none" strike="noStrike">
                          <a:effectLst/>
                          <a:latin typeface="Nunito" panose="020B0604020202020204" charset="0"/>
                        </a:rPr>
                        <a:t>0.7442636</a:t>
                      </a:r>
                      <a:endParaRPr lang="en-IN" sz="1100" b="0" i="0" u="none" strike="noStrike">
                        <a:solidFill>
                          <a:srgbClr val="000000"/>
                        </a:solidFill>
                        <a:effectLst/>
                        <a:latin typeface="Nunito" panose="020B0604020202020204" charset="0"/>
                      </a:endParaRPr>
                    </a:p>
                  </a:txBody>
                  <a:tcPr marL="9525" marR="9525" marT="9525" marB="0" anchor="b"/>
                </a:tc>
                <a:tc>
                  <a:txBody>
                    <a:bodyPr/>
                    <a:lstStyle/>
                    <a:p>
                      <a:pPr algn="r" fontAlgn="b"/>
                      <a:r>
                        <a:rPr lang="en-IN" sz="1100" u="none" strike="noStrike">
                          <a:effectLst/>
                          <a:latin typeface="Nunito" panose="020B0604020202020204" charset="0"/>
                        </a:rPr>
                        <a:t>0.758496</a:t>
                      </a:r>
                      <a:endParaRPr lang="en-IN" sz="1100" b="0" i="0" u="none" strike="noStrike">
                        <a:solidFill>
                          <a:srgbClr val="000000"/>
                        </a:solidFill>
                        <a:effectLst/>
                        <a:latin typeface="Nunito" panose="020B0604020202020204" charset="0"/>
                      </a:endParaRPr>
                    </a:p>
                  </a:txBody>
                  <a:tcPr marL="9525" marR="9525" marT="9525" marB="0" anchor="b"/>
                </a:tc>
                <a:extLst>
                  <a:ext uri="{0D108BD9-81ED-4DB2-BD59-A6C34878D82A}">
                    <a16:rowId xmlns:a16="http://schemas.microsoft.com/office/drawing/2014/main" val="972416010"/>
                  </a:ext>
                </a:extLst>
              </a:tr>
              <a:tr h="278098">
                <a:tc>
                  <a:txBody>
                    <a:bodyPr/>
                    <a:lstStyle/>
                    <a:p>
                      <a:pPr algn="l" fontAlgn="b"/>
                      <a:r>
                        <a:rPr lang="en-US" sz="1100" u="none" strike="noStrike" dirty="0">
                          <a:effectLst/>
                          <a:latin typeface="Nunito" panose="020B0604020202020204" charset="0"/>
                        </a:rPr>
                        <a:t>Freedom to make life choices</a:t>
                      </a:r>
                      <a:endParaRPr lang="en-US" sz="1100" b="0" i="0" u="none" strike="noStrike" dirty="0">
                        <a:solidFill>
                          <a:srgbClr val="000000"/>
                        </a:solidFill>
                        <a:effectLst/>
                        <a:latin typeface="Nunito" panose="020B0604020202020204" charset="0"/>
                      </a:endParaRPr>
                    </a:p>
                  </a:txBody>
                  <a:tcPr marL="9525" marR="9525" marT="9525" marB="0" anchor="b">
                    <a:solidFill>
                      <a:schemeClr val="accent3">
                        <a:lumMod val="40000"/>
                        <a:lumOff val="60000"/>
                      </a:schemeClr>
                    </a:solidFill>
                  </a:tcPr>
                </a:tc>
                <a:tc>
                  <a:txBody>
                    <a:bodyPr/>
                    <a:lstStyle/>
                    <a:p>
                      <a:pPr algn="r" fontAlgn="b"/>
                      <a:r>
                        <a:rPr lang="en-IN" sz="1100" u="none" strike="noStrike" dirty="0">
                          <a:effectLst/>
                          <a:latin typeface="Nunito" panose="020B0604020202020204" charset="0"/>
                        </a:rPr>
                        <a:t>0.5905968</a:t>
                      </a:r>
                      <a:endParaRPr lang="en-IN" sz="1100" b="0" i="0" u="none" strike="noStrike" dirty="0">
                        <a:solidFill>
                          <a:srgbClr val="000000"/>
                        </a:solidFill>
                        <a:effectLst/>
                        <a:latin typeface="Nunito" panose="020B0604020202020204" charset="0"/>
                      </a:endParaRPr>
                    </a:p>
                  </a:txBody>
                  <a:tcPr marL="9525" marR="9525" marT="9525" marB="0" anchor="b"/>
                </a:tc>
                <a:tc>
                  <a:txBody>
                    <a:bodyPr/>
                    <a:lstStyle/>
                    <a:p>
                      <a:pPr algn="r" fontAlgn="b"/>
                      <a:r>
                        <a:rPr lang="en-IN" sz="1100" u="none" strike="noStrike">
                          <a:effectLst/>
                          <a:latin typeface="Nunito" panose="020B0604020202020204" charset="0"/>
                        </a:rPr>
                        <a:t>0.5191432</a:t>
                      </a:r>
                      <a:endParaRPr lang="en-IN" sz="1100" b="0" i="0" u="none" strike="noStrike">
                        <a:solidFill>
                          <a:srgbClr val="000000"/>
                        </a:solidFill>
                        <a:effectLst/>
                        <a:latin typeface="Nunito" panose="020B0604020202020204" charset="0"/>
                      </a:endParaRPr>
                    </a:p>
                  </a:txBody>
                  <a:tcPr marL="9525" marR="9525" marT="9525" marB="0" anchor="b"/>
                </a:tc>
                <a:tc>
                  <a:txBody>
                    <a:bodyPr/>
                    <a:lstStyle/>
                    <a:p>
                      <a:pPr algn="r" fontAlgn="b"/>
                      <a:r>
                        <a:rPr lang="en-IN" sz="1100" u="none" strike="noStrike">
                          <a:effectLst/>
                          <a:latin typeface="Nunito" panose="020B0604020202020204" charset="0"/>
                        </a:rPr>
                        <a:t>0.534846</a:t>
                      </a:r>
                      <a:endParaRPr lang="en-IN" sz="1100" b="0" i="0" u="none" strike="noStrike">
                        <a:solidFill>
                          <a:srgbClr val="000000"/>
                        </a:solidFill>
                        <a:effectLst/>
                        <a:latin typeface="Nunito" panose="020B0604020202020204" charset="0"/>
                      </a:endParaRPr>
                    </a:p>
                  </a:txBody>
                  <a:tcPr marL="9525" marR="9525" marT="9525" marB="0" anchor="b"/>
                </a:tc>
                <a:extLst>
                  <a:ext uri="{0D108BD9-81ED-4DB2-BD59-A6C34878D82A}">
                    <a16:rowId xmlns:a16="http://schemas.microsoft.com/office/drawing/2014/main" val="2505284947"/>
                  </a:ext>
                </a:extLst>
              </a:tr>
              <a:tr h="278098">
                <a:tc>
                  <a:txBody>
                    <a:bodyPr/>
                    <a:lstStyle/>
                    <a:p>
                      <a:pPr algn="l" fontAlgn="b"/>
                      <a:r>
                        <a:rPr lang="en-IN" sz="1100" u="none" strike="noStrike" dirty="0">
                          <a:effectLst/>
                          <a:latin typeface="Nunito" panose="020B0604020202020204" charset="0"/>
                        </a:rPr>
                        <a:t>Generosity</a:t>
                      </a:r>
                      <a:endParaRPr lang="en-IN" sz="1100" b="0" i="0" u="none" strike="noStrike" dirty="0">
                        <a:solidFill>
                          <a:srgbClr val="000000"/>
                        </a:solidFill>
                        <a:effectLst/>
                        <a:latin typeface="Nunito" panose="020B0604020202020204" charset="0"/>
                      </a:endParaRPr>
                    </a:p>
                  </a:txBody>
                  <a:tcPr marL="9525" marR="9525" marT="9525" marB="0" anchor="b">
                    <a:solidFill>
                      <a:schemeClr val="accent3">
                        <a:lumMod val="40000"/>
                        <a:lumOff val="60000"/>
                      </a:schemeClr>
                    </a:solidFill>
                  </a:tcPr>
                </a:tc>
                <a:tc>
                  <a:txBody>
                    <a:bodyPr/>
                    <a:lstStyle/>
                    <a:p>
                      <a:pPr algn="r" fontAlgn="b"/>
                      <a:r>
                        <a:rPr lang="en-IN" sz="1100" u="none" strike="noStrike" dirty="0">
                          <a:effectLst/>
                          <a:latin typeface="Nunito" panose="020B0604020202020204" charset="0"/>
                        </a:rPr>
                        <a:t>0.0690431</a:t>
                      </a:r>
                      <a:endParaRPr lang="en-IN" sz="1100" b="0" i="0" u="none" strike="noStrike" dirty="0">
                        <a:solidFill>
                          <a:srgbClr val="000000"/>
                        </a:solidFill>
                        <a:effectLst/>
                        <a:latin typeface="Nunito" panose="020B0604020202020204" charset="0"/>
                      </a:endParaRPr>
                    </a:p>
                  </a:txBody>
                  <a:tcPr marL="9525" marR="9525" marT="9525" marB="0" anchor="b"/>
                </a:tc>
                <a:tc>
                  <a:txBody>
                    <a:bodyPr/>
                    <a:lstStyle/>
                    <a:p>
                      <a:pPr algn="r" fontAlgn="b"/>
                      <a:r>
                        <a:rPr lang="en-IN" sz="1100" u="none" strike="noStrike" dirty="0">
                          <a:effectLst/>
                          <a:latin typeface="Nunito" panose="020B0604020202020204" charset="0"/>
                        </a:rPr>
                        <a:t>-0.054011</a:t>
                      </a:r>
                      <a:endParaRPr lang="en-IN" sz="1100" b="0" i="0" u="none" strike="noStrike" dirty="0">
                        <a:solidFill>
                          <a:srgbClr val="000000"/>
                        </a:solidFill>
                        <a:effectLst/>
                        <a:latin typeface="Nunito" panose="020B0604020202020204" charset="0"/>
                      </a:endParaRPr>
                    </a:p>
                  </a:txBody>
                  <a:tcPr marL="9525" marR="9525" marT="9525" marB="0" anchor="b"/>
                </a:tc>
                <a:tc>
                  <a:txBody>
                    <a:bodyPr/>
                    <a:lstStyle/>
                    <a:p>
                      <a:pPr algn="r" fontAlgn="b"/>
                      <a:r>
                        <a:rPr lang="en-IN" sz="1100" u="none" strike="noStrike">
                          <a:effectLst/>
                          <a:latin typeface="Nunito" panose="020B0604020202020204" charset="0"/>
                        </a:rPr>
                        <a:t>0.175747</a:t>
                      </a:r>
                      <a:endParaRPr lang="en-IN" sz="1100" b="0" i="0" u="none" strike="noStrike">
                        <a:solidFill>
                          <a:srgbClr val="000000"/>
                        </a:solidFill>
                        <a:effectLst/>
                        <a:latin typeface="Nunito" panose="020B0604020202020204" charset="0"/>
                      </a:endParaRPr>
                    </a:p>
                  </a:txBody>
                  <a:tcPr marL="9525" marR="9525" marT="9525" marB="0" anchor="b"/>
                </a:tc>
                <a:extLst>
                  <a:ext uri="{0D108BD9-81ED-4DB2-BD59-A6C34878D82A}">
                    <a16:rowId xmlns:a16="http://schemas.microsoft.com/office/drawing/2014/main" val="2756120503"/>
                  </a:ext>
                </a:extLst>
              </a:tr>
              <a:tr h="278098">
                <a:tc>
                  <a:txBody>
                    <a:bodyPr/>
                    <a:lstStyle/>
                    <a:p>
                      <a:pPr algn="l" fontAlgn="b"/>
                      <a:r>
                        <a:rPr lang="en-IN" sz="1100" u="none" strike="noStrike" dirty="0">
                          <a:effectLst/>
                          <a:latin typeface="Nunito" panose="020B0604020202020204" charset="0"/>
                        </a:rPr>
                        <a:t>Perceptions of corruption</a:t>
                      </a:r>
                      <a:endParaRPr lang="en-IN" sz="1100" b="0" i="0" u="none" strike="noStrike" dirty="0">
                        <a:solidFill>
                          <a:srgbClr val="000000"/>
                        </a:solidFill>
                        <a:effectLst/>
                        <a:latin typeface="Nunito" panose="020B0604020202020204" charset="0"/>
                      </a:endParaRPr>
                    </a:p>
                  </a:txBody>
                  <a:tcPr marL="9525" marR="9525" marT="9525" marB="0" anchor="b">
                    <a:solidFill>
                      <a:schemeClr val="accent3">
                        <a:lumMod val="40000"/>
                        <a:lumOff val="60000"/>
                      </a:schemeClr>
                    </a:solidFill>
                  </a:tcPr>
                </a:tc>
                <a:tc>
                  <a:txBody>
                    <a:bodyPr/>
                    <a:lstStyle/>
                    <a:p>
                      <a:pPr algn="r" fontAlgn="b"/>
                      <a:r>
                        <a:rPr lang="en-IN" sz="1100" u="none" strike="noStrike">
                          <a:effectLst/>
                          <a:latin typeface="Nunito" panose="020B0604020202020204" charset="0"/>
                        </a:rPr>
                        <a:t>-0.418305</a:t>
                      </a:r>
                      <a:endParaRPr lang="en-IN" sz="1100" b="0" i="0" u="none" strike="noStrike">
                        <a:solidFill>
                          <a:srgbClr val="000000"/>
                        </a:solidFill>
                        <a:effectLst/>
                        <a:latin typeface="Nunito" panose="020B0604020202020204" charset="0"/>
                      </a:endParaRPr>
                    </a:p>
                  </a:txBody>
                  <a:tcPr marL="9525" marR="9525" marT="9525" marB="0" anchor="b"/>
                </a:tc>
                <a:tc>
                  <a:txBody>
                    <a:bodyPr/>
                    <a:lstStyle/>
                    <a:p>
                      <a:pPr algn="r" fontAlgn="b"/>
                      <a:r>
                        <a:rPr lang="en-IN" sz="1100" u="none" strike="noStrike" dirty="0">
                          <a:effectLst/>
                          <a:latin typeface="Nunito" panose="020B0604020202020204" charset="0"/>
                        </a:rPr>
                        <a:t>-0.432576</a:t>
                      </a:r>
                      <a:endParaRPr lang="en-IN" sz="1100" b="0" i="0" u="none" strike="noStrike" dirty="0">
                        <a:solidFill>
                          <a:srgbClr val="000000"/>
                        </a:solidFill>
                        <a:effectLst/>
                        <a:latin typeface="Nunito" panose="020B0604020202020204" charset="0"/>
                      </a:endParaRPr>
                    </a:p>
                  </a:txBody>
                  <a:tcPr marL="9525" marR="9525" marT="9525" marB="0" anchor="b"/>
                </a:tc>
                <a:tc>
                  <a:txBody>
                    <a:bodyPr/>
                    <a:lstStyle/>
                    <a:p>
                      <a:pPr algn="r" fontAlgn="b"/>
                      <a:r>
                        <a:rPr lang="en-IN" sz="1100" u="none" strike="noStrike" dirty="0">
                          <a:effectLst/>
                          <a:latin typeface="Nunito" panose="020B0604020202020204" charset="0"/>
                        </a:rPr>
                        <a:t>-0.42123</a:t>
                      </a:r>
                      <a:endParaRPr lang="en-IN" sz="1100" b="0" i="0" u="none" strike="noStrike" dirty="0">
                        <a:solidFill>
                          <a:srgbClr val="000000"/>
                        </a:solidFill>
                        <a:effectLst/>
                        <a:latin typeface="Nunito" panose="020B0604020202020204" charset="0"/>
                      </a:endParaRPr>
                    </a:p>
                  </a:txBody>
                  <a:tcPr marL="9525" marR="9525" marT="9525" marB="0" anchor="b"/>
                </a:tc>
                <a:extLst>
                  <a:ext uri="{0D108BD9-81ED-4DB2-BD59-A6C34878D82A}">
                    <a16:rowId xmlns:a16="http://schemas.microsoft.com/office/drawing/2014/main" val="4142745645"/>
                  </a:ext>
                </a:extLst>
              </a:tr>
            </a:tbl>
          </a:graphicData>
        </a:graphic>
      </p:graphicFrame>
      <p:sp>
        <p:nvSpPr>
          <p:cNvPr id="4" name="TextBox 3"/>
          <p:cNvSpPr txBox="1"/>
          <p:nvPr/>
        </p:nvSpPr>
        <p:spPr>
          <a:xfrm>
            <a:off x="2834118" y="280013"/>
            <a:ext cx="318686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4000" b="0" i="0" u="none" strike="noStrike" kern="0" cap="none" spc="0" normalizeH="0" baseline="0" noProof="0" dirty="0">
                <a:ln>
                  <a:noFill/>
                </a:ln>
                <a:solidFill>
                  <a:srgbClr val="88B29A"/>
                </a:solidFill>
                <a:effectLst/>
                <a:uLnTx/>
                <a:uFillTx/>
                <a:latin typeface="Montserrat ExtraBold"/>
                <a:cs typeface="Arial"/>
                <a:sym typeface="Montserrat ExtraBold"/>
              </a:rPr>
              <a:t>Correlation</a:t>
            </a:r>
            <a:endParaRPr kumimoji="0" lang="en-IN" sz="2400" b="1" i="0" u="none" strike="noStrike" kern="0" cap="none" spc="0" normalizeH="0" baseline="0" noProof="0" dirty="0">
              <a:ln>
                <a:noFill/>
              </a:ln>
              <a:solidFill>
                <a:srgbClr val="000000"/>
              </a:solidFill>
              <a:effectLst/>
              <a:uLnTx/>
              <a:uFillTx/>
              <a:latin typeface="Arial"/>
              <a:cs typeface="Arial"/>
              <a:sym typeface="Arial"/>
            </a:endParaRPr>
          </a:p>
        </p:txBody>
      </p:sp>
      <p:sp>
        <p:nvSpPr>
          <p:cNvPr id="5" name="TextBox 4"/>
          <p:cNvSpPr txBox="1"/>
          <p:nvPr/>
        </p:nvSpPr>
        <p:spPr>
          <a:xfrm>
            <a:off x="1122218" y="3782291"/>
            <a:ext cx="7076209"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Nunito" panose="020B0604020202020204" charset="0"/>
                <a:cs typeface="Arial"/>
                <a:sym typeface="Arial"/>
              </a:rPr>
              <a:t>The strongest correlation exists between Log GDP per capita and happiness index with a  correlation coefficient of 0.77 and has been increasing since 2017-18, therefore it is highly significant.  </a:t>
            </a:r>
            <a:endParaRPr kumimoji="0" lang="en-IN" sz="1400" b="0" i="0" u="none" strike="noStrike" kern="0" cap="none" spc="0" normalizeH="0" baseline="0" noProof="0" dirty="0">
              <a:ln>
                <a:noFill/>
              </a:ln>
              <a:solidFill>
                <a:srgbClr val="000000"/>
              </a:solidFill>
              <a:effectLst/>
              <a:uLnTx/>
              <a:uFillTx/>
              <a:latin typeface="Nunito" panose="020B0604020202020204" charset="0"/>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9C1B-E0A4-4095-ADC9-8AC78BEAFDD8}"/>
              </a:ext>
            </a:extLst>
          </p:cNvPr>
          <p:cNvSpPr>
            <a:spLocks noGrp="1"/>
          </p:cNvSpPr>
          <p:nvPr>
            <p:ph type="title"/>
          </p:nvPr>
        </p:nvSpPr>
        <p:spPr/>
        <p:txBody>
          <a:bodyPr/>
          <a:lstStyle/>
          <a:p>
            <a:r>
              <a:rPr lang="en-US" dirty="0">
                <a:latin typeface="Montserrat ExtraBold" panose="020B0604020202020204" charset="0"/>
              </a:rPr>
              <a:t>Independent</a:t>
            </a:r>
            <a:r>
              <a:rPr lang="en-US" dirty="0">
                <a:latin typeface="Nunito" panose="020B0604020202020204" charset="0"/>
              </a:rPr>
              <a:t> </a:t>
            </a:r>
            <a:r>
              <a:rPr lang="en-US" dirty="0">
                <a:latin typeface="Montserrat ExtraBold" panose="020B0604020202020204" charset="0"/>
              </a:rPr>
              <a:t>t-test</a:t>
            </a:r>
            <a:endParaRPr lang="en-IN" dirty="0">
              <a:latin typeface="Montserrat ExtraBold" panose="020B0604020202020204" charset="0"/>
            </a:endParaRPr>
          </a:p>
        </p:txBody>
      </p:sp>
      <p:graphicFrame>
        <p:nvGraphicFramePr>
          <p:cNvPr id="3" name="Table 2">
            <a:extLst>
              <a:ext uri="{FF2B5EF4-FFF2-40B4-BE49-F238E27FC236}">
                <a16:creationId xmlns:a16="http://schemas.microsoft.com/office/drawing/2014/main" id="{BF9D9032-42DA-48E8-9077-A8E0CC67FA5C}"/>
              </a:ext>
            </a:extLst>
          </p:cNvPr>
          <p:cNvGraphicFramePr>
            <a:graphicFrameLocks noGrp="1"/>
          </p:cNvGraphicFramePr>
          <p:nvPr>
            <p:extLst>
              <p:ext uri="{D42A27DB-BD31-4B8C-83A1-F6EECF244321}">
                <p14:modId xmlns:p14="http://schemas.microsoft.com/office/powerpoint/2010/main" val="162781779"/>
              </p:ext>
            </p:extLst>
          </p:nvPr>
        </p:nvGraphicFramePr>
        <p:xfrm>
          <a:off x="864781" y="1205022"/>
          <a:ext cx="7136473" cy="1626496"/>
        </p:xfrm>
        <a:graphic>
          <a:graphicData uri="http://schemas.openxmlformats.org/drawingml/2006/table">
            <a:tbl>
              <a:tblPr firstRow="1" firstCol="1" bandRow="1">
                <a:tableStyleId>{93296810-A885-4BE3-A3E7-6D5BEEA58F35}</a:tableStyleId>
              </a:tblPr>
              <a:tblGrid>
                <a:gridCol w="1015236">
                  <a:extLst>
                    <a:ext uri="{9D8B030D-6E8A-4147-A177-3AD203B41FA5}">
                      <a16:colId xmlns:a16="http://schemas.microsoft.com/office/drawing/2014/main" val="3395091789"/>
                    </a:ext>
                  </a:extLst>
                </a:gridCol>
                <a:gridCol w="558380">
                  <a:extLst>
                    <a:ext uri="{9D8B030D-6E8A-4147-A177-3AD203B41FA5}">
                      <a16:colId xmlns:a16="http://schemas.microsoft.com/office/drawing/2014/main" val="1941529146"/>
                    </a:ext>
                  </a:extLst>
                </a:gridCol>
                <a:gridCol w="668152">
                  <a:extLst>
                    <a:ext uri="{9D8B030D-6E8A-4147-A177-3AD203B41FA5}">
                      <a16:colId xmlns:a16="http://schemas.microsoft.com/office/drawing/2014/main" val="3000849818"/>
                    </a:ext>
                  </a:extLst>
                </a:gridCol>
                <a:gridCol w="668152">
                  <a:extLst>
                    <a:ext uri="{9D8B030D-6E8A-4147-A177-3AD203B41FA5}">
                      <a16:colId xmlns:a16="http://schemas.microsoft.com/office/drawing/2014/main" val="2004079153"/>
                    </a:ext>
                  </a:extLst>
                </a:gridCol>
                <a:gridCol w="668152">
                  <a:extLst>
                    <a:ext uri="{9D8B030D-6E8A-4147-A177-3AD203B41FA5}">
                      <a16:colId xmlns:a16="http://schemas.microsoft.com/office/drawing/2014/main" val="1931657754"/>
                    </a:ext>
                  </a:extLst>
                </a:gridCol>
                <a:gridCol w="833098">
                  <a:extLst>
                    <a:ext uri="{9D8B030D-6E8A-4147-A177-3AD203B41FA5}">
                      <a16:colId xmlns:a16="http://schemas.microsoft.com/office/drawing/2014/main" val="2355408465"/>
                    </a:ext>
                  </a:extLst>
                </a:gridCol>
                <a:gridCol w="624155">
                  <a:extLst>
                    <a:ext uri="{9D8B030D-6E8A-4147-A177-3AD203B41FA5}">
                      <a16:colId xmlns:a16="http://schemas.microsoft.com/office/drawing/2014/main" val="4055327920"/>
                    </a:ext>
                  </a:extLst>
                </a:gridCol>
                <a:gridCol w="965353">
                  <a:extLst>
                    <a:ext uri="{9D8B030D-6E8A-4147-A177-3AD203B41FA5}">
                      <a16:colId xmlns:a16="http://schemas.microsoft.com/office/drawing/2014/main" val="3833193624"/>
                    </a:ext>
                  </a:extLst>
                </a:gridCol>
                <a:gridCol w="566081">
                  <a:extLst>
                    <a:ext uri="{9D8B030D-6E8A-4147-A177-3AD203B41FA5}">
                      <a16:colId xmlns:a16="http://schemas.microsoft.com/office/drawing/2014/main" val="4059386670"/>
                    </a:ext>
                  </a:extLst>
                </a:gridCol>
                <a:gridCol w="569714">
                  <a:extLst>
                    <a:ext uri="{9D8B030D-6E8A-4147-A177-3AD203B41FA5}">
                      <a16:colId xmlns:a16="http://schemas.microsoft.com/office/drawing/2014/main" val="1776466456"/>
                    </a:ext>
                  </a:extLst>
                </a:gridCol>
              </a:tblGrid>
              <a:tr h="190265">
                <a:tc>
                  <a:txBody>
                    <a:bodyPr/>
                    <a:lstStyle/>
                    <a:p>
                      <a:pPr algn="l">
                        <a:lnSpc>
                          <a:spcPct val="120000"/>
                        </a:lnSpc>
                        <a:spcBef>
                          <a:spcPts val="600"/>
                        </a:spcBef>
                        <a:spcAft>
                          <a:spcPts val="600"/>
                        </a:spcAft>
                      </a:pPr>
                      <a:r>
                        <a:rPr lang="en-IN" sz="1100" dirty="0">
                          <a:effectLst/>
                        </a:rPr>
                        <a:t> </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l">
                        <a:lnSpc>
                          <a:spcPct val="120000"/>
                        </a:lnSpc>
                        <a:spcBef>
                          <a:spcPts val="600"/>
                        </a:spcBef>
                        <a:spcAft>
                          <a:spcPts val="600"/>
                        </a:spcAft>
                      </a:pPr>
                      <a:r>
                        <a:rPr lang="en-IN" sz="1100" dirty="0">
                          <a:effectLst/>
                        </a:rPr>
                        <a:t> </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l">
                        <a:lnSpc>
                          <a:spcPct val="120000"/>
                        </a:lnSpc>
                        <a:spcBef>
                          <a:spcPts val="600"/>
                        </a:spcBef>
                        <a:spcAft>
                          <a:spcPts val="600"/>
                        </a:spcAft>
                      </a:pPr>
                      <a:r>
                        <a:rPr lang="en-IN" sz="1100" dirty="0">
                          <a:effectLst/>
                        </a:rPr>
                        <a:t> </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l">
                        <a:lnSpc>
                          <a:spcPct val="120000"/>
                        </a:lnSpc>
                        <a:spcBef>
                          <a:spcPts val="600"/>
                        </a:spcBef>
                        <a:spcAft>
                          <a:spcPts val="600"/>
                        </a:spcAft>
                      </a:pPr>
                      <a:r>
                        <a:rPr lang="en-IN" sz="1100" dirty="0">
                          <a:effectLst/>
                        </a:rPr>
                        <a:t> </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gridSpan="3">
                  <a:txBody>
                    <a:bodyPr/>
                    <a:lstStyle/>
                    <a:p>
                      <a:pPr algn="l">
                        <a:lnSpc>
                          <a:spcPct val="120000"/>
                        </a:lnSpc>
                        <a:spcBef>
                          <a:spcPts val="600"/>
                        </a:spcBef>
                        <a:spcAft>
                          <a:spcPts val="600"/>
                        </a:spcAft>
                      </a:pPr>
                      <a:r>
                        <a:rPr lang="en-IN" sz="1100" dirty="0">
                          <a:effectLst/>
                        </a:rPr>
                        <a:t>Independent Sample Test</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a:txBody>
                    <a:bodyPr/>
                    <a:lstStyle/>
                    <a:p>
                      <a:pPr algn="l">
                        <a:lnSpc>
                          <a:spcPct val="120000"/>
                        </a:lnSpc>
                        <a:spcBef>
                          <a:spcPts val="600"/>
                        </a:spcBef>
                        <a:spcAft>
                          <a:spcPts val="600"/>
                        </a:spcAft>
                      </a:pPr>
                      <a:r>
                        <a:rPr lang="en-IN" sz="1100" dirty="0">
                          <a:effectLst/>
                        </a:rPr>
                        <a:t> </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l">
                        <a:lnSpc>
                          <a:spcPct val="120000"/>
                        </a:lnSpc>
                        <a:spcBef>
                          <a:spcPts val="600"/>
                        </a:spcBef>
                        <a:spcAft>
                          <a:spcPts val="600"/>
                        </a:spcAft>
                      </a:pPr>
                      <a:r>
                        <a:rPr lang="en-IN" sz="1100" dirty="0">
                          <a:effectLst/>
                        </a:rPr>
                        <a:t> </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l">
                        <a:lnSpc>
                          <a:spcPct val="120000"/>
                        </a:lnSpc>
                        <a:spcBef>
                          <a:spcPts val="600"/>
                        </a:spcBef>
                        <a:spcAft>
                          <a:spcPts val="600"/>
                        </a:spcAft>
                      </a:pPr>
                      <a:r>
                        <a:rPr lang="en-IN" sz="1100" dirty="0">
                          <a:effectLst/>
                        </a:rPr>
                        <a:t> </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2362803"/>
                  </a:ext>
                </a:extLst>
              </a:tr>
              <a:tr h="284657">
                <a:tc>
                  <a:txBody>
                    <a:bodyPr/>
                    <a:lstStyle/>
                    <a:p>
                      <a:pPr algn="l">
                        <a:lnSpc>
                          <a:spcPct val="120000"/>
                        </a:lnSpc>
                        <a:spcBef>
                          <a:spcPts val="600"/>
                        </a:spcBef>
                        <a:spcAft>
                          <a:spcPts val="600"/>
                        </a:spcAft>
                      </a:pP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gridSpan="9">
                  <a:txBody>
                    <a:bodyPr/>
                    <a:lstStyle/>
                    <a:p>
                      <a:pPr algn="ctr">
                        <a:lnSpc>
                          <a:spcPct val="120000"/>
                        </a:lnSpc>
                        <a:spcBef>
                          <a:spcPts val="600"/>
                        </a:spcBef>
                        <a:spcAft>
                          <a:spcPts val="600"/>
                        </a:spcAft>
                      </a:pPr>
                      <a:r>
                        <a:rPr lang="en-IN" sz="1100" dirty="0">
                          <a:effectLst/>
                        </a:rPr>
                        <a:t>t-test for equality of means</a:t>
                      </a:r>
                    </a:p>
                  </a:txBody>
                  <a:tcPr marL="68580" marR="68580" marT="0" marB="0" anchor="ctr"/>
                </a:tc>
                <a:tc hMerge="1">
                  <a:txBody>
                    <a:bodyPr/>
                    <a:lstStyle/>
                    <a:p>
                      <a:pPr algn="l">
                        <a:lnSpc>
                          <a:spcPct val="120000"/>
                        </a:lnSpc>
                        <a:spcBef>
                          <a:spcPts val="600"/>
                        </a:spcBef>
                        <a:spcAft>
                          <a:spcPts val="600"/>
                        </a:spcAft>
                      </a:pPr>
                      <a:r>
                        <a:rPr lang="en-IN" sz="1100" dirty="0">
                          <a:effectLst/>
                        </a:rPr>
                        <a:t> </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hMerge="1">
                  <a:txBody>
                    <a:bodyPr/>
                    <a:lstStyle/>
                    <a:p>
                      <a:pPr algn="l">
                        <a:lnSpc>
                          <a:spcPct val="120000"/>
                        </a:lnSpc>
                        <a:spcBef>
                          <a:spcPts val="600"/>
                        </a:spcBef>
                        <a:spcAft>
                          <a:spcPts val="600"/>
                        </a:spcAft>
                      </a:pPr>
                      <a:r>
                        <a:rPr lang="en-IN" sz="1100" dirty="0">
                          <a:effectLst/>
                        </a:rPr>
                        <a:t> </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hMerge="1">
                  <a:txBody>
                    <a:bodyPr/>
                    <a:lstStyle/>
                    <a:p>
                      <a:pPr algn="l">
                        <a:lnSpc>
                          <a:spcPct val="120000"/>
                        </a:lnSpc>
                        <a:spcBef>
                          <a:spcPts val="600"/>
                        </a:spcBef>
                        <a:spcAft>
                          <a:spcPts val="600"/>
                        </a:spcAft>
                      </a:pPr>
                      <a:r>
                        <a:rPr lang="en-IN" sz="1100" dirty="0">
                          <a:effectLst/>
                        </a:rPr>
                        <a:t> </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hMerge="1">
                  <a:txBody>
                    <a:bodyPr/>
                    <a:lstStyle/>
                    <a:p>
                      <a:pPr algn="l">
                        <a:lnSpc>
                          <a:spcPct val="120000"/>
                        </a:lnSpc>
                        <a:spcBef>
                          <a:spcPts val="600"/>
                        </a:spcBef>
                        <a:spcAft>
                          <a:spcPts val="600"/>
                        </a:spcAft>
                      </a:pPr>
                      <a:r>
                        <a:rPr lang="en-IN" sz="1100" dirty="0">
                          <a:effectLst/>
                        </a:rPr>
                        <a:t> </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hMerge="1">
                  <a:txBody>
                    <a:bodyPr/>
                    <a:lstStyle/>
                    <a:p>
                      <a:pPr algn="l">
                        <a:lnSpc>
                          <a:spcPct val="120000"/>
                        </a:lnSpc>
                        <a:spcBef>
                          <a:spcPts val="600"/>
                        </a:spcBef>
                        <a:spcAft>
                          <a:spcPts val="600"/>
                        </a:spcAft>
                      </a:pPr>
                      <a:r>
                        <a:rPr lang="en-IN" sz="1100" dirty="0">
                          <a:effectLst/>
                        </a:rPr>
                        <a:t> </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hMerge="1">
                  <a:txBody>
                    <a:bodyPr/>
                    <a:lstStyle/>
                    <a:p>
                      <a:pPr algn="l">
                        <a:lnSpc>
                          <a:spcPct val="120000"/>
                        </a:lnSpc>
                        <a:spcBef>
                          <a:spcPts val="600"/>
                        </a:spcBef>
                        <a:spcAft>
                          <a:spcPts val="600"/>
                        </a:spcAft>
                      </a:pPr>
                      <a:r>
                        <a:rPr lang="en-IN" sz="1100" dirty="0">
                          <a:effectLst/>
                        </a:rPr>
                        <a:t>t-test for equality of means</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pPr algn="l">
                        <a:lnSpc>
                          <a:spcPct val="120000"/>
                        </a:lnSpc>
                        <a:spcBef>
                          <a:spcPts val="600"/>
                        </a:spcBef>
                        <a:spcAft>
                          <a:spcPts val="600"/>
                        </a:spcAft>
                      </a:pPr>
                      <a:r>
                        <a:rPr lang="en-IN" sz="1100" dirty="0">
                          <a:effectLst/>
                        </a:rPr>
                        <a:t> </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86438943"/>
                  </a:ext>
                </a:extLst>
              </a:tr>
              <a:tr h="383384">
                <a:tc>
                  <a:txBody>
                    <a:bodyPr/>
                    <a:lstStyle/>
                    <a:p>
                      <a:pPr algn="ctr">
                        <a:lnSpc>
                          <a:spcPct val="120000"/>
                        </a:lnSpc>
                        <a:spcBef>
                          <a:spcPts val="600"/>
                        </a:spcBef>
                        <a:spcAft>
                          <a:spcPts val="600"/>
                        </a:spcAft>
                      </a:pPr>
                      <a:r>
                        <a:rPr lang="en-IN" sz="1100">
                          <a:effectLst/>
                        </a:rPr>
                        <a:t> </a:t>
                      </a:r>
                      <a:endParaRPr lang="en-IN" sz="120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IN" sz="1100">
                          <a:effectLst/>
                        </a:rPr>
                        <a:t>Count</a:t>
                      </a:r>
                      <a:endParaRPr lang="en-IN" sz="120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IN" sz="1100" dirty="0">
                          <a:effectLst/>
                        </a:rPr>
                        <a:t>Mean</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IN" sz="1100" dirty="0">
                          <a:effectLst/>
                        </a:rPr>
                        <a:t>Std. Error</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IN" sz="1100">
                          <a:effectLst/>
                        </a:rPr>
                        <a:t>Std. Dev</a:t>
                      </a:r>
                      <a:endParaRPr lang="en-IN" sz="120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IN" sz="1100">
                          <a:effectLst/>
                        </a:rPr>
                        <a:t>Skewness</a:t>
                      </a:r>
                      <a:endParaRPr lang="en-IN" sz="120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IN" sz="1100">
                          <a:effectLst/>
                        </a:rPr>
                        <a:t>Mean Diff</a:t>
                      </a:r>
                      <a:endParaRPr lang="en-IN" sz="120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IN" sz="1100">
                          <a:effectLst/>
                        </a:rPr>
                        <a:t>Std. Dev(pooled)</a:t>
                      </a:r>
                      <a:endParaRPr lang="en-IN" sz="120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IN" sz="1100">
                          <a:effectLst/>
                        </a:rPr>
                        <a:t>DF</a:t>
                      </a:r>
                      <a:endParaRPr lang="en-IN" sz="120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IN" sz="1100">
                          <a:effectLst/>
                        </a:rPr>
                        <a:t>t</a:t>
                      </a:r>
                      <a:endParaRPr lang="en-IN" sz="120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5950458"/>
                  </a:ext>
                </a:extLst>
              </a:tr>
              <a:tr h="383384">
                <a:tc>
                  <a:txBody>
                    <a:bodyPr/>
                    <a:lstStyle/>
                    <a:p>
                      <a:pPr algn="ctr">
                        <a:lnSpc>
                          <a:spcPct val="120000"/>
                        </a:lnSpc>
                        <a:spcBef>
                          <a:spcPts val="600"/>
                        </a:spcBef>
                        <a:spcAft>
                          <a:spcPts val="600"/>
                        </a:spcAft>
                      </a:pPr>
                      <a:r>
                        <a:rPr lang="en-IN" sz="1100">
                          <a:effectLst/>
                        </a:rPr>
                        <a:t>Southeast Asia</a:t>
                      </a:r>
                      <a:endParaRPr lang="en-IN" sz="120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IN" sz="1100">
                          <a:effectLst/>
                        </a:rPr>
                        <a:t>9</a:t>
                      </a:r>
                      <a:endParaRPr lang="en-IN" sz="120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r">
                        <a:lnSpc>
                          <a:spcPct val="120000"/>
                        </a:lnSpc>
                        <a:spcBef>
                          <a:spcPts val="600"/>
                        </a:spcBef>
                        <a:spcAft>
                          <a:spcPts val="600"/>
                        </a:spcAft>
                      </a:pPr>
                      <a:r>
                        <a:rPr lang="en-IN" sz="1100" dirty="0">
                          <a:effectLst/>
                        </a:rPr>
                        <a:t>5.38336</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20000"/>
                        </a:lnSpc>
                        <a:spcBef>
                          <a:spcPts val="600"/>
                        </a:spcBef>
                        <a:spcAft>
                          <a:spcPts val="600"/>
                        </a:spcAft>
                      </a:pPr>
                      <a:r>
                        <a:rPr lang="en-IN" sz="1100" dirty="0">
                          <a:effectLst/>
                        </a:rPr>
                        <a:t>0.21895</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20000"/>
                        </a:lnSpc>
                        <a:spcBef>
                          <a:spcPts val="600"/>
                        </a:spcBef>
                        <a:spcAft>
                          <a:spcPts val="600"/>
                        </a:spcAft>
                      </a:pPr>
                      <a:r>
                        <a:rPr lang="en-IN" sz="1100" dirty="0">
                          <a:effectLst/>
                        </a:rPr>
                        <a:t>0.65686</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20000"/>
                        </a:lnSpc>
                        <a:spcBef>
                          <a:spcPts val="600"/>
                        </a:spcBef>
                        <a:spcAft>
                          <a:spcPts val="600"/>
                        </a:spcAft>
                      </a:pPr>
                      <a:r>
                        <a:rPr lang="en-IN" sz="1100" dirty="0">
                          <a:effectLst/>
                        </a:rPr>
                        <a:t>-0.0357</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rowSpan="2">
                  <a:txBody>
                    <a:bodyPr/>
                    <a:lstStyle/>
                    <a:p>
                      <a:pPr algn="ctr">
                        <a:lnSpc>
                          <a:spcPct val="120000"/>
                        </a:lnSpc>
                        <a:spcBef>
                          <a:spcPts val="600"/>
                        </a:spcBef>
                        <a:spcAft>
                          <a:spcPts val="600"/>
                        </a:spcAft>
                      </a:pPr>
                      <a:r>
                        <a:rPr lang="en-IN" sz="1100" dirty="0">
                          <a:effectLst/>
                        </a:rPr>
                        <a:t>-1.5158</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rowSpan="2">
                  <a:txBody>
                    <a:bodyPr/>
                    <a:lstStyle/>
                    <a:p>
                      <a:pPr algn="ctr">
                        <a:lnSpc>
                          <a:spcPct val="120000"/>
                        </a:lnSpc>
                        <a:spcBef>
                          <a:spcPts val="600"/>
                        </a:spcBef>
                        <a:spcAft>
                          <a:spcPts val="600"/>
                        </a:spcAft>
                      </a:pPr>
                      <a:r>
                        <a:rPr lang="en-IN" sz="1100" dirty="0">
                          <a:effectLst/>
                        </a:rPr>
                        <a:t>0.67578</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rowSpan="2">
                  <a:txBody>
                    <a:bodyPr/>
                    <a:lstStyle/>
                    <a:p>
                      <a:pPr algn="ctr">
                        <a:lnSpc>
                          <a:spcPct val="120000"/>
                        </a:lnSpc>
                        <a:spcBef>
                          <a:spcPts val="600"/>
                        </a:spcBef>
                        <a:spcAft>
                          <a:spcPts val="600"/>
                        </a:spcAft>
                      </a:pPr>
                      <a:r>
                        <a:rPr lang="en-IN" sz="1100">
                          <a:effectLst/>
                        </a:rPr>
                        <a:t>28</a:t>
                      </a:r>
                      <a:endParaRPr lang="en-IN" sz="120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rowSpan="2">
                  <a:txBody>
                    <a:bodyPr/>
                    <a:lstStyle/>
                    <a:p>
                      <a:pPr algn="ctr">
                        <a:lnSpc>
                          <a:spcPct val="120000"/>
                        </a:lnSpc>
                        <a:spcBef>
                          <a:spcPts val="600"/>
                        </a:spcBef>
                        <a:spcAft>
                          <a:spcPts val="600"/>
                        </a:spcAft>
                      </a:pPr>
                      <a:r>
                        <a:rPr lang="en-IN" sz="1100" dirty="0">
                          <a:effectLst/>
                        </a:rPr>
                        <a:t>1.7011</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5161774"/>
                  </a:ext>
                </a:extLst>
              </a:tr>
              <a:tr h="383384">
                <a:tc>
                  <a:txBody>
                    <a:bodyPr/>
                    <a:lstStyle/>
                    <a:p>
                      <a:pPr algn="ctr">
                        <a:lnSpc>
                          <a:spcPct val="120000"/>
                        </a:lnSpc>
                        <a:spcBef>
                          <a:spcPts val="600"/>
                        </a:spcBef>
                        <a:spcAft>
                          <a:spcPts val="600"/>
                        </a:spcAft>
                      </a:pPr>
                      <a:r>
                        <a:rPr lang="en-IN" sz="1100">
                          <a:effectLst/>
                        </a:rPr>
                        <a:t>Western Europe</a:t>
                      </a:r>
                      <a:endParaRPr lang="en-IN" sz="120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20000"/>
                        </a:lnSpc>
                        <a:spcBef>
                          <a:spcPts val="600"/>
                        </a:spcBef>
                        <a:spcAft>
                          <a:spcPts val="600"/>
                        </a:spcAft>
                      </a:pPr>
                      <a:r>
                        <a:rPr lang="en-IN" sz="1100">
                          <a:effectLst/>
                        </a:rPr>
                        <a:t>21</a:t>
                      </a:r>
                      <a:endParaRPr lang="en-IN" sz="120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r">
                        <a:lnSpc>
                          <a:spcPct val="120000"/>
                        </a:lnSpc>
                        <a:spcBef>
                          <a:spcPts val="600"/>
                        </a:spcBef>
                        <a:spcAft>
                          <a:spcPts val="600"/>
                        </a:spcAft>
                      </a:pPr>
                      <a:r>
                        <a:rPr lang="en-IN" sz="1100" dirty="0">
                          <a:effectLst/>
                        </a:rPr>
                        <a:t>6.8992</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20000"/>
                        </a:lnSpc>
                        <a:spcBef>
                          <a:spcPts val="600"/>
                        </a:spcBef>
                        <a:spcAft>
                          <a:spcPts val="600"/>
                        </a:spcAft>
                      </a:pPr>
                      <a:r>
                        <a:rPr lang="en-IN" sz="1100" dirty="0">
                          <a:effectLst/>
                        </a:rPr>
                        <a:t>0.14908</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20000"/>
                        </a:lnSpc>
                        <a:spcBef>
                          <a:spcPts val="600"/>
                        </a:spcBef>
                        <a:spcAft>
                          <a:spcPts val="600"/>
                        </a:spcAft>
                      </a:pPr>
                      <a:r>
                        <a:rPr lang="en-IN" sz="1100" dirty="0">
                          <a:effectLst/>
                        </a:rPr>
                        <a:t>0.68321</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r">
                        <a:lnSpc>
                          <a:spcPct val="120000"/>
                        </a:lnSpc>
                        <a:spcBef>
                          <a:spcPts val="600"/>
                        </a:spcBef>
                        <a:spcAft>
                          <a:spcPts val="600"/>
                        </a:spcAft>
                      </a:pPr>
                      <a:r>
                        <a:rPr lang="en-IN" sz="1100" dirty="0">
                          <a:effectLst/>
                        </a:rPr>
                        <a:t>-0.78989</a:t>
                      </a:r>
                      <a:endParaRPr lang="en-IN" sz="12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28215749"/>
                  </a:ext>
                </a:extLst>
              </a:tr>
            </a:tbl>
          </a:graphicData>
        </a:graphic>
      </p:graphicFrame>
      <p:sp>
        <p:nvSpPr>
          <p:cNvPr id="5" name="TextBox 4">
            <a:extLst>
              <a:ext uri="{FF2B5EF4-FFF2-40B4-BE49-F238E27FC236}">
                <a16:creationId xmlns:a16="http://schemas.microsoft.com/office/drawing/2014/main" id="{1BFAEE88-2847-47EA-B7CE-48A9503AC5DE}"/>
              </a:ext>
            </a:extLst>
          </p:cNvPr>
          <p:cNvSpPr txBox="1"/>
          <p:nvPr/>
        </p:nvSpPr>
        <p:spPr>
          <a:xfrm>
            <a:off x="202586" y="2916629"/>
            <a:ext cx="4572000" cy="1269578"/>
          </a:xfrm>
          <a:prstGeom prst="rect">
            <a:avLst/>
          </a:prstGeom>
          <a:noFill/>
        </p:spPr>
        <p:txBody>
          <a:bodyPr wrap="square">
            <a:spAutoFit/>
          </a:bodyPr>
          <a:lstStyle/>
          <a:p>
            <a:pPr>
              <a:lnSpc>
                <a:spcPct val="120000"/>
              </a:lnSpc>
              <a:spcBef>
                <a:spcPts val="600"/>
              </a:spcBef>
              <a:spcAft>
                <a:spcPts val="600"/>
              </a:spcAft>
            </a:pPr>
            <a:r>
              <a:rPr lang="en-US" sz="1400" dirty="0">
                <a:solidFill>
                  <a:srgbClr val="595959"/>
                </a:solidFill>
                <a:effectLst/>
                <a:latin typeface="Nunito" panose="020B0604020202020204" charset="0"/>
                <a:ea typeface="Arial" panose="020B0604020202020204" pitchFamily="34" charset="0"/>
                <a:cs typeface="Arial" panose="020B0604020202020204" pitchFamily="34" charset="0"/>
              </a:rPr>
              <a:t>H</a:t>
            </a:r>
            <a:r>
              <a:rPr lang="en-US" sz="1400" baseline="-25000" dirty="0">
                <a:solidFill>
                  <a:srgbClr val="595959"/>
                </a:solidFill>
                <a:effectLst/>
                <a:latin typeface="Nunito" panose="020B0604020202020204" charset="0"/>
                <a:ea typeface="Arial" panose="020B0604020202020204" pitchFamily="34" charset="0"/>
                <a:cs typeface="Arial" panose="020B0604020202020204" pitchFamily="34" charset="0"/>
              </a:rPr>
              <a:t>0</a:t>
            </a:r>
            <a:r>
              <a:rPr lang="en-US" sz="1400" dirty="0">
                <a:solidFill>
                  <a:srgbClr val="595959"/>
                </a:solidFill>
                <a:effectLst/>
                <a:latin typeface="Nunito" panose="020B0604020202020204" charset="0"/>
                <a:ea typeface="Arial" panose="020B0604020202020204" pitchFamily="34" charset="0"/>
                <a:cs typeface="Arial" panose="020B0604020202020204" pitchFamily="34" charset="0"/>
              </a:rPr>
              <a:t> : The average happiness index of Southeast Asia equals to that of Western Europe(µ</a:t>
            </a:r>
            <a:r>
              <a:rPr lang="en-US" sz="1400" baseline="-25000" dirty="0">
                <a:solidFill>
                  <a:srgbClr val="595959"/>
                </a:solidFill>
                <a:effectLst/>
                <a:latin typeface="Nunito" panose="020B0604020202020204" charset="0"/>
                <a:ea typeface="Arial" panose="020B0604020202020204" pitchFamily="34" charset="0"/>
                <a:cs typeface="Arial" panose="020B0604020202020204" pitchFamily="34" charset="0"/>
              </a:rPr>
              <a:t>1</a:t>
            </a:r>
            <a:r>
              <a:rPr lang="en-US" sz="1400" dirty="0">
                <a:solidFill>
                  <a:srgbClr val="595959"/>
                </a:solidFill>
                <a:effectLst/>
                <a:latin typeface="Nunito" panose="020B0604020202020204" charset="0"/>
                <a:ea typeface="Arial" panose="020B0604020202020204" pitchFamily="34" charset="0"/>
                <a:cs typeface="Arial" panose="020B0604020202020204" pitchFamily="34" charset="0"/>
              </a:rPr>
              <a:t>=µ</a:t>
            </a:r>
            <a:r>
              <a:rPr lang="en-US" sz="1400" baseline="-25000" dirty="0">
                <a:solidFill>
                  <a:srgbClr val="595959"/>
                </a:solidFill>
                <a:effectLst/>
                <a:latin typeface="Nunito" panose="020B0604020202020204" charset="0"/>
                <a:ea typeface="Arial" panose="020B0604020202020204" pitchFamily="34" charset="0"/>
                <a:cs typeface="Arial" panose="020B0604020202020204" pitchFamily="34" charset="0"/>
              </a:rPr>
              <a:t>2</a:t>
            </a:r>
            <a:r>
              <a:rPr lang="en-US" sz="1400" dirty="0">
                <a:solidFill>
                  <a:srgbClr val="595959"/>
                </a:solidFill>
                <a:effectLst/>
                <a:latin typeface="Nunito" panose="020B0604020202020204" charset="0"/>
                <a:ea typeface="Arial" panose="020B0604020202020204" pitchFamily="34" charset="0"/>
                <a:cs typeface="Arial" panose="020B0604020202020204" pitchFamily="34" charset="0"/>
              </a:rPr>
              <a:t>)</a:t>
            </a:r>
            <a:endParaRPr lang="en-IN" sz="1600" dirty="0">
              <a:solidFill>
                <a:srgbClr val="595959"/>
              </a:solidFill>
              <a:effectLst/>
              <a:latin typeface="Nunito" panose="020B0604020202020204" charset="0"/>
              <a:ea typeface="Arial" panose="020B0604020202020204" pitchFamily="34" charset="0"/>
              <a:cs typeface="Times New Roman" panose="02020603050405020304" pitchFamily="18" charset="0"/>
            </a:endParaRPr>
          </a:p>
          <a:p>
            <a:pPr>
              <a:lnSpc>
                <a:spcPct val="120000"/>
              </a:lnSpc>
              <a:spcBef>
                <a:spcPts val="600"/>
              </a:spcBef>
              <a:spcAft>
                <a:spcPts val="600"/>
              </a:spcAft>
            </a:pPr>
            <a:r>
              <a:rPr lang="en-US" sz="1400" dirty="0">
                <a:solidFill>
                  <a:srgbClr val="595959"/>
                </a:solidFill>
                <a:effectLst/>
                <a:latin typeface="Nunito" panose="020B0604020202020204" charset="0"/>
                <a:ea typeface="Arial" panose="020B0604020202020204" pitchFamily="34" charset="0"/>
                <a:cs typeface="Arial" panose="020B0604020202020204" pitchFamily="34" charset="0"/>
              </a:rPr>
              <a:t>H</a:t>
            </a:r>
            <a:r>
              <a:rPr lang="en-US" sz="1400" baseline="-25000" dirty="0">
                <a:solidFill>
                  <a:srgbClr val="595959"/>
                </a:solidFill>
                <a:effectLst/>
                <a:latin typeface="Nunito" panose="020B0604020202020204" charset="0"/>
                <a:ea typeface="Arial" panose="020B0604020202020204" pitchFamily="34" charset="0"/>
                <a:cs typeface="Arial" panose="020B0604020202020204" pitchFamily="34" charset="0"/>
              </a:rPr>
              <a:t>1 </a:t>
            </a:r>
            <a:r>
              <a:rPr lang="en-US" sz="1400" dirty="0">
                <a:solidFill>
                  <a:srgbClr val="595959"/>
                </a:solidFill>
                <a:effectLst/>
                <a:latin typeface="Nunito" panose="020B0604020202020204" charset="0"/>
                <a:ea typeface="Arial" panose="020B0604020202020204" pitchFamily="34" charset="0"/>
                <a:cs typeface="Arial" panose="020B0604020202020204" pitchFamily="34" charset="0"/>
              </a:rPr>
              <a:t>: The average happiness index of Southeast Asia is less than that of Western Europe(µ</a:t>
            </a:r>
            <a:r>
              <a:rPr lang="en-US" sz="1400" baseline="-25000" dirty="0">
                <a:solidFill>
                  <a:srgbClr val="595959"/>
                </a:solidFill>
                <a:effectLst/>
                <a:latin typeface="Nunito" panose="020B0604020202020204" charset="0"/>
                <a:ea typeface="Arial" panose="020B0604020202020204" pitchFamily="34" charset="0"/>
                <a:cs typeface="Arial" panose="020B0604020202020204" pitchFamily="34" charset="0"/>
              </a:rPr>
              <a:t>1</a:t>
            </a:r>
            <a:r>
              <a:rPr lang="en-US" sz="1400" dirty="0">
                <a:solidFill>
                  <a:srgbClr val="595959"/>
                </a:solidFill>
                <a:effectLst/>
                <a:latin typeface="Nunito" panose="020B0604020202020204" charset="0"/>
                <a:ea typeface="Arial" panose="020B0604020202020204" pitchFamily="34" charset="0"/>
                <a:cs typeface="Arial" panose="020B0604020202020204" pitchFamily="34" charset="0"/>
              </a:rPr>
              <a:t>&lt;µ</a:t>
            </a:r>
            <a:r>
              <a:rPr lang="en-US" sz="1400" baseline="-25000" dirty="0">
                <a:solidFill>
                  <a:srgbClr val="595959"/>
                </a:solidFill>
                <a:effectLst/>
                <a:latin typeface="Nunito" panose="020B0604020202020204" charset="0"/>
                <a:ea typeface="Arial" panose="020B0604020202020204" pitchFamily="34" charset="0"/>
                <a:cs typeface="Arial" panose="020B0604020202020204" pitchFamily="34" charset="0"/>
              </a:rPr>
              <a:t>2</a:t>
            </a:r>
            <a:r>
              <a:rPr lang="en-US" sz="1400" dirty="0">
                <a:solidFill>
                  <a:srgbClr val="595959"/>
                </a:solidFill>
                <a:effectLst/>
                <a:latin typeface="Nunito" panose="020B0604020202020204" charset="0"/>
                <a:ea typeface="Arial" panose="020B0604020202020204" pitchFamily="34" charset="0"/>
                <a:cs typeface="Arial" panose="020B0604020202020204" pitchFamily="34" charset="0"/>
              </a:rPr>
              <a:t>)</a:t>
            </a:r>
            <a:endParaRPr lang="en-IN" sz="1600" dirty="0">
              <a:solidFill>
                <a:srgbClr val="595959"/>
              </a:solidFill>
              <a:effectLst/>
              <a:latin typeface="Nunito" panose="020B0604020202020204" charset="0"/>
              <a:ea typeface="Arial" panose="020B06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68BCA49-588A-4F66-A146-F0C307E3ECF5}"/>
              </a:ext>
            </a:extLst>
          </p:cNvPr>
          <p:cNvSpPr txBox="1"/>
          <p:nvPr/>
        </p:nvSpPr>
        <p:spPr>
          <a:xfrm>
            <a:off x="4774586" y="3019878"/>
            <a:ext cx="4114801" cy="1372036"/>
          </a:xfrm>
          <a:prstGeom prst="rect">
            <a:avLst/>
          </a:prstGeom>
          <a:noFill/>
        </p:spPr>
        <p:txBody>
          <a:bodyPr wrap="square">
            <a:spAutoFit/>
          </a:bodyPr>
          <a:lstStyle/>
          <a:p>
            <a:pPr>
              <a:lnSpc>
                <a:spcPct val="120000"/>
              </a:lnSpc>
              <a:spcBef>
                <a:spcPts val="600"/>
              </a:spcBef>
              <a:spcAft>
                <a:spcPts val="600"/>
              </a:spcAft>
            </a:pPr>
            <a:r>
              <a:rPr lang="en-US" sz="1400" b="1" dirty="0">
                <a:solidFill>
                  <a:srgbClr val="595959"/>
                </a:solidFill>
                <a:effectLst/>
                <a:latin typeface="Nunito" panose="020B0604020202020204" charset="0"/>
                <a:ea typeface="Arial" panose="020B0604020202020204" pitchFamily="34" charset="0"/>
                <a:cs typeface="Arial" panose="020B0604020202020204" pitchFamily="34" charset="0"/>
              </a:rPr>
              <a:t>The null hypothesis can be rejected and concluded that the average mean of Southeast Asia is less than that of Western Europe as our test statistic, </a:t>
            </a:r>
            <a:r>
              <a:rPr lang="en-US" sz="1400" b="1" dirty="0">
                <a:solidFill>
                  <a:schemeClr val="tx1"/>
                </a:solidFill>
                <a:effectLst/>
                <a:latin typeface="Nunito" panose="020B0604020202020204" charset="0"/>
                <a:ea typeface="Arial" panose="020B0604020202020204" pitchFamily="34" charset="0"/>
                <a:cs typeface="Arial" panose="020B0604020202020204" pitchFamily="34" charset="0"/>
              </a:rPr>
              <a:t>t</a:t>
            </a:r>
            <a:r>
              <a:rPr lang="en-US" sz="1400" b="1" baseline="30000" dirty="0">
                <a:solidFill>
                  <a:schemeClr val="tx1"/>
                </a:solidFill>
                <a:effectLst/>
                <a:latin typeface="Nunito" panose="020B0604020202020204" charset="0"/>
                <a:ea typeface="Arial" panose="020B0604020202020204" pitchFamily="34" charset="0"/>
                <a:cs typeface="Arial" panose="020B0604020202020204" pitchFamily="34" charset="0"/>
              </a:rPr>
              <a:t>*</a:t>
            </a:r>
            <a:r>
              <a:rPr lang="en-US" sz="1400" b="1" dirty="0">
                <a:solidFill>
                  <a:schemeClr val="tx1"/>
                </a:solidFill>
                <a:effectLst/>
                <a:latin typeface="Nunito" panose="020B0604020202020204" charset="0"/>
                <a:ea typeface="Arial" panose="020B0604020202020204" pitchFamily="34" charset="0"/>
                <a:cs typeface="Arial" panose="020B0604020202020204" pitchFamily="34" charset="0"/>
              </a:rPr>
              <a:t> = −</a:t>
            </a:r>
            <a:r>
              <a:rPr lang="en-US" sz="1400" dirty="0">
                <a:solidFill>
                  <a:schemeClr val="tx1"/>
                </a:solidFill>
                <a:effectLst/>
                <a:latin typeface="Nunito" panose="020B0604020202020204" charset="0"/>
                <a:ea typeface="Arial" panose="020B0604020202020204" pitchFamily="34" charset="0"/>
                <a:cs typeface="Times New Roman" panose="02020603050405020304" pitchFamily="18" charset="0"/>
              </a:rPr>
              <a:t> </a:t>
            </a:r>
            <a:r>
              <a:rPr lang="en-IN" sz="1400" dirty="0">
                <a:solidFill>
                  <a:schemeClr val="tx1"/>
                </a:solidFill>
                <a:effectLst/>
                <a:latin typeface="Nunito" panose="020B0604020202020204" charset="0"/>
                <a:ea typeface="Times New Roman" panose="02020603050405020304" pitchFamily="18" charset="0"/>
                <a:cs typeface="Times New Roman" panose="02020603050405020304" pitchFamily="18" charset="0"/>
              </a:rPr>
              <a:t>-</a:t>
            </a:r>
            <a:r>
              <a:rPr lang="en-IN" sz="1400" b="1" dirty="0">
                <a:solidFill>
                  <a:schemeClr val="tx1"/>
                </a:solidFill>
                <a:effectLst/>
                <a:latin typeface="Nunito" panose="020B0604020202020204" charset="0"/>
                <a:ea typeface="Times New Roman" panose="02020603050405020304" pitchFamily="18" charset="0"/>
                <a:cs typeface="Arial" panose="020B0604020202020204" pitchFamily="34" charset="0"/>
              </a:rPr>
              <a:t>5.6301</a:t>
            </a:r>
            <a:r>
              <a:rPr lang="en-US" sz="1400" b="1" dirty="0">
                <a:solidFill>
                  <a:schemeClr val="tx1"/>
                </a:solidFill>
                <a:effectLst/>
                <a:latin typeface="Nunito" panose="020B0604020202020204" charset="0"/>
                <a:ea typeface="Arial" panose="020B0604020202020204" pitchFamily="34" charset="0"/>
                <a:cs typeface="Arial" panose="020B0604020202020204" pitchFamily="34" charset="0"/>
              </a:rPr>
              <a:t>, is in the rejection region which is t</a:t>
            </a:r>
            <a:r>
              <a:rPr lang="en-US" sz="1400" b="1" baseline="30000" dirty="0">
                <a:solidFill>
                  <a:schemeClr val="tx1"/>
                </a:solidFill>
                <a:effectLst/>
                <a:latin typeface="Nunito" panose="020B0604020202020204" charset="0"/>
                <a:ea typeface="Arial" panose="020B0604020202020204" pitchFamily="34" charset="0"/>
                <a:cs typeface="Arial" panose="020B0604020202020204" pitchFamily="34" charset="0"/>
              </a:rPr>
              <a:t>* </a:t>
            </a:r>
            <a:r>
              <a:rPr lang="en-US" sz="1400" b="1" dirty="0">
                <a:solidFill>
                  <a:schemeClr val="tx1"/>
                </a:solidFill>
                <a:effectLst/>
                <a:latin typeface="Nunito" panose="020B0604020202020204" charset="0"/>
                <a:ea typeface="Arial" panose="020B0604020202020204" pitchFamily="34" charset="0"/>
                <a:cs typeface="Arial" panose="020B0604020202020204" pitchFamily="34" charset="0"/>
              </a:rPr>
              <a:t>&lt; -1.7011.</a:t>
            </a:r>
            <a:endParaRPr lang="en-IN" sz="1600" dirty="0">
              <a:solidFill>
                <a:schemeClr val="tx1"/>
              </a:solidFill>
              <a:effectLst/>
              <a:latin typeface="Nunito" panose="020B060402020202020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7334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1"/>
        <p:cNvGrpSpPr/>
        <p:nvPr/>
      </p:nvGrpSpPr>
      <p:grpSpPr>
        <a:xfrm>
          <a:off x="0" y="0"/>
          <a:ext cx="0" cy="0"/>
          <a:chOff x="0" y="0"/>
          <a:chExt cx="0" cy="0"/>
        </a:xfrm>
      </p:grpSpPr>
      <p:sp>
        <p:nvSpPr>
          <p:cNvPr id="2742" name="Google Shape;2742;p36"/>
          <p:cNvSpPr txBox="1">
            <a:spLocks noGrp="1"/>
          </p:cNvSpPr>
          <p:nvPr>
            <p:ph type="title"/>
          </p:nvPr>
        </p:nvSpPr>
        <p:spPr>
          <a:xfrm>
            <a:off x="2268418" y="532125"/>
            <a:ext cx="4607164"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Regression Analysis</a:t>
            </a:r>
            <a:endParaRPr sz="3200" dirty="0"/>
          </a:p>
        </p:txBody>
      </p:sp>
      <p:grpSp>
        <p:nvGrpSpPr>
          <p:cNvPr id="2744" name="Google Shape;2744;p36"/>
          <p:cNvGrpSpPr/>
          <p:nvPr/>
        </p:nvGrpSpPr>
        <p:grpSpPr>
          <a:xfrm flipH="1">
            <a:off x="8313866" y="368344"/>
            <a:ext cx="545422" cy="666492"/>
            <a:chOff x="2859835" y="2776139"/>
            <a:chExt cx="634581" cy="775442"/>
          </a:xfrm>
        </p:grpSpPr>
        <p:sp>
          <p:nvSpPr>
            <p:cNvPr id="2745" name="Google Shape;2745;p36"/>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6"/>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6"/>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8" name="Google Shape;2748;p36"/>
          <p:cNvGrpSpPr/>
          <p:nvPr/>
        </p:nvGrpSpPr>
        <p:grpSpPr>
          <a:xfrm flipH="1">
            <a:off x="7945527" y="883912"/>
            <a:ext cx="158924" cy="202737"/>
            <a:chOff x="2947570" y="-1075969"/>
            <a:chExt cx="184903" cy="235878"/>
          </a:xfrm>
        </p:grpSpPr>
        <p:sp>
          <p:nvSpPr>
            <p:cNvPr id="2749" name="Google Shape;2749;p36"/>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6"/>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6"/>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2" name="Google Shape;2752;p36"/>
          <p:cNvGrpSpPr/>
          <p:nvPr/>
        </p:nvGrpSpPr>
        <p:grpSpPr>
          <a:xfrm>
            <a:off x="7437194" y="2374827"/>
            <a:ext cx="166649" cy="167500"/>
            <a:chOff x="3407917" y="-1400250"/>
            <a:chExt cx="193891" cy="194881"/>
          </a:xfrm>
        </p:grpSpPr>
        <p:sp>
          <p:nvSpPr>
            <p:cNvPr id="2753" name="Google Shape;2753;p36"/>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6"/>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6"/>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6"/>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6"/>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6"/>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6"/>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6"/>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Chart 3">
            <a:extLst>
              <a:ext uri="{FF2B5EF4-FFF2-40B4-BE49-F238E27FC236}">
                <a16:creationId xmlns:a16="http://schemas.microsoft.com/office/drawing/2014/main" id="{840EF967-7D19-4913-98C8-9191A3AE5AA6}"/>
              </a:ext>
            </a:extLst>
          </p:cNvPr>
          <p:cNvGraphicFramePr>
            <a:graphicFrameLocks/>
          </p:cNvGraphicFramePr>
          <p:nvPr/>
        </p:nvGraphicFramePr>
        <p:xfrm>
          <a:off x="2268418" y="1512207"/>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1"/>
        <p:cNvGrpSpPr/>
        <p:nvPr/>
      </p:nvGrpSpPr>
      <p:grpSpPr>
        <a:xfrm>
          <a:off x="0" y="0"/>
          <a:ext cx="0" cy="0"/>
          <a:chOff x="0" y="0"/>
          <a:chExt cx="0" cy="0"/>
        </a:xfrm>
      </p:grpSpPr>
      <p:sp>
        <p:nvSpPr>
          <p:cNvPr id="2743" name="Google Shape;2743;p36"/>
          <p:cNvSpPr txBox="1">
            <a:spLocks noGrp="1"/>
          </p:cNvSpPr>
          <p:nvPr>
            <p:ph type="subTitle" idx="1"/>
          </p:nvPr>
        </p:nvSpPr>
        <p:spPr>
          <a:xfrm>
            <a:off x="1919566" y="4418890"/>
            <a:ext cx="5684277" cy="101600"/>
          </a:xfrm>
          <a:prstGeom prst="rect">
            <a:avLst/>
          </a:prstGeom>
        </p:spPr>
        <p:txBody>
          <a:bodyPr spcFirstLastPara="1" wrap="square" lIns="91425" tIns="91425" rIns="91425" bIns="91425" anchor="ctr" anchorCtr="0">
            <a:noAutofit/>
          </a:bodyPr>
          <a:lstStyle/>
          <a:p>
            <a:pPr marL="285750" indent="-285750" algn="l">
              <a:buFont typeface="Arial" panose="020B0604020202020204" pitchFamily="34" charset="0"/>
              <a:buChar char="•"/>
            </a:pPr>
            <a:r>
              <a:rPr lang="en-US" sz="1200" dirty="0"/>
              <a:t>The R2 value came out to be 0.75, which shows that variability of data from regression model is not much.</a:t>
            </a:r>
          </a:p>
          <a:p>
            <a:pPr marL="285750" indent="-285750" algn="l">
              <a:buFont typeface="Arial" panose="020B0604020202020204" pitchFamily="34" charset="0"/>
              <a:buChar char="•"/>
            </a:pPr>
            <a:r>
              <a:rPr lang="en-US" sz="1200" dirty="0"/>
              <a:t>Approximately 75% of the observed variation can be explained by the model’s input.</a:t>
            </a:r>
          </a:p>
          <a:p>
            <a:pPr marL="285750" lvl="0" indent="-285750" algn="l" rtl="0">
              <a:spcBef>
                <a:spcPts val="0"/>
              </a:spcBef>
              <a:spcAft>
                <a:spcPts val="0"/>
              </a:spcAft>
              <a:buFont typeface="Arial" panose="020B0604020202020204" pitchFamily="34" charset="0"/>
              <a:buChar char="•"/>
            </a:pPr>
            <a:endParaRPr dirty="0"/>
          </a:p>
        </p:txBody>
      </p:sp>
      <p:grpSp>
        <p:nvGrpSpPr>
          <p:cNvPr id="2744" name="Google Shape;2744;p36"/>
          <p:cNvGrpSpPr/>
          <p:nvPr/>
        </p:nvGrpSpPr>
        <p:grpSpPr>
          <a:xfrm flipH="1">
            <a:off x="8313866" y="368344"/>
            <a:ext cx="545422" cy="666492"/>
            <a:chOff x="2859835" y="2776139"/>
            <a:chExt cx="634581" cy="775442"/>
          </a:xfrm>
        </p:grpSpPr>
        <p:sp>
          <p:nvSpPr>
            <p:cNvPr id="2745" name="Google Shape;2745;p36"/>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6"/>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6"/>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8" name="Google Shape;2748;p36"/>
          <p:cNvGrpSpPr/>
          <p:nvPr/>
        </p:nvGrpSpPr>
        <p:grpSpPr>
          <a:xfrm flipH="1">
            <a:off x="7945527" y="883912"/>
            <a:ext cx="158924" cy="202737"/>
            <a:chOff x="2947570" y="-1075969"/>
            <a:chExt cx="184903" cy="235878"/>
          </a:xfrm>
        </p:grpSpPr>
        <p:sp>
          <p:nvSpPr>
            <p:cNvPr id="2749" name="Google Shape;2749;p36"/>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6"/>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6"/>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2" name="Google Shape;2752;p36"/>
          <p:cNvGrpSpPr/>
          <p:nvPr/>
        </p:nvGrpSpPr>
        <p:grpSpPr>
          <a:xfrm>
            <a:off x="7437194" y="2374827"/>
            <a:ext cx="166649" cy="167500"/>
            <a:chOff x="3407917" y="-1400250"/>
            <a:chExt cx="193891" cy="194881"/>
          </a:xfrm>
        </p:grpSpPr>
        <p:sp>
          <p:nvSpPr>
            <p:cNvPr id="2753" name="Google Shape;2753;p36"/>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6"/>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6"/>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6"/>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6"/>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6"/>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6"/>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6"/>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1" name="Chart 20">
            <a:extLst>
              <a:ext uri="{FF2B5EF4-FFF2-40B4-BE49-F238E27FC236}">
                <a16:creationId xmlns:a16="http://schemas.microsoft.com/office/drawing/2014/main" id="{D4292763-A0E1-4B45-826E-9C85A3836EE9}"/>
              </a:ext>
            </a:extLst>
          </p:cNvPr>
          <p:cNvGraphicFramePr/>
          <p:nvPr/>
        </p:nvGraphicFramePr>
        <p:xfrm>
          <a:off x="1375410" y="706687"/>
          <a:ext cx="639318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CB072000-5D2F-4BE1-AFA6-AB1BD1DE73F0}"/>
              </a:ext>
            </a:extLst>
          </p:cNvPr>
          <p:cNvSpPr txBox="1"/>
          <p:nvPr/>
        </p:nvSpPr>
        <p:spPr>
          <a:xfrm>
            <a:off x="1755709" y="3431921"/>
            <a:ext cx="6101350" cy="523220"/>
          </a:xfrm>
          <a:prstGeom prst="rect">
            <a:avLst/>
          </a:prstGeom>
          <a:noFill/>
        </p:spPr>
        <p:txBody>
          <a:bodyPr wrap="none" rtlCol="0">
            <a:spAutoFit/>
          </a:bodyPr>
          <a:lstStyle/>
          <a:p>
            <a:r>
              <a:rPr lang="en-US" dirty="0">
                <a:solidFill>
                  <a:srgbClr val="FEEADA"/>
                </a:solidFill>
                <a:effectLst/>
                <a:latin typeface="Arial" panose="020B0604020202020204" pitchFamily="34" charset="0"/>
                <a:ea typeface="Arial" panose="020B0604020202020204" pitchFamily="34" charset="0"/>
                <a:cs typeface="Times New Roman" panose="02020603050405020304" pitchFamily="18" charset="0"/>
              </a:rPr>
              <a:t>The equation of regression is </a:t>
            </a:r>
            <a:r>
              <a:rPr lang="en-US" dirty="0">
                <a:solidFill>
                  <a:srgbClr val="47666D"/>
                </a:solidFill>
                <a:effectLst/>
                <a:latin typeface="Arial" panose="020B0604020202020204" pitchFamily="34" charset="0"/>
                <a:ea typeface="Arial" panose="020B0604020202020204" pitchFamily="34" charset="0"/>
                <a:cs typeface="Times New Roman" panose="02020603050405020304" pitchFamily="18" charset="0"/>
              </a:rPr>
              <a:t>-1.94+0.22X</a:t>
            </a:r>
            <a:r>
              <a:rPr lang="en-US" baseline="-25000" dirty="0">
                <a:solidFill>
                  <a:srgbClr val="47666D"/>
                </a:solidFill>
                <a:effectLst/>
                <a:latin typeface="Arial" panose="020B0604020202020204" pitchFamily="34" charset="0"/>
                <a:ea typeface="Arial" panose="020B0604020202020204" pitchFamily="34" charset="0"/>
                <a:cs typeface="Times New Roman" panose="02020603050405020304" pitchFamily="18" charset="0"/>
              </a:rPr>
              <a:t>1</a:t>
            </a:r>
            <a:r>
              <a:rPr lang="en-US" dirty="0">
                <a:solidFill>
                  <a:srgbClr val="47666D"/>
                </a:solidFill>
                <a:effectLst/>
                <a:latin typeface="Arial" panose="020B0604020202020204" pitchFamily="34" charset="0"/>
                <a:ea typeface="Arial" panose="020B0604020202020204" pitchFamily="34" charset="0"/>
                <a:cs typeface="Times New Roman" panose="02020603050405020304" pitchFamily="18" charset="0"/>
              </a:rPr>
              <a:t>+2.74X</a:t>
            </a:r>
            <a:r>
              <a:rPr lang="en-US" baseline="-25000" dirty="0">
                <a:solidFill>
                  <a:srgbClr val="47666D"/>
                </a:solidFill>
                <a:effectLst/>
                <a:latin typeface="Arial" panose="020B0604020202020204" pitchFamily="34" charset="0"/>
                <a:ea typeface="Arial" panose="020B0604020202020204" pitchFamily="34" charset="0"/>
                <a:cs typeface="Times New Roman" panose="02020603050405020304" pitchFamily="18" charset="0"/>
              </a:rPr>
              <a:t>2</a:t>
            </a:r>
            <a:r>
              <a:rPr lang="en-US" dirty="0">
                <a:solidFill>
                  <a:srgbClr val="47666D"/>
                </a:solidFill>
                <a:effectLst/>
                <a:latin typeface="Arial" panose="020B0604020202020204" pitchFamily="34" charset="0"/>
                <a:ea typeface="Arial" panose="020B0604020202020204" pitchFamily="34" charset="0"/>
                <a:cs typeface="Times New Roman" panose="02020603050405020304" pitchFamily="18" charset="0"/>
              </a:rPr>
              <a:t>+0.03X</a:t>
            </a:r>
            <a:r>
              <a:rPr lang="en-US" baseline="-25000" dirty="0">
                <a:solidFill>
                  <a:srgbClr val="47666D"/>
                </a:solidFill>
                <a:effectLst/>
                <a:latin typeface="Arial" panose="020B0604020202020204" pitchFamily="34" charset="0"/>
                <a:ea typeface="Arial" panose="020B0604020202020204" pitchFamily="34" charset="0"/>
                <a:cs typeface="Times New Roman" panose="02020603050405020304" pitchFamily="18" charset="0"/>
              </a:rPr>
              <a:t>3</a:t>
            </a:r>
            <a:r>
              <a:rPr lang="en-US" dirty="0">
                <a:solidFill>
                  <a:srgbClr val="47666D"/>
                </a:solidFill>
                <a:effectLst/>
                <a:latin typeface="Arial" panose="020B0604020202020204" pitchFamily="34" charset="0"/>
                <a:ea typeface="Arial" panose="020B0604020202020204" pitchFamily="34" charset="0"/>
                <a:cs typeface="Times New Roman" panose="02020603050405020304" pitchFamily="18" charset="0"/>
              </a:rPr>
              <a:t>+1.92X</a:t>
            </a:r>
            <a:r>
              <a:rPr lang="en-US" baseline="-25000" dirty="0">
                <a:solidFill>
                  <a:srgbClr val="47666D"/>
                </a:solidFill>
                <a:effectLst/>
                <a:latin typeface="Arial" panose="020B0604020202020204" pitchFamily="34" charset="0"/>
                <a:ea typeface="Arial" panose="020B0604020202020204" pitchFamily="34" charset="0"/>
                <a:cs typeface="Times New Roman" panose="02020603050405020304" pitchFamily="18" charset="0"/>
              </a:rPr>
              <a:t>4</a:t>
            </a:r>
            <a:r>
              <a:rPr lang="en-US" dirty="0">
                <a:solidFill>
                  <a:srgbClr val="47666D"/>
                </a:solidFill>
                <a:effectLst/>
                <a:latin typeface="Arial" panose="020B0604020202020204" pitchFamily="34" charset="0"/>
                <a:ea typeface="Arial" panose="020B0604020202020204" pitchFamily="34" charset="0"/>
                <a:cs typeface="Times New Roman" panose="02020603050405020304" pitchFamily="18" charset="0"/>
              </a:rPr>
              <a:t>-0.73X</a:t>
            </a:r>
            <a:r>
              <a:rPr lang="en-US" baseline="-25000" dirty="0">
                <a:solidFill>
                  <a:srgbClr val="47666D"/>
                </a:solidFill>
                <a:effectLst/>
                <a:latin typeface="Arial" panose="020B0604020202020204" pitchFamily="34" charset="0"/>
                <a:ea typeface="Arial" panose="020B0604020202020204" pitchFamily="34" charset="0"/>
                <a:cs typeface="Times New Roman" panose="02020603050405020304" pitchFamily="18" charset="0"/>
              </a:rPr>
              <a:t>5</a:t>
            </a:r>
            <a:endParaRPr lang="en-US" dirty="0">
              <a:solidFill>
                <a:srgbClr val="47666D"/>
              </a:solidFill>
              <a:effectLst/>
              <a:latin typeface="Arial" panose="020B0604020202020204" pitchFamily="34" charset="0"/>
              <a:ea typeface="Arial" panose="020B06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49480248"/>
      </p:ext>
    </p:extLst>
  </p:cSld>
  <p:clrMapOvr>
    <a:masterClrMapping/>
  </p:clrMapOvr>
</p:sld>
</file>

<file path=ppt/theme/theme1.xml><?xml version="1.0" encoding="utf-8"?>
<a:theme xmlns:a="http://schemas.openxmlformats.org/drawingml/2006/main" name="Research Methods Lesson by Slidesgo">
  <a:themeElements>
    <a:clrScheme name="Simple Light">
      <a:dk1>
        <a:srgbClr val="47666D"/>
      </a:dk1>
      <a:lt1>
        <a:srgbClr val="FEEADA"/>
      </a:lt1>
      <a:dk2>
        <a:srgbClr val="88B29A"/>
      </a:dk2>
      <a:lt2>
        <a:srgbClr val="E49D36"/>
      </a:lt2>
      <a:accent1>
        <a:srgbClr val="FEEADA"/>
      </a:accent1>
      <a:accent2>
        <a:srgbClr val="47666D"/>
      </a:accent2>
      <a:accent3>
        <a:srgbClr val="88B29A"/>
      </a:accent3>
      <a:accent4>
        <a:srgbClr val="E49D36"/>
      </a:accent4>
      <a:accent5>
        <a:srgbClr val="E6BA6D"/>
      </a:accent5>
      <a:accent6>
        <a:srgbClr val="E75F6B"/>
      </a:accent6>
      <a:hlink>
        <a:srgbClr val="4766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531</Words>
  <Application>Microsoft Office PowerPoint</Application>
  <PresentationFormat>On-screen Show (16:9)</PresentationFormat>
  <Paragraphs>170</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Montserrat Black</vt:lpstr>
      <vt:lpstr>Nunito SemiBold</vt:lpstr>
      <vt:lpstr>Montserrat</vt:lpstr>
      <vt:lpstr>Nunito Light</vt:lpstr>
      <vt:lpstr>Nunito</vt:lpstr>
      <vt:lpstr>Montserrat ExtraBold</vt:lpstr>
      <vt:lpstr>Arial</vt:lpstr>
      <vt:lpstr>Research Methods Lesson by Slidesgo</vt:lpstr>
      <vt:lpstr>WORLD Happiness Index</vt:lpstr>
      <vt:lpstr>—Gabriel García Márquez</vt:lpstr>
      <vt:lpstr>Introduction</vt:lpstr>
      <vt:lpstr>Objective</vt:lpstr>
      <vt:lpstr>PowerPoint Presentation</vt:lpstr>
      <vt:lpstr>PowerPoint Presentation</vt:lpstr>
      <vt:lpstr>Independent t-test</vt:lpstr>
      <vt:lpstr>Regression Analysis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Lesson</dc:title>
  <cp:lastModifiedBy>ANVESHI SHARMA</cp:lastModifiedBy>
  <cp:revision>11</cp:revision>
  <dcterms:modified xsi:type="dcterms:W3CDTF">2020-10-21T21:38:46Z</dcterms:modified>
</cp:coreProperties>
</file>