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3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4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5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  <p:sldMasterId id="2147483689" r:id="rId3"/>
  </p:sldMasterIdLst>
  <p:notesMasterIdLst>
    <p:notesMasterId r:id="rId20"/>
  </p:notesMasterIdLst>
  <p:sldIdLst>
    <p:sldId id="256" r:id="rId4"/>
    <p:sldId id="294" r:id="rId5"/>
    <p:sldId id="258" r:id="rId6"/>
    <p:sldId id="289" r:id="rId7"/>
    <p:sldId id="290" r:id="rId8"/>
    <p:sldId id="301" r:id="rId9"/>
    <p:sldId id="282" r:id="rId10"/>
    <p:sldId id="298" r:id="rId11"/>
    <p:sldId id="291" r:id="rId12"/>
    <p:sldId id="296" r:id="rId13"/>
    <p:sldId id="295" r:id="rId14"/>
    <p:sldId id="276" r:id="rId15"/>
    <p:sldId id="284" r:id="rId16"/>
    <p:sldId id="281" r:id="rId17"/>
    <p:sldId id="293" r:id="rId18"/>
    <p:sldId id="300" r:id="rId1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Franklin Gothic Demi" panose="020B0703020102020204" pitchFamily="34" charset="0"/>
      <p:regular r:id="rId32"/>
      <p: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9AA0A6"/>
          </p15:clr>
        </p15:guide>
        <p15:guide id="2" orient="horz" pos="1620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21" y="77"/>
      </p:cViewPr>
      <p:guideLst>
        <p:guide orient="horz" pos="9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ka\Desktop\Qm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ka\Desktop\Qm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ka\Desktop\Qm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ka\Desktop\Qm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ska\Desktop\Qm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isa\Desktop\Qm%20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isa\Desktop\Qm%20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isa\Desktop\Qm%20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%20SANKHE\Desktop\IIM%20ROHTAK%20COMPETITION\Rohtak_Detail_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baisa\Desktop\Qm%20Project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ggar\Desktop\IIM%20Rohtak\Salary_Compare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aggar\Desktop\IIM%20Rohtak\Salary_Compare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aggar\Desktop\IIM%20Rohtak\Salary_Compare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aggar\Desktop\IIM%20Rohtak\Salary_Compa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latin typeface="Abadi" panose="020B0604020104020204" pitchFamily="34" charset="0"/>
              </a:rPr>
              <a:t>Male</a:t>
            </a:r>
            <a:r>
              <a:rPr lang="en-IN" baseline="0" dirty="0">
                <a:latin typeface="Abadi" panose="020B0604020104020204" pitchFamily="34" charset="0"/>
              </a:rPr>
              <a:t> domain background</a:t>
            </a:r>
            <a:endParaRPr lang="en-IN" dirty="0">
              <a:latin typeface="Abadi" panose="020B06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6-4542-BE13-B6B51E5C57F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56-4542-BE13-B6B51E5C57FD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56-4542-BE13-B6B51E5C57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9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'Domain background'!$A$19:$A$21</c:f>
              <c:strCache>
                <c:ptCount val="3"/>
                <c:pt idx="0">
                  <c:v>Commerce &amp; Management</c:v>
                </c:pt>
                <c:pt idx="1">
                  <c:v>Medical &amp; Others</c:v>
                </c:pt>
                <c:pt idx="2">
                  <c:v>Science &amp; Technology</c:v>
                </c:pt>
              </c:strCache>
            </c:strRef>
          </c:cat>
          <c:val>
            <c:numRef>
              <c:f>'Domain background'!$B$19:$B$21</c:f>
              <c:numCache>
                <c:formatCode>General</c:formatCode>
                <c:ptCount val="3"/>
                <c:pt idx="0">
                  <c:v>92</c:v>
                </c:pt>
                <c:pt idx="1">
                  <c:v>5</c:v>
                </c:pt>
                <c:pt idx="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56-4542-BE13-B6B51E5C57F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latin typeface="Abadi" panose="020B0604020104020204" pitchFamily="34" charset="0"/>
              </a:rPr>
              <a:t>Female</a:t>
            </a:r>
            <a:r>
              <a:rPr lang="en-IN" baseline="0" dirty="0">
                <a:latin typeface="Abadi" panose="020B0604020104020204" pitchFamily="34" charset="0"/>
              </a:rPr>
              <a:t> domain background</a:t>
            </a:r>
            <a:endParaRPr lang="en-IN" dirty="0">
              <a:latin typeface="Abadi" panose="020B06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D8-4B27-8F19-2DFA745900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D8-4B27-8F19-2DFA74590066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D8-4B27-8F19-2DFA745900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'Domain background'!$A$15:$A$17</c:f>
              <c:strCache>
                <c:ptCount val="3"/>
                <c:pt idx="0">
                  <c:v>Commerce &amp; Management</c:v>
                </c:pt>
                <c:pt idx="1">
                  <c:v>Medical &amp; Others</c:v>
                </c:pt>
                <c:pt idx="2">
                  <c:v>Science &amp; Technology</c:v>
                </c:pt>
              </c:strCache>
            </c:strRef>
          </c:cat>
          <c:val>
            <c:numRef>
              <c:f>'Domain background'!$B$15:$B$17</c:f>
              <c:numCache>
                <c:formatCode>General</c:formatCode>
                <c:ptCount val="3"/>
                <c:pt idx="0">
                  <c:v>53</c:v>
                </c:pt>
                <c:pt idx="1">
                  <c:v>6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D8-4B27-8F19-2DFA7459006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latin typeface="Abadi" panose="020B0604020104020204" pitchFamily="34" charset="0"/>
              </a:rPr>
              <a:t>Work</a:t>
            </a:r>
            <a:r>
              <a:rPr lang="en-IN" baseline="0" dirty="0">
                <a:latin typeface="Abadi" panose="020B0604020104020204" pitchFamily="34" charset="0"/>
              </a:rPr>
              <a:t> ex</a:t>
            </a:r>
            <a:endParaRPr lang="en-IN" dirty="0">
              <a:latin typeface="Abadi" panose="020B06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 ex'!$H$3</c:f>
              <c:strCache>
                <c:ptCount val="1"/>
                <c:pt idx="0">
                  <c:v>Female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'work ex'!$G$4:$G$6</c:f>
              <c:strCache>
                <c:ptCount val="3"/>
                <c:pt idx="0">
                  <c:v>Commerce &amp; Management</c:v>
                </c:pt>
                <c:pt idx="1">
                  <c:v>Medical &amp; Others</c:v>
                </c:pt>
                <c:pt idx="2">
                  <c:v>Science &amp; Technology</c:v>
                </c:pt>
              </c:strCache>
            </c:strRef>
          </c:cat>
          <c:val>
            <c:numRef>
              <c:f>'work ex'!$H$4:$H$6</c:f>
              <c:numCache>
                <c:formatCode>0.00%</c:formatCode>
                <c:ptCount val="3"/>
                <c:pt idx="0">
                  <c:v>0.28301886792452802</c:v>
                </c:pt>
                <c:pt idx="1">
                  <c:v>0.33333333333333331</c:v>
                </c:pt>
                <c:pt idx="2">
                  <c:v>0.29411764705882354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3C-4AF9-8948-DD51C90FC53E}"/>
            </c:ext>
          </c:extLst>
        </c:ser>
        <c:ser>
          <c:idx val="1"/>
          <c:order val="1"/>
          <c:tx>
            <c:strRef>
              <c:f>'work ex'!$I$3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'work ex'!$G$4:$G$6</c:f>
              <c:strCache>
                <c:ptCount val="3"/>
                <c:pt idx="0">
                  <c:v>Commerce &amp; Management</c:v>
                </c:pt>
                <c:pt idx="1">
                  <c:v>Medical &amp; Others</c:v>
                </c:pt>
                <c:pt idx="2">
                  <c:v>Science &amp; Technology</c:v>
                </c:pt>
              </c:strCache>
            </c:strRef>
          </c:cat>
          <c:val>
            <c:numRef>
              <c:f>'work ex'!$I$4:$I$6</c:f>
              <c:numCache>
                <c:formatCode>0.00%</c:formatCode>
                <c:ptCount val="3"/>
                <c:pt idx="0">
                  <c:v>0.32608695652173914</c:v>
                </c:pt>
                <c:pt idx="1">
                  <c:v>0.4</c:v>
                </c:pt>
                <c:pt idx="2">
                  <c:v>0.47619047619047616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3C-4AF9-8948-DD51C90FC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2663104"/>
        <c:axId val="972613456"/>
      </c:lineChart>
      <c:catAx>
        <c:axId val="148266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613456"/>
        <c:crosses val="autoZero"/>
        <c:auto val="1"/>
        <c:lblAlgn val="ctr"/>
        <c:lblOffset val="100"/>
        <c:noMultiLvlLbl val="0"/>
      </c:catAx>
      <c:valAx>
        <c:axId val="9726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66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[Qm Project.xlsx]Sheet1!PivotTable1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03-4A90-A31A-001BC64DDCB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C03-4A90-A31A-001BC64DDCB0}"/>
              </c:ext>
            </c:extLst>
          </c:dPt>
          <c:cat>
            <c:strRef>
              <c:f>Sheet1!$A$5:$A$7</c:f>
              <c:strCache>
                <c:ptCount val="2"/>
                <c:pt idx="0">
                  <c:v>Marketing &amp; Finance</c:v>
                </c:pt>
                <c:pt idx="1">
                  <c:v>Marketing &amp; Human Resources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2"/>
                <c:pt idx="0">
                  <c:v>37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0-4AB0-9D94-203F3E9D3D6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2"/>
                <c:pt idx="0">
                  <c:v>Marketing &amp; Finance</c:v>
                </c:pt>
                <c:pt idx="1">
                  <c:v>Marketing &amp; Human Resources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2"/>
                <c:pt idx="0">
                  <c:v>83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60-4AB0-9D94-203F3E9D3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853535"/>
        <c:axId val="198479"/>
      </c:barChart>
      <c:catAx>
        <c:axId val="12685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latin typeface="Abadi" panose="020B0604020104020204" pitchFamily="34" charset="0"/>
                  </a:rPr>
                  <a:t>Specialisation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79"/>
        <c:crosses val="autoZero"/>
        <c:auto val="1"/>
        <c:lblAlgn val="ctr"/>
        <c:lblOffset val="100"/>
        <c:noMultiLvlLbl val="0"/>
      </c:catAx>
      <c:valAx>
        <c:axId val="19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latin typeface="Abadi" panose="020B0604020104020204" pitchFamily="34" charset="0"/>
                  </a:rPr>
                  <a:t>Count</a:t>
                </a:r>
                <a:r>
                  <a:rPr lang="en-IN" baseline="0" dirty="0">
                    <a:latin typeface="Abadi" panose="020B0604020104020204" pitchFamily="34" charset="0"/>
                  </a:rPr>
                  <a:t> of specialisation</a:t>
                </a:r>
                <a:endParaRPr lang="en-IN" dirty="0">
                  <a:latin typeface="Abadi" panose="020B06040201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[Qm Project.xlsx]Gender pivot table!PivotTable10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'Gender pivot table'!$B$3:$B$4</c:f>
              <c:strCache>
                <c:ptCount val="1"/>
                <c:pt idx="0">
                  <c:v>Not Placed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'Gender pivot table'!$A$5:$A$7</c:f>
              <c:strCache>
                <c:ptCount val="2"/>
                <c:pt idx="0">
                  <c:v>Marketing &amp; Finance</c:v>
                </c:pt>
                <c:pt idx="1">
                  <c:v>Marketing &amp; Human Resources</c:v>
                </c:pt>
              </c:strCache>
            </c:strRef>
          </c:cat>
          <c:val>
            <c:numRef>
              <c:f>'Gender pivot table'!$B$5:$B$7</c:f>
              <c:numCache>
                <c:formatCode>General</c:formatCode>
                <c:ptCount val="2"/>
                <c:pt idx="0">
                  <c:v>25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8-4C95-A6F5-5C37F39751CF}"/>
            </c:ext>
          </c:extLst>
        </c:ser>
        <c:ser>
          <c:idx val="1"/>
          <c:order val="1"/>
          <c:tx>
            <c:strRef>
              <c:f>'Gender pivot table'!$C$3:$C$4</c:f>
              <c:strCache>
                <c:ptCount val="1"/>
                <c:pt idx="0">
                  <c:v>Placed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'Gender pivot table'!$A$5:$A$7</c:f>
              <c:strCache>
                <c:ptCount val="2"/>
                <c:pt idx="0">
                  <c:v>Marketing &amp; Finance</c:v>
                </c:pt>
                <c:pt idx="1">
                  <c:v>Marketing &amp; Human Resources</c:v>
                </c:pt>
              </c:strCache>
            </c:strRef>
          </c:cat>
          <c:val>
            <c:numRef>
              <c:f>'Gender pivot table'!$C$5:$C$7</c:f>
              <c:numCache>
                <c:formatCode>General</c:formatCode>
                <c:ptCount val="2"/>
                <c:pt idx="0">
                  <c:v>95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68-4C95-A6F5-5C37F3975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0157263"/>
        <c:axId val="198063"/>
      </c:barChart>
      <c:catAx>
        <c:axId val="1201572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latin typeface="Abadi" panose="020B0604020104020204" pitchFamily="34" charset="0"/>
                  </a:rPr>
                  <a:t>Specialisation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63"/>
        <c:crosses val="autoZero"/>
        <c:auto val="1"/>
        <c:lblAlgn val="ctr"/>
        <c:lblOffset val="100"/>
        <c:noMultiLvlLbl val="0"/>
      </c:catAx>
      <c:valAx>
        <c:axId val="198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latin typeface="Abadi" panose="020B0604020104020204" pitchFamily="34" charset="0"/>
                  </a:rPr>
                  <a:t>Count</a:t>
                </a:r>
                <a:r>
                  <a:rPr lang="en-IN" baseline="0" dirty="0">
                    <a:latin typeface="Abadi" panose="020B0604020104020204" pitchFamily="34" charset="0"/>
                  </a:rPr>
                  <a:t> of status</a:t>
                </a:r>
                <a:endParaRPr lang="en-IN" dirty="0">
                  <a:latin typeface="Abadi" panose="020B06040201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SSC%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250218722659667E-2"/>
          <c:y val="0.19027777777777777"/>
          <c:w val="0.88122900262467196"/>
          <c:h val="0.731111111111111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mba_%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5102891945874476"/>
                  <c:y val="-0.1191219748512541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Sheet2!$A$2:$A$216</c:f>
              <c:numCache>
                <c:formatCode>General</c:formatCode>
                <c:ptCount val="215"/>
                <c:pt idx="0">
                  <c:v>67</c:v>
                </c:pt>
                <c:pt idx="1">
                  <c:v>79.33</c:v>
                </c:pt>
                <c:pt idx="2">
                  <c:v>65</c:v>
                </c:pt>
                <c:pt idx="3">
                  <c:v>56</c:v>
                </c:pt>
                <c:pt idx="4">
                  <c:v>85.8</c:v>
                </c:pt>
                <c:pt idx="5">
                  <c:v>55</c:v>
                </c:pt>
                <c:pt idx="6">
                  <c:v>46</c:v>
                </c:pt>
                <c:pt idx="7">
                  <c:v>82</c:v>
                </c:pt>
                <c:pt idx="8">
                  <c:v>73</c:v>
                </c:pt>
                <c:pt idx="9">
                  <c:v>58</c:v>
                </c:pt>
                <c:pt idx="10">
                  <c:v>58</c:v>
                </c:pt>
                <c:pt idx="11">
                  <c:v>69.599999999999994</c:v>
                </c:pt>
                <c:pt idx="12">
                  <c:v>47</c:v>
                </c:pt>
                <c:pt idx="13">
                  <c:v>77</c:v>
                </c:pt>
                <c:pt idx="14">
                  <c:v>62</c:v>
                </c:pt>
                <c:pt idx="15">
                  <c:v>65</c:v>
                </c:pt>
                <c:pt idx="16">
                  <c:v>63</c:v>
                </c:pt>
                <c:pt idx="17">
                  <c:v>55</c:v>
                </c:pt>
                <c:pt idx="18">
                  <c:v>63</c:v>
                </c:pt>
                <c:pt idx="19">
                  <c:v>60</c:v>
                </c:pt>
                <c:pt idx="20">
                  <c:v>62</c:v>
                </c:pt>
                <c:pt idx="21">
                  <c:v>79</c:v>
                </c:pt>
                <c:pt idx="22">
                  <c:v>69.8</c:v>
                </c:pt>
                <c:pt idx="23">
                  <c:v>77.400000000000006</c:v>
                </c:pt>
                <c:pt idx="24">
                  <c:v>76.5</c:v>
                </c:pt>
                <c:pt idx="25">
                  <c:v>52.58</c:v>
                </c:pt>
                <c:pt idx="26">
                  <c:v>71</c:v>
                </c:pt>
                <c:pt idx="27">
                  <c:v>63</c:v>
                </c:pt>
                <c:pt idx="28">
                  <c:v>76.760000000000005</c:v>
                </c:pt>
                <c:pt idx="29">
                  <c:v>62</c:v>
                </c:pt>
                <c:pt idx="30">
                  <c:v>64</c:v>
                </c:pt>
                <c:pt idx="31">
                  <c:v>67</c:v>
                </c:pt>
                <c:pt idx="32">
                  <c:v>61</c:v>
                </c:pt>
                <c:pt idx="33">
                  <c:v>87</c:v>
                </c:pt>
                <c:pt idx="34">
                  <c:v>62</c:v>
                </c:pt>
                <c:pt idx="35">
                  <c:v>69</c:v>
                </c:pt>
                <c:pt idx="36">
                  <c:v>51</c:v>
                </c:pt>
                <c:pt idx="37">
                  <c:v>79</c:v>
                </c:pt>
                <c:pt idx="38">
                  <c:v>73</c:v>
                </c:pt>
                <c:pt idx="39">
                  <c:v>81</c:v>
                </c:pt>
                <c:pt idx="40">
                  <c:v>78</c:v>
                </c:pt>
                <c:pt idx="41">
                  <c:v>74</c:v>
                </c:pt>
                <c:pt idx="42">
                  <c:v>49</c:v>
                </c:pt>
                <c:pt idx="43">
                  <c:v>87</c:v>
                </c:pt>
                <c:pt idx="44">
                  <c:v>77</c:v>
                </c:pt>
                <c:pt idx="45">
                  <c:v>76</c:v>
                </c:pt>
                <c:pt idx="46">
                  <c:v>70.89</c:v>
                </c:pt>
                <c:pt idx="47">
                  <c:v>63</c:v>
                </c:pt>
                <c:pt idx="48">
                  <c:v>63</c:v>
                </c:pt>
                <c:pt idx="49">
                  <c:v>50</c:v>
                </c:pt>
                <c:pt idx="50">
                  <c:v>75.2</c:v>
                </c:pt>
                <c:pt idx="51">
                  <c:v>54.4</c:v>
                </c:pt>
                <c:pt idx="52">
                  <c:v>40.89</c:v>
                </c:pt>
                <c:pt idx="53">
                  <c:v>80</c:v>
                </c:pt>
                <c:pt idx="54">
                  <c:v>74</c:v>
                </c:pt>
                <c:pt idx="55">
                  <c:v>60.4</c:v>
                </c:pt>
                <c:pt idx="56">
                  <c:v>63</c:v>
                </c:pt>
                <c:pt idx="57">
                  <c:v>68</c:v>
                </c:pt>
                <c:pt idx="58">
                  <c:v>74</c:v>
                </c:pt>
                <c:pt idx="59">
                  <c:v>52.6</c:v>
                </c:pt>
                <c:pt idx="60">
                  <c:v>74</c:v>
                </c:pt>
                <c:pt idx="61">
                  <c:v>84.2</c:v>
                </c:pt>
                <c:pt idx="62">
                  <c:v>86.5</c:v>
                </c:pt>
                <c:pt idx="63">
                  <c:v>61</c:v>
                </c:pt>
                <c:pt idx="64">
                  <c:v>80</c:v>
                </c:pt>
                <c:pt idx="65">
                  <c:v>54</c:v>
                </c:pt>
                <c:pt idx="66">
                  <c:v>83</c:v>
                </c:pt>
                <c:pt idx="67">
                  <c:v>80.92</c:v>
                </c:pt>
                <c:pt idx="68">
                  <c:v>69.7</c:v>
                </c:pt>
                <c:pt idx="69">
                  <c:v>73</c:v>
                </c:pt>
                <c:pt idx="70">
                  <c:v>82</c:v>
                </c:pt>
                <c:pt idx="71">
                  <c:v>75</c:v>
                </c:pt>
                <c:pt idx="72">
                  <c:v>84.86</c:v>
                </c:pt>
                <c:pt idx="73">
                  <c:v>64.599999999999994</c:v>
                </c:pt>
                <c:pt idx="74">
                  <c:v>56.6</c:v>
                </c:pt>
                <c:pt idx="75">
                  <c:v>59</c:v>
                </c:pt>
                <c:pt idx="76">
                  <c:v>66.5</c:v>
                </c:pt>
                <c:pt idx="77">
                  <c:v>64</c:v>
                </c:pt>
                <c:pt idx="78">
                  <c:v>84</c:v>
                </c:pt>
                <c:pt idx="79">
                  <c:v>69</c:v>
                </c:pt>
                <c:pt idx="80">
                  <c:v>69</c:v>
                </c:pt>
                <c:pt idx="81">
                  <c:v>81.7</c:v>
                </c:pt>
                <c:pt idx="82">
                  <c:v>63</c:v>
                </c:pt>
                <c:pt idx="83">
                  <c:v>84</c:v>
                </c:pt>
                <c:pt idx="84">
                  <c:v>70</c:v>
                </c:pt>
                <c:pt idx="85">
                  <c:v>83.84</c:v>
                </c:pt>
                <c:pt idx="86">
                  <c:v>62</c:v>
                </c:pt>
                <c:pt idx="87">
                  <c:v>59.6</c:v>
                </c:pt>
                <c:pt idx="88">
                  <c:v>66</c:v>
                </c:pt>
                <c:pt idx="89">
                  <c:v>84</c:v>
                </c:pt>
                <c:pt idx="90">
                  <c:v>85</c:v>
                </c:pt>
                <c:pt idx="91">
                  <c:v>52</c:v>
                </c:pt>
                <c:pt idx="92">
                  <c:v>60.23</c:v>
                </c:pt>
                <c:pt idx="93">
                  <c:v>52</c:v>
                </c:pt>
                <c:pt idx="94">
                  <c:v>58</c:v>
                </c:pt>
                <c:pt idx="95">
                  <c:v>73</c:v>
                </c:pt>
                <c:pt idx="96">
                  <c:v>76</c:v>
                </c:pt>
                <c:pt idx="97">
                  <c:v>70.5</c:v>
                </c:pt>
                <c:pt idx="98">
                  <c:v>69</c:v>
                </c:pt>
                <c:pt idx="99">
                  <c:v>54</c:v>
                </c:pt>
                <c:pt idx="100">
                  <c:v>45</c:v>
                </c:pt>
                <c:pt idx="101">
                  <c:v>63</c:v>
                </c:pt>
                <c:pt idx="102">
                  <c:v>77</c:v>
                </c:pt>
                <c:pt idx="103">
                  <c:v>73</c:v>
                </c:pt>
                <c:pt idx="104">
                  <c:v>69</c:v>
                </c:pt>
                <c:pt idx="105">
                  <c:v>59</c:v>
                </c:pt>
                <c:pt idx="106">
                  <c:v>61.08</c:v>
                </c:pt>
                <c:pt idx="107">
                  <c:v>82</c:v>
                </c:pt>
                <c:pt idx="108">
                  <c:v>61</c:v>
                </c:pt>
                <c:pt idx="109">
                  <c:v>52</c:v>
                </c:pt>
                <c:pt idx="110">
                  <c:v>69.5</c:v>
                </c:pt>
                <c:pt idx="111">
                  <c:v>51</c:v>
                </c:pt>
                <c:pt idx="112">
                  <c:v>58</c:v>
                </c:pt>
                <c:pt idx="113">
                  <c:v>73.959999999999994</c:v>
                </c:pt>
                <c:pt idx="114">
                  <c:v>65</c:v>
                </c:pt>
                <c:pt idx="115">
                  <c:v>73</c:v>
                </c:pt>
                <c:pt idx="116">
                  <c:v>68.2</c:v>
                </c:pt>
                <c:pt idx="117">
                  <c:v>77</c:v>
                </c:pt>
                <c:pt idx="118">
                  <c:v>76</c:v>
                </c:pt>
                <c:pt idx="119">
                  <c:v>60.8</c:v>
                </c:pt>
                <c:pt idx="120">
                  <c:v>58</c:v>
                </c:pt>
                <c:pt idx="121">
                  <c:v>64</c:v>
                </c:pt>
                <c:pt idx="122">
                  <c:v>66.5</c:v>
                </c:pt>
                <c:pt idx="123">
                  <c:v>74</c:v>
                </c:pt>
                <c:pt idx="124">
                  <c:v>67</c:v>
                </c:pt>
                <c:pt idx="125">
                  <c:v>84</c:v>
                </c:pt>
                <c:pt idx="126">
                  <c:v>79</c:v>
                </c:pt>
                <c:pt idx="127">
                  <c:v>72</c:v>
                </c:pt>
                <c:pt idx="128">
                  <c:v>80.400000000000006</c:v>
                </c:pt>
                <c:pt idx="129">
                  <c:v>76.7</c:v>
                </c:pt>
                <c:pt idx="130">
                  <c:v>62</c:v>
                </c:pt>
                <c:pt idx="131">
                  <c:v>74.900000000000006</c:v>
                </c:pt>
                <c:pt idx="132">
                  <c:v>67</c:v>
                </c:pt>
                <c:pt idx="133">
                  <c:v>73</c:v>
                </c:pt>
                <c:pt idx="134">
                  <c:v>77.44</c:v>
                </c:pt>
                <c:pt idx="135">
                  <c:v>72</c:v>
                </c:pt>
                <c:pt idx="136">
                  <c:v>47</c:v>
                </c:pt>
                <c:pt idx="137">
                  <c:v>67</c:v>
                </c:pt>
                <c:pt idx="138">
                  <c:v>82</c:v>
                </c:pt>
                <c:pt idx="139">
                  <c:v>77</c:v>
                </c:pt>
                <c:pt idx="140">
                  <c:v>65</c:v>
                </c:pt>
                <c:pt idx="141">
                  <c:v>66</c:v>
                </c:pt>
                <c:pt idx="142">
                  <c:v>85</c:v>
                </c:pt>
                <c:pt idx="143">
                  <c:v>77.67</c:v>
                </c:pt>
                <c:pt idx="144">
                  <c:v>52</c:v>
                </c:pt>
                <c:pt idx="145">
                  <c:v>89.4</c:v>
                </c:pt>
                <c:pt idx="146">
                  <c:v>62</c:v>
                </c:pt>
                <c:pt idx="147">
                  <c:v>70</c:v>
                </c:pt>
                <c:pt idx="148">
                  <c:v>77</c:v>
                </c:pt>
                <c:pt idx="149">
                  <c:v>44</c:v>
                </c:pt>
                <c:pt idx="150">
                  <c:v>71</c:v>
                </c:pt>
                <c:pt idx="151">
                  <c:v>65</c:v>
                </c:pt>
                <c:pt idx="152">
                  <c:v>75.400000000000006</c:v>
                </c:pt>
                <c:pt idx="153">
                  <c:v>49</c:v>
                </c:pt>
                <c:pt idx="154">
                  <c:v>53</c:v>
                </c:pt>
                <c:pt idx="155">
                  <c:v>51.57</c:v>
                </c:pt>
                <c:pt idx="156">
                  <c:v>84.2</c:v>
                </c:pt>
                <c:pt idx="157">
                  <c:v>66.5</c:v>
                </c:pt>
                <c:pt idx="158">
                  <c:v>67</c:v>
                </c:pt>
                <c:pt idx="159">
                  <c:v>52</c:v>
                </c:pt>
                <c:pt idx="160">
                  <c:v>87</c:v>
                </c:pt>
                <c:pt idx="161">
                  <c:v>55.6</c:v>
                </c:pt>
                <c:pt idx="162">
                  <c:v>74.2</c:v>
                </c:pt>
                <c:pt idx="163">
                  <c:v>63</c:v>
                </c:pt>
                <c:pt idx="164">
                  <c:v>67.16</c:v>
                </c:pt>
                <c:pt idx="165">
                  <c:v>63.3</c:v>
                </c:pt>
                <c:pt idx="166">
                  <c:v>62</c:v>
                </c:pt>
                <c:pt idx="167">
                  <c:v>67.900000000000006</c:v>
                </c:pt>
                <c:pt idx="168">
                  <c:v>48</c:v>
                </c:pt>
                <c:pt idx="169">
                  <c:v>59.96</c:v>
                </c:pt>
                <c:pt idx="170">
                  <c:v>63.4</c:v>
                </c:pt>
                <c:pt idx="171">
                  <c:v>80</c:v>
                </c:pt>
                <c:pt idx="172">
                  <c:v>73</c:v>
                </c:pt>
                <c:pt idx="173">
                  <c:v>52</c:v>
                </c:pt>
                <c:pt idx="174">
                  <c:v>73.239999999999995</c:v>
                </c:pt>
                <c:pt idx="175">
                  <c:v>63</c:v>
                </c:pt>
                <c:pt idx="176">
                  <c:v>59</c:v>
                </c:pt>
                <c:pt idx="177">
                  <c:v>73</c:v>
                </c:pt>
                <c:pt idx="178">
                  <c:v>68</c:v>
                </c:pt>
                <c:pt idx="179">
                  <c:v>77.8</c:v>
                </c:pt>
                <c:pt idx="180">
                  <c:v>65</c:v>
                </c:pt>
                <c:pt idx="181">
                  <c:v>62</c:v>
                </c:pt>
                <c:pt idx="182">
                  <c:v>52</c:v>
                </c:pt>
                <c:pt idx="183">
                  <c:v>65</c:v>
                </c:pt>
                <c:pt idx="184">
                  <c:v>56.28</c:v>
                </c:pt>
                <c:pt idx="185">
                  <c:v>88</c:v>
                </c:pt>
                <c:pt idx="186">
                  <c:v>52</c:v>
                </c:pt>
                <c:pt idx="187">
                  <c:v>78.5</c:v>
                </c:pt>
                <c:pt idx="188">
                  <c:v>61.8</c:v>
                </c:pt>
                <c:pt idx="189">
                  <c:v>54</c:v>
                </c:pt>
                <c:pt idx="190">
                  <c:v>64</c:v>
                </c:pt>
                <c:pt idx="191">
                  <c:v>67</c:v>
                </c:pt>
                <c:pt idx="192">
                  <c:v>65.2</c:v>
                </c:pt>
                <c:pt idx="193">
                  <c:v>60</c:v>
                </c:pt>
                <c:pt idx="194">
                  <c:v>52</c:v>
                </c:pt>
                <c:pt idx="195">
                  <c:v>66</c:v>
                </c:pt>
                <c:pt idx="196">
                  <c:v>72</c:v>
                </c:pt>
                <c:pt idx="197">
                  <c:v>83.96</c:v>
                </c:pt>
                <c:pt idx="198">
                  <c:v>67</c:v>
                </c:pt>
                <c:pt idx="199">
                  <c:v>69</c:v>
                </c:pt>
                <c:pt idx="200">
                  <c:v>69</c:v>
                </c:pt>
                <c:pt idx="201">
                  <c:v>54.2</c:v>
                </c:pt>
                <c:pt idx="202">
                  <c:v>70</c:v>
                </c:pt>
                <c:pt idx="203">
                  <c:v>55.68</c:v>
                </c:pt>
                <c:pt idx="204">
                  <c:v>74</c:v>
                </c:pt>
                <c:pt idx="205">
                  <c:v>61</c:v>
                </c:pt>
                <c:pt idx="206">
                  <c:v>41</c:v>
                </c:pt>
                <c:pt idx="207">
                  <c:v>83.33</c:v>
                </c:pt>
                <c:pt idx="208">
                  <c:v>43</c:v>
                </c:pt>
                <c:pt idx="209">
                  <c:v>62</c:v>
                </c:pt>
                <c:pt idx="210">
                  <c:v>80.599999999999994</c:v>
                </c:pt>
                <c:pt idx="211">
                  <c:v>58</c:v>
                </c:pt>
                <c:pt idx="212">
                  <c:v>67</c:v>
                </c:pt>
                <c:pt idx="213">
                  <c:v>74</c:v>
                </c:pt>
                <c:pt idx="214">
                  <c:v>62</c:v>
                </c:pt>
              </c:numCache>
            </c:numRef>
          </c:xVal>
          <c:yVal>
            <c:numRef>
              <c:f>Sheet2!$D$2:$D$216</c:f>
              <c:numCache>
                <c:formatCode>General</c:formatCode>
                <c:ptCount val="215"/>
                <c:pt idx="0">
                  <c:v>58.8</c:v>
                </c:pt>
                <c:pt idx="1">
                  <c:v>66.28</c:v>
                </c:pt>
                <c:pt idx="2">
                  <c:v>57.8</c:v>
                </c:pt>
                <c:pt idx="3">
                  <c:v>59.43</c:v>
                </c:pt>
                <c:pt idx="4">
                  <c:v>55.5</c:v>
                </c:pt>
                <c:pt idx="5">
                  <c:v>51.58</c:v>
                </c:pt>
                <c:pt idx="6">
                  <c:v>53.29</c:v>
                </c:pt>
                <c:pt idx="7">
                  <c:v>62.14</c:v>
                </c:pt>
                <c:pt idx="8">
                  <c:v>61.29</c:v>
                </c:pt>
                <c:pt idx="9">
                  <c:v>52.21</c:v>
                </c:pt>
                <c:pt idx="10">
                  <c:v>60.85</c:v>
                </c:pt>
                <c:pt idx="11">
                  <c:v>63.7</c:v>
                </c:pt>
                <c:pt idx="12">
                  <c:v>65.040000000000006</c:v>
                </c:pt>
                <c:pt idx="13">
                  <c:v>68.63</c:v>
                </c:pt>
                <c:pt idx="14">
                  <c:v>54.96</c:v>
                </c:pt>
                <c:pt idx="15">
                  <c:v>64.66</c:v>
                </c:pt>
                <c:pt idx="16">
                  <c:v>62.54</c:v>
                </c:pt>
                <c:pt idx="17">
                  <c:v>67.28</c:v>
                </c:pt>
                <c:pt idx="18">
                  <c:v>64.08</c:v>
                </c:pt>
                <c:pt idx="19">
                  <c:v>77.89</c:v>
                </c:pt>
                <c:pt idx="20">
                  <c:v>56.7</c:v>
                </c:pt>
                <c:pt idx="21">
                  <c:v>69.06</c:v>
                </c:pt>
                <c:pt idx="22">
                  <c:v>68.81</c:v>
                </c:pt>
                <c:pt idx="23">
                  <c:v>63.62</c:v>
                </c:pt>
                <c:pt idx="24">
                  <c:v>74.010000000000005</c:v>
                </c:pt>
                <c:pt idx="25">
                  <c:v>65.33</c:v>
                </c:pt>
                <c:pt idx="26">
                  <c:v>57.55</c:v>
                </c:pt>
                <c:pt idx="27">
                  <c:v>57.69</c:v>
                </c:pt>
                <c:pt idx="28">
                  <c:v>64.150000000000006</c:v>
                </c:pt>
                <c:pt idx="29">
                  <c:v>51.29</c:v>
                </c:pt>
                <c:pt idx="30">
                  <c:v>56.7</c:v>
                </c:pt>
                <c:pt idx="31">
                  <c:v>58.32</c:v>
                </c:pt>
                <c:pt idx="32">
                  <c:v>62.21</c:v>
                </c:pt>
                <c:pt idx="33">
                  <c:v>72.78</c:v>
                </c:pt>
                <c:pt idx="34">
                  <c:v>62.77</c:v>
                </c:pt>
                <c:pt idx="35">
                  <c:v>62.74</c:v>
                </c:pt>
                <c:pt idx="36">
                  <c:v>51.45</c:v>
                </c:pt>
                <c:pt idx="37">
                  <c:v>55.47</c:v>
                </c:pt>
                <c:pt idx="38">
                  <c:v>56.86</c:v>
                </c:pt>
                <c:pt idx="39">
                  <c:v>62.56</c:v>
                </c:pt>
                <c:pt idx="40">
                  <c:v>66.72</c:v>
                </c:pt>
                <c:pt idx="41">
                  <c:v>69.760000000000005</c:v>
                </c:pt>
                <c:pt idx="42">
                  <c:v>51.21</c:v>
                </c:pt>
                <c:pt idx="43">
                  <c:v>62.9</c:v>
                </c:pt>
                <c:pt idx="44">
                  <c:v>69.7</c:v>
                </c:pt>
                <c:pt idx="45">
                  <c:v>66.53</c:v>
                </c:pt>
                <c:pt idx="46">
                  <c:v>71.63</c:v>
                </c:pt>
                <c:pt idx="47">
                  <c:v>54.55</c:v>
                </c:pt>
                <c:pt idx="48">
                  <c:v>62.46</c:v>
                </c:pt>
                <c:pt idx="49">
                  <c:v>56.11</c:v>
                </c:pt>
                <c:pt idx="50">
                  <c:v>62.98</c:v>
                </c:pt>
                <c:pt idx="51">
                  <c:v>62.65</c:v>
                </c:pt>
                <c:pt idx="52">
                  <c:v>65.489999999999995</c:v>
                </c:pt>
                <c:pt idx="53">
                  <c:v>71.040000000000006</c:v>
                </c:pt>
                <c:pt idx="54">
                  <c:v>65.56</c:v>
                </c:pt>
                <c:pt idx="55">
                  <c:v>52.71</c:v>
                </c:pt>
                <c:pt idx="56">
                  <c:v>66.88</c:v>
                </c:pt>
                <c:pt idx="57">
                  <c:v>63.59</c:v>
                </c:pt>
                <c:pt idx="58">
                  <c:v>57.99</c:v>
                </c:pt>
                <c:pt idx="59">
                  <c:v>56.66</c:v>
                </c:pt>
                <c:pt idx="60">
                  <c:v>57.24</c:v>
                </c:pt>
                <c:pt idx="61">
                  <c:v>62.48</c:v>
                </c:pt>
                <c:pt idx="62">
                  <c:v>59.69</c:v>
                </c:pt>
                <c:pt idx="63">
                  <c:v>59.5</c:v>
                </c:pt>
                <c:pt idx="64">
                  <c:v>58.78</c:v>
                </c:pt>
                <c:pt idx="65">
                  <c:v>57.1</c:v>
                </c:pt>
                <c:pt idx="66">
                  <c:v>58.46</c:v>
                </c:pt>
                <c:pt idx="67">
                  <c:v>60.99</c:v>
                </c:pt>
                <c:pt idx="68">
                  <c:v>59.24</c:v>
                </c:pt>
                <c:pt idx="69">
                  <c:v>68.069999999999993</c:v>
                </c:pt>
                <c:pt idx="70">
                  <c:v>65.45</c:v>
                </c:pt>
                <c:pt idx="71">
                  <c:v>66.94</c:v>
                </c:pt>
                <c:pt idx="72">
                  <c:v>68.53</c:v>
                </c:pt>
                <c:pt idx="73">
                  <c:v>59.75</c:v>
                </c:pt>
                <c:pt idx="74">
                  <c:v>67.2</c:v>
                </c:pt>
                <c:pt idx="75">
                  <c:v>67</c:v>
                </c:pt>
                <c:pt idx="76">
                  <c:v>64.27</c:v>
                </c:pt>
                <c:pt idx="77">
                  <c:v>57.65</c:v>
                </c:pt>
                <c:pt idx="78">
                  <c:v>59.42</c:v>
                </c:pt>
                <c:pt idx="79">
                  <c:v>67.989999999999995</c:v>
                </c:pt>
                <c:pt idx="80">
                  <c:v>62.35</c:v>
                </c:pt>
                <c:pt idx="81">
                  <c:v>70.2</c:v>
                </c:pt>
                <c:pt idx="82">
                  <c:v>60.44</c:v>
                </c:pt>
                <c:pt idx="83">
                  <c:v>66.69</c:v>
                </c:pt>
                <c:pt idx="84">
                  <c:v>62</c:v>
                </c:pt>
                <c:pt idx="85">
                  <c:v>76.180000000000007</c:v>
                </c:pt>
                <c:pt idx="86">
                  <c:v>57.03</c:v>
                </c:pt>
                <c:pt idx="87">
                  <c:v>59.08</c:v>
                </c:pt>
                <c:pt idx="88">
                  <c:v>64.36</c:v>
                </c:pt>
                <c:pt idx="89">
                  <c:v>62.36</c:v>
                </c:pt>
                <c:pt idx="90">
                  <c:v>68.03</c:v>
                </c:pt>
                <c:pt idx="91">
                  <c:v>62.79</c:v>
                </c:pt>
                <c:pt idx="92">
                  <c:v>59.47</c:v>
                </c:pt>
                <c:pt idx="93">
                  <c:v>55.41</c:v>
                </c:pt>
                <c:pt idx="94">
                  <c:v>54.97</c:v>
                </c:pt>
                <c:pt idx="95">
                  <c:v>62.16</c:v>
                </c:pt>
                <c:pt idx="96">
                  <c:v>64.44</c:v>
                </c:pt>
                <c:pt idx="97">
                  <c:v>69.03</c:v>
                </c:pt>
                <c:pt idx="98">
                  <c:v>57.31</c:v>
                </c:pt>
                <c:pt idx="99">
                  <c:v>59.47</c:v>
                </c:pt>
                <c:pt idx="100">
                  <c:v>64.95</c:v>
                </c:pt>
                <c:pt idx="101">
                  <c:v>60.44</c:v>
                </c:pt>
                <c:pt idx="102">
                  <c:v>61.31</c:v>
                </c:pt>
                <c:pt idx="103">
                  <c:v>65.83</c:v>
                </c:pt>
                <c:pt idx="104">
                  <c:v>58.23</c:v>
                </c:pt>
                <c:pt idx="105">
                  <c:v>55.3</c:v>
                </c:pt>
                <c:pt idx="106">
                  <c:v>65.69</c:v>
                </c:pt>
                <c:pt idx="107">
                  <c:v>73.52</c:v>
                </c:pt>
                <c:pt idx="108">
                  <c:v>58.31</c:v>
                </c:pt>
                <c:pt idx="109">
                  <c:v>56.09</c:v>
                </c:pt>
                <c:pt idx="110">
                  <c:v>54.8</c:v>
                </c:pt>
                <c:pt idx="111">
                  <c:v>60.64</c:v>
                </c:pt>
                <c:pt idx="112">
                  <c:v>53.94</c:v>
                </c:pt>
                <c:pt idx="113">
                  <c:v>63.08</c:v>
                </c:pt>
                <c:pt idx="114">
                  <c:v>55.01</c:v>
                </c:pt>
                <c:pt idx="115">
                  <c:v>60.5</c:v>
                </c:pt>
                <c:pt idx="116">
                  <c:v>70.849999999999994</c:v>
                </c:pt>
                <c:pt idx="117">
                  <c:v>67.05</c:v>
                </c:pt>
                <c:pt idx="118">
                  <c:v>70.48</c:v>
                </c:pt>
                <c:pt idx="119">
                  <c:v>64.34</c:v>
                </c:pt>
                <c:pt idx="120">
                  <c:v>58.81</c:v>
                </c:pt>
                <c:pt idx="121">
                  <c:v>71.489999999999995</c:v>
                </c:pt>
                <c:pt idx="122">
                  <c:v>71</c:v>
                </c:pt>
                <c:pt idx="123">
                  <c:v>56.7</c:v>
                </c:pt>
                <c:pt idx="124">
                  <c:v>61.26</c:v>
                </c:pt>
                <c:pt idx="125">
                  <c:v>73.33</c:v>
                </c:pt>
                <c:pt idx="126">
                  <c:v>68.2</c:v>
                </c:pt>
                <c:pt idx="127">
                  <c:v>58.4</c:v>
                </c:pt>
                <c:pt idx="128">
                  <c:v>76.260000000000005</c:v>
                </c:pt>
                <c:pt idx="129">
                  <c:v>68.55</c:v>
                </c:pt>
                <c:pt idx="130">
                  <c:v>64.150000000000006</c:v>
                </c:pt>
                <c:pt idx="131">
                  <c:v>60.78</c:v>
                </c:pt>
                <c:pt idx="132">
                  <c:v>53.49</c:v>
                </c:pt>
                <c:pt idx="133">
                  <c:v>60.98</c:v>
                </c:pt>
                <c:pt idx="134">
                  <c:v>67.13</c:v>
                </c:pt>
                <c:pt idx="135">
                  <c:v>65.63</c:v>
                </c:pt>
                <c:pt idx="136">
                  <c:v>61.58</c:v>
                </c:pt>
                <c:pt idx="137">
                  <c:v>60.41</c:v>
                </c:pt>
                <c:pt idx="138">
                  <c:v>71.77</c:v>
                </c:pt>
                <c:pt idx="139">
                  <c:v>54.43</c:v>
                </c:pt>
                <c:pt idx="140">
                  <c:v>56.94</c:v>
                </c:pt>
                <c:pt idx="141">
                  <c:v>61.9</c:v>
                </c:pt>
                <c:pt idx="142">
                  <c:v>61.29</c:v>
                </c:pt>
                <c:pt idx="143">
                  <c:v>60.39</c:v>
                </c:pt>
                <c:pt idx="144">
                  <c:v>58.52</c:v>
                </c:pt>
                <c:pt idx="145">
                  <c:v>63.23</c:v>
                </c:pt>
                <c:pt idx="146">
                  <c:v>55.14</c:v>
                </c:pt>
                <c:pt idx="147">
                  <c:v>62.28</c:v>
                </c:pt>
                <c:pt idx="148">
                  <c:v>64.08</c:v>
                </c:pt>
                <c:pt idx="149">
                  <c:v>58.54</c:v>
                </c:pt>
                <c:pt idx="150">
                  <c:v>61.3</c:v>
                </c:pt>
                <c:pt idx="151">
                  <c:v>58.87</c:v>
                </c:pt>
                <c:pt idx="152">
                  <c:v>65.25</c:v>
                </c:pt>
                <c:pt idx="153">
                  <c:v>62.48</c:v>
                </c:pt>
                <c:pt idx="154">
                  <c:v>53.2</c:v>
                </c:pt>
                <c:pt idx="155">
                  <c:v>65.989999999999995</c:v>
                </c:pt>
                <c:pt idx="156">
                  <c:v>52.72</c:v>
                </c:pt>
                <c:pt idx="157">
                  <c:v>55.03</c:v>
                </c:pt>
                <c:pt idx="158">
                  <c:v>61.87</c:v>
                </c:pt>
                <c:pt idx="159">
                  <c:v>60.59</c:v>
                </c:pt>
                <c:pt idx="160">
                  <c:v>72.290000000000006</c:v>
                </c:pt>
                <c:pt idx="161">
                  <c:v>62.72</c:v>
                </c:pt>
                <c:pt idx="162">
                  <c:v>66.06</c:v>
                </c:pt>
                <c:pt idx="163">
                  <c:v>66.459999999999994</c:v>
                </c:pt>
                <c:pt idx="164">
                  <c:v>65.52</c:v>
                </c:pt>
                <c:pt idx="165">
                  <c:v>74.56</c:v>
                </c:pt>
                <c:pt idx="166">
                  <c:v>52.38</c:v>
                </c:pt>
                <c:pt idx="167">
                  <c:v>75.709999999999994</c:v>
                </c:pt>
                <c:pt idx="168">
                  <c:v>58.79</c:v>
                </c:pt>
                <c:pt idx="169">
                  <c:v>65.48</c:v>
                </c:pt>
                <c:pt idx="170">
                  <c:v>69.28</c:v>
                </c:pt>
                <c:pt idx="171">
                  <c:v>66.040000000000006</c:v>
                </c:pt>
                <c:pt idx="172">
                  <c:v>52.64</c:v>
                </c:pt>
                <c:pt idx="173">
                  <c:v>59.32</c:v>
                </c:pt>
                <c:pt idx="174">
                  <c:v>66.23</c:v>
                </c:pt>
                <c:pt idx="175">
                  <c:v>60.69</c:v>
                </c:pt>
                <c:pt idx="176">
                  <c:v>57.9</c:v>
                </c:pt>
                <c:pt idx="177">
                  <c:v>70.81</c:v>
                </c:pt>
                <c:pt idx="178">
                  <c:v>68.069999999999993</c:v>
                </c:pt>
                <c:pt idx="179">
                  <c:v>72.14</c:v>
                </c:pt>
                <c:pt idx="180">
                  <c:v>56.6</c:v>
                </c:pt>
                <c:pt idx="181">
                  <c:v>60.02</c:v>
                </c:pt>
                <c:pt idx="182">
                  <c:v>59.81</c:v>
                </c:pt>
                <c:pt idx="183">
                  <c:v>61.82</c:v>
                </c:pt>
                <c:pt idx="184">
                  <c:v>57.29</c:v>
                </c:pt>
                <c:pt idx="185">
                  <c:v>71.430000000000007</c:v>
                </c:pt>
                <c:pt idx="186">
                  <c:v>62.93</c:v>
                </c:pt>
                <c:pt idx="187">
                  <c:v>64.86</c:v>
                </c:pt>
                <c:pt idx="188">
                  <c:v>56.13</c:v>
                </c:pt>
                <c:pt idx="189">
                  <c:v>66.94</c:v>
                </c:pt>
                <c:pt idx="190">
                  <c:v>62.5</c:v>
                </c:pt>
                <c:pt idx="191">
                  <c:v>61.01</c:v>
                </c:pt>
                <c:pt idx="192">
                  <c:v>57.34</c:v>
                </c:pt>
                <c:pt idx="193">
                  <c:v>56.63</c:v>
                </c:pt>
                <c:pt idx="194">
                  <c:v>64.739999999999995</c:v>
                </c:pt>
                <c:pt idx="195">
                  <c:v>58.95</c:v>
                </c:pt>
                <c:pt idx="196">
                  <c:v>54.48</c:v>
                </c:pt>
                <c:pt idx="197">
                  <c:v>69.709999999999994</c:v>
                </c:pt>
                <c:pt idx="198">
                  <c:v>71.959999999999994</c:v>
                </c:pt>
                <c:pt idx="199">
                  <c:v>55.8</c:v>
                </c:pt>
                <c:pt idx="200">
                  <c:v>52.81</c:v>
                </c:pt>
                <c:pt idx="201">
                  <c:v>58.44</c:v>
                </c:pt>
                <c:pt idx="202">
                  <c:v>60.11</c:v>
                </c:pt>
                <c:pt idx="203">
                  <c:v>58.3</c:v>
                </c:pt>
                <c:pt idx="204">
                  <c:v>67.69</c:v>
                </c:pt>
                <c:pt idx="205">
                  <c:v>56.81</c:v>
                </c:pt>
                <c:pt idx="206">
                  <c:v>53.39</c:v>
                </c:pt>
                <c:pt idx="207">
                  <c:v>71.55</c:v>
                </c:pt>
                <c:pt idx="208">
                  <c:v>62.92</c:v>
                </c:pt>
                <c:pt idx="209">
                  <c:v>56.49</c:v>
                </c:pt>
                <c:pt idx="210">
                  <c:v>74.489999999999995</c:v>
                </c:pt>
                <c:pt idx="211">
                  <c:v>53.62</c:v>
                </c:pt>
                <c:pt idx="212">
                  <c:v>69.72</c:v>
                </c:pt>
                <c:pt idx="213">
                  <c:v>60.23</c:v>
                </c:pt>
                <c:pt idx="214">
                  <c:v>60.22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DD-423D-B4F2-5FF4429AC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281136"/>
        <c:axId val="336177840"/>
      </c:scatterChart>
      <c:valAx>
        <c:axId val="4722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77840"/>
        <c:crosses val="autoZero"/>
        <c:crossBetween val="midCat"/>
      </c:valAx>
      <c:valAx>
        <c:axId val="33617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28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Degree%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mba_%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42463298337707789"/>
                  <c:y val="-2.1668124817731116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Sheet2!$C$2:$C$216</c:f>
              <c:numCache>
                <c:formatCode>General</c:formatCode>
                <c:ptCount val="215"/>
                <c:pt idx="0">
                  <c:v>58</c:v>
                </c:pt>
                <c:pt idx="1">
                  <c:v>77.48</c:v>
                </c:pt>
                <c:pt idx="2">
                  <c:v>64</c:v>
                </c:pt>
                <c:pt idx="3">
                  <c:v>52</c:v>
                </c:pt>
                <c:pt idx="4">
                  <c:v>73.3</c:v>
                </c:pt>
                <c:pt idx="5">
                  <c:v>67.25</c:v>
                </c:pt>
                <c:pt idx="6">
                  <c:v>79</c:v>
                </c:pt>
                <c:pt idx="7">
                  <c:v>66</c:v>
                </c:pt>
                <c:pt idx="8">
                  <c:v>72</c:v>
                </c:pt>
                <c:pt idx="9">
                  <c:v>61</c:v>
                </c:pt>
                <c:pt idx="10">
                  <c:v>60</c:v>
                </c:pt>
                <c:pt idx="11">
                  <c:v>78.3</c:v>
                </c:pt>
                <c:pt idx="12">
                  <c:v>65</c:v>
                </c:pt>
                <c:pt idx="13">
                  <c:v>59</c:v>
                </c:pt>
                <c:pt idx="14">
                  <c:v>50</c:v>
                </c:pt>
                <c:pt idx="15">
                  <c:v>69</c:v>
                </c:pt>
                <c:pt idx="16">
                  <c:v>65.599999999999994</c:v>
                </c:pt>
                <c:pt idx="17">
                  <c:v>64</c:v>
                </c:pt>
                <c:pt idx="18">
                  <c:v>64</c:v>
                </c:pt>
                <c:pt idx="19">
                  <c:v>70</c:v>
                </c:pt>
                <c:pt idx="20">
                  <c:v>66</c:v>
                </c:pt>
                <c:pt idx="21">
                  <c:v>85</c:v>
                </c:pt>
                <c:pt idx="22">
                  <c:v>72.23</c:v>
                </c:pt>
                <c:pt idx="23">
                  <c:v>64.739999999999995</c:v>
                </c:pt>
                <c:pt idx="24">
                  <c:v>78.86</c:v>
                </c:pt>
                <c:pt idx="25">
                  <c:v>50.2</c:v>
                </c:pt>
                <c:pt idx="26">
                  <c:v>66</c:v>
                </c:pt>
                <c:pt idx="27">
                  <c:v>66</c:v>
                </c:pt>
                <c:pt idx="28">
                  <c:v>67.5</c:v>
                </c:pt>
                <c:pt idx="29">
                  <c:v>58</c:v>
                </c:pt>
                <c:pt idx="30">
                  <c:v>73</c:v>
                </c:pt>
                <c:pt idx="31">
                  <c:v>65</c:v>
                </c:pt>
                <c:pt idx="32">
                  <c:v>66.400000000000006</c:v>
                </c:pt>
                <c:pt idx="33">
                  <c:v>81</c:v>
                </c:pt>
                <c:pt idx="34">
                  <c:v>52</c:v>
                </c:pt>
                <c:pt idx="35">
                  <c:v>72</c:v>
                </c:pt>
                <c:pt idx="36">
                  <c:v>57</c:v>
                </c:pt>
                <c:pt idx="37">
                  <c:v>65.599999999999994</c:v>
                </c:pt>
                <c:pt idx="38">
                  <c:v>66</c:v>
                </c:pt>
                <c:pt idx="39">
                  <c:v>64</c:v>
                </c:pt>
                <c:pt idx="40">
                  <c:v>80</c:v>
                </c:pt>
                <c:pt idx="41">
                  <c:v>65</c:v>
                </c:pt>
                <c:pt idx="42">
                  <c:v>65</c:v>
                </c:pt>
                <c:pt idx="43">
                  <c:v>68</c:v>
                </c:pt>
                <c:pt idx="44">
                  <c:v>81</c:v>
                </c:pt>
                <c:pt idx="45">
                  <c:v>72</c:v>
                </c:pt>
                <c:pt idx="46">
                  <c:v>65.599999999999994</c:v>
                </c:pt>
                <c:pt idx="47">
                  <c:v>57</c:v>
                </c:pt>
                <c:pt idx="48">
                  <c:v>68</c:v>
                </c:pt>
                <c:pt idx="49">
                  <c:v>52</c:v>
                </c:pt>
                <c:pt idx="50">
                  <c:v>68.400000000000006</c:v>
                </c:pt>
                <c:pt idx="51">
                  <c:v>56.2</c:v>
                </c:pt>
                <c:pt idx="52">
                  <c:v>53</c:v>
                </c:pt>
                <c:pt idx="53">
                  <c:v>72</c:v>
                </c:pt>
                <c:pt idx="54">
                  <c:v>69</c:v>
                </c:pt>
                <c:pt idx="55">
                  <c:v>65</c:v>
                </c:pt>
                <c:pt idx="56">
                  <c:v>61.4</c:v>
                </c:pt>
                <c:pt idx="57">
                  <c:v>74</c:v>
                </c:pt>
                <c:pt idx="58">
                  <c:v>68</c:v>
                </c:pt>
                <c:pt idx="59">
                  <c:v>72.11</c:v>
                </c:pt>
                <c:pt idx="60">
                  <c:v>72</c:v>
                </c:pt>
                <c:pt idx="61">
                  <c:v>66.89</c:v>
                </c:pt>
                <c:pt idx="62">
                  <c:v>67.400000000000006</c:v>
                </c:pt>
                <c:pt idx="63">
                  <c:v>64</c:v>
                </c:pt>
                <c:pt idx="64">
                  <c:v>75</c:v>
                </c:pt>
                <c:pt idx="65">
                  <c:v>57</c:v>
                </c:pt>
                <c:pt idx="66">
                  <c:v>66</c:v>
                </c:pt>
                <c:pt idx="67">
                  <c:v>67</c:v>
                </c:pt>
                <c:pt idx="68">
                  <c:v>72.7</c:v>
                </c:pt>
                <c:pt idx="69">
                  <c:v>66</c:v>
                </c:pt>
                <c:pt idx="70">
                  <c:v>62</c:v>
                </c:pt>
                <c:pt idx="71">
                  <c:v>71</c:v>
                </c:pt>
                <c:pt idx="72">
                  <c:v>78</c:v>
                </c:pt>
                <c:pt idx="73">
                  <c:v>71.72</c:v>
                </c:pt>
                <c:pt idx="74">
                  <c:v>70.2</c:v>
                </c:pt>
                <c:pt idx="75">
                  <c:v>77.5</c:v>
                </c:pt>
                <c:pt idx="76">
                  <c:v>71.930000000000007</c:v>
                </c:pt>
                <c:pt idx="77">
                  <c:v>65</c:v>
                </c:pt>
                <c:pt idx="78">
                  <c:v>64.5</c:v>
                </c:pt>
                <c:pt idx="79">
                  <c:v>66</c:v>
                </c:pt>
                <c:pt idx="80">
                  <c:v>69</c:v>
                </c:pt>
                <c:pt idx="81">
                  <c:v>67</c:v>
                </c:pt>
                <c:pt idx="82">
                  <c:v>74</c:v>
                </c:pt>
                <c:pt idx="83">
                  <c:v>68</c:v>
                </c:pt>
                <c:pt idx="84">
                  <c:v>70</c:v>
                </c:pt>
                <c:pt idx="85">
                  <c:v>77.2</c:v>
                </c:pt>
                <c:pt idx="86">
                  <c:v>64</c:v>
                </c:pt>
                <c:pt idx="87">
                  <c:v>60</c:v>
                </c:pt>
                <c:pt idx="88">
                  <c:v>73</c:v>
                </c:pt>
                <c:pt idx="89">
                  <c:v>69</c:v>
                </c:pt>
                <c:pt idx="90">
                  <c:v>82</c:v>
                </c:pt>
                <c:pt idx="91">
                  <c:v>50.8</c:v>
                </c:pt>
                <c:pt idx="92">
                  <c:v>66</c:v>
                </c:pt>
                <c:pt idx="93">
                  <c:v>54</c:v>
                </c:pt>
                <c:pt idx="94">
                  <c:v>64</c:v>
                </c:pt>
                <c:pt idx="95">
                  <c:v>65</c:v>
                </c:pt>
                <c:pt idx="96">
                  <c:v>76</c:v>
                </c:pt>
                <c:pt idx="97">
                  <c:v>61</c:v>
                </c:pt>
                <c:pt idx="98">
                  <c:v>65</c:v>
                </c:pt>
                <c:pt idx="99">
                  <c:v>63</c:v>
                </c:pt>
                <c:pt idx="100">
                  <c:v>58</c:v>
                </c:pt>
                <c:pt idx="101">
                  <c:v>68</c:v>
                </c:pt>
                <c:pt idx="102">
                  <c:v>68</c:v>
                </c:pt>
                <c:pt idx="103">
                  <c:v>73</c:v>
                </c:pt>
                <c:pt idx="104">
                  <c:v>65</c:v>
                </c:pt>
                <c:pt idx="105">
                  <c:v>58</c:v>
                </c:pt>
                <c:pt idx="106">
                  <c:v>54</c:v>
                </c:pt>
                <c:pt idx="107">
                  <c:v>83</c:v>
                </c:pt>
                <c:pt idx="108">
                  <c:v>69</c:v>
                </c:pt>
                <c:pt idx="109">
                  <c:v>65</c:v>
                </c:pt>
                <c:pt idx="110">
                  <c:v>72</c:v>
                </c:pt>
                <c:pt idx="111">
                  <c:v>61</c:v>
                </c:pt>
                <c:pt idx="112">
                  <c:v>61</c:v>
                </c:pt>
                <c:pt idx="113">
                  <c:v>67</c:v>
                </c:pt>
                <c:pt idx="114">
                  <c:v>69</c:v>
                </c:pt>
                <c:pt idx="115">
                  <c:v>66</c:v>
                </c:pt>
                <c:pt idx="116">
                  <c:v>66.599999999999994</c:v>
                </c:pt>
                <c:pt idx="117">
                  <c:v>73</c:v>
                </c:pt>
                <c:pt idx="118">
                  <c:v>78</c:v>
                </c:pt>
                <c:pt idx="119">
                  <c:v>64.599999999999994</c:v>
                </c:pt>
                <c:pt idx="120">
                  <c:v>59</c:v>
                </c:pt>
                <c:pt idx="121">
                  <c:v>69.599999999999994</c:v>
                </c:pt>
                <c:pt idx="122">
                  <c:v>69.3</c:v>
                </c:pt>
                <c:pt idx="123">
                  <c:v>73</c:v>
                </c:pt>
                <c:pt idx="124">
                  <c:v>64.33</c:v>
                </c:pt>
                <c:pt idx="125">
                  <c:v>73</c:v>
                </c:pt>
                <c:pt idx="126">
                  <c:v>75.5</c:v>
                </c:pt>
                <c:pt idx="127">
                  <c:v>69</c:v>
                </c:pt>
                <c:pt idx="128">
                  <c:v>77.72</c:v>
                </c:pt>
                <c:pt idx="129">
                  <c:v>66</c:v>
                </c:pt>
                <c:pt idx="130">
                  <c:v>60</c:v>
                </c:pt>
                <c:pt idx="131">
                  <c:v>62</c:v>
                </c:pt>
                <c:pt idx="132">
                  <c:v>64</c:v>
                </c:pt>
                <c:pt idx="133">
                  <c:v>77</c:v>
                </c:pt>
                <c:pt idx="134">
                  <c:v>72</c:v>
                </c:pt>
                <c:pt idx="135">
                  <c:v>69</c:v>
                </c:pt>
                <c:pt idx="136">
                  <c:v>64</c:v>
                </c:pt>
                <c:pt idx="137">
                  <c:v>72</c:v>
                </c:pt>
                <c:pt idx="138">
                  <c:v>73</c:v>
                </c:pt>
                <c:pt idx="139">
                  <c:v>59</c:v>
                </c:pt>
                <c:pt idx="140">
                  <c:v>69.5</c:v>
                </c:pt>
                <c:pt idx="141">
                  <c:v>60</c:v>
                </c:pt>
                <c:pt idx="142">
                  <c:v>73.430000000000007</c:v>
                </c:pt>
                <c:pt idx="143">
                  <c:v>70.67</c:v>
                </c:pt>
                <c:pt idx="144">
                  <c:v>61</c:v>
                </c:pt>
                <c:pt idx="145">
                  <c:v>71.25</c:v>
                </c:pt>
                <c:pt idx="146">
                  <c:v>66</c:v>
                </c:pt>
                <c:pt idx="147">
                  <c:v>65</c:v>
                </c:pt>
                <c:pt idx="148">
                  <c:v>56</c:v>
                </c:pt>
                <c:pt idx="149">
                  <c:v>55</c:v>
                </c:pt>
                <c:pt idx="150">
                  <c:v>58</c:v>
                </c:pt>
                <c:pt idx="151">
                  <c:v>75</c:v>
                </c:pt>
                <c:pt idx="152">
                  <c:v>84</c:v>
                </c:pt>
                <c:pt idx="153">
                  <c:v>65</c:v>
                </c:pt>
                <c:pt idx="154">
                  <c:v>60</c:v>
                </c:pt>
                <c:pt idx="155">
                  <c:v>59.9</c:v>
                </c:pt>
                <c:pt idx="156">
                  <c:v>65</c:v>
                </c:pt>
                <c:pt idx="157">
                  <c:v>60.9</c:v>
                </c:pt>
                <c:pt idx="158">
                  <c:v>64</c:v>
                </c:pt>
                <c:pt idx="159">
                  <c:v>58</c:v>
                </c:pt>
                <c:pt idx="160">
                  <c:v>65</c:v>
                </c:pt>
                <c:pt idx="161">
                  <c:v>57.5</c:v>
                </c:pt>
                <c:pt idx="162">
                  <c:v>77.25</c:v>
                </c:pt>
                <c:pt idx="163">
                  <c:v>64</c:v>
                </c:pt>
                <c:pt idx="164">
                  <c:v>63.35</c:v>
                </c:pt>
                <c:pt idx="165">
                  <c:v>74</c:v>
                </c:pt>
                <c:pt idx="166">
                  <c:v>60</c:v>
                </c:pt>
                <c:pt idx="167">
                  <c:v>67</c:v>
                </c:pt>
                <c:pt idx="168">
                  <c:v>58</c:v>
                </c:pt>
                <c:pt idx="169">
                  <c:v>61.26</c:v>
                </c:pt>
                <c:pt idx="170">
                  <c:v>60</c:v>
                </c:pt>
                <c:pt idx="171">
                  <c:v>72</c:v>
                </c:pt>
                <c:pt idx="172">
                  <c:v>56</c:v>
                </c:pt>
                <c:pt idx="173">
                  <c:v>55</c:v>
                </c:pt>
                <c:pt idx="174">
                  <c:v>64.27</c:v>
                </c:pt>
                <c:pt idx="175">
                  <c:v>65</c:v>
                </c:pt>
                <c:pt idx="176">
                  <c:v>56</c:v>
                </c:pt>
                <c:pt idx="177">
                  <c:v>79</c:v>
                </c:pt>
                <c:pt idx="178">
                  <c:v>68</c:v>
                </c:pt>
                <c:pt idx="179">
                  <c:v>64.2</c:v>
                </c:pt>
                <c:pt idx="180">
                  <c:v>62.8</c:v>
                </c:pt>
                <c:pt idx="181">
                  <c:v>64.209999999999994</c:v>
                </c:pt>
                <c:pt idx="182">
                  <c:v>57</c:v>
                </c:pt>
                <c:pt idx="183">
                  <c:v>69</c:v>
                </c:pt>
                <c:pt idx="184">
                  <c:v>59.79</c:v>
                </c:pt>
                <c:pt idx="185">
                  <c:v>78</c:v>
                </c:pt>
                <c:pt idx="186">
                  <c:v>61</c:v>
                </c:pt>
                <c:pt idx="187">
                  <c:v>67</c:v>
                </c:pt>
                <c:pt idx="188">
                  <c:v>54.38</c:v>
                </c:pt>
                <c:pt idx="189">
                  <c:v>69.2</c:v>
                </c:pt>
                <c:pt idx="190">
                  <c:v>61</c:v>
                </c:pt>
                <c:pt idx="191">
                  <c:v>72</c:v>
                </c:pt>
                <c:pt idx="192">
                  <c:v>64.8</c:v>
                </c:pt>
                <c:pt idx="193">
                  <c:v>56</c:v>
                </c:pt>
                <c:pt idx="194">
                  <c:v>56.3</c:v>
                </c:pt>
                <c:pt idx="195">
                  <c:v>72</c:v>
                </c:pt>
                <c:pt idx="196">
                  <c:v>77.5</c:v>
                </c:pt>
                <c:pt idx="197">
                  <c:v>91</c:v>
                </c:pt>
                <c:pt idx="198">
                  <c:v>65</c:v>
                </c:pt>
                <c:pt idx="199">
                  <c:v>57</c:v>
                </c:pt>
                <c:pt idx="200">
                  <c:v>65</c:v>
                </c:pt>
                <c:pt idx="201">
                  <c:v>58</c:v>
                </c:pt>
                <c:pt idx="202">
                  <c:v>66</c:v>
                </c:pt>
                <c:pt idx="203">
                  <c:v>56.87</c:v>
                </c:pt>
                <c:pt idx="204">
                  <c:v>73</c:v>
                </c:pt>
                <c:pt idx="205">
                  <c:v>65</c:v>
                </c:pt>
                <c:pt idx="206">
                  <c:v>60</c:v>
                </c:pt>
                <c:pt idx="207">
                  <c:v>61</c:v>
                </c:pt>
                <c:pt idx="208">
                  <c:v>65</c:v>
                </c:pt>
                <c:pt idx="209">
                  <c:v>65</c:v>
                </c:pt>
                <c:pt idx="210">
                  <c:v>77.599999999999994</c:v>
                </c:pt>
                <c:pt idx="211">
                  <c:v>72</c:v>
                </c:pt>
                <c:pt idx="212">
                  <c:v>73</c:v>
                </c:pt>
                <c:pt idx="213">
                  <c:v>58</c:v>
                </c:pt>
                <c:pt idx="214">
                  <c:v>53</c:v>
                </c:pt>
              </c:numCache>
            </c:numRef>
          </c:xVal>
          <c:yVal>
            <c:numRef>
              <c:f>Sheet2!$D$2:$D$216</c:f>
              <c:numCache>
                <c:formatCode>General</c:formatCode>
                <c:ptCount val="215"/>
                <c:pt idx="0">
                  <c:v>58.8</c:v>
                </c:pt>
                <c:pt idx="1">
                  <c:v>66.28</c:v>
                </c:pt>
                <c:pt idx="2">
                  <c:v>57.8</c:v>
                </c:pt>
                <c:pt idx="3">
                  <c:v>59.43</c:v>
                </c:pt>
                <c:pt idx="4">
                  <c:v>55.5</c:v>
                </c:pt>
                <c:pt idx="5">
                  <c:v>51.58</c:v>
                </c:pt>
                <c:pt idx="6">
                  <c:v>53.29</c:v>
                </c:pt>
                <c:pt idx="7">
                  <c:v>62.14</c:v>
                </c:pt>
                <c:pt idx="8">
                  <c:v>61.29</c:v>
                </c:pt>
                <c:pt idx="9">
                  <c:v>52.21</c:v>
                </c:pt>
                <c:pt idx="10">
                  <c:v>60.85</c:v>
                </c:pt>
                <c:pt idx="11">
                  <c:v>63.7</c:v>
                </c:pt>
                <c:pt idx="12">
                  <c:v>65.040000000000006</c:v>
                </c:pt>
                <c:pt idx="13">
                  <c:v>68.63</c:v>
                </c:pt>
                <c:pt idx="14">
                  <c:v>54.96</c:v>
                </c:pt>
                <c:pt idx="15">
                  <c:v>64.66</c:v>
                </c:pt>
                <c:pt idx="16">
                  <c:v>62.54</c:v>
                </c:pt>
                <c:pt idx="17">
                  <c:v>67.28</c:v>
                </c:pt>
                <c:pt idx="18">
                  <c:v>64.08</c:v>
                </c:pt>
                <c:pt idx="19">
                  <c:v>77.89</c:v>
                </c:pt>
                <c:pt idx="20">
                  <c:v>56.7</c:v>
                </c:pt>
                <c:pt idx="21">
                  <c:v>69.06</c:v>
                </c:pt>
                <c:pt idx="22">
                  <c:v>68.81</c:v>
                </c:pt>
                <c:pt idx="23">
                  <c:v>63.62</c:v>
                </c:pt>
                <c:pt idx="24">
                  <c:v>74.010000000000005</c:v>
                </c:pt>
                <c:pt idx="25">
                  <c:v>65.33</c:v>
                </c:pt>
                <c:pt idx="26">
                  <c:v>57.55</c:v>
                </c:pt>
                <c:pt idx="27">
                  <c:v>57.69</c:v>
                </c:pt>
                <c:pt idx="28">
                  <c:v>64.150000000000006</c:v>
                </c:pt>
                <c:pt idx="29">
                  <c:v>51.29</c:v>
                </c:pt>
                <c:pt idx="30">
                  <c:v>56.7</c:v>
                </c:pt>
                <c:pt idx="31">
                  <c:v>58.32</c:v>
                </c:pt>
                <c:pt idx="32">
                  <c:v>62.21</c:v>
                </c:pt>
                <c:pt idx="33">
                  <c:v>72.78</c:v>
                </c:pt>
                <c:pt idx="34">
                  <c:v>62.77</c:v>
                </c:pt>
                <c:pt idx="35">
                  <c:v>62.74</c:v>
                </c:pt>
                <c:pt idx="36">
                  <c:v>51.45</c:v>
                </c:pt>
                <c:pt idx="37">
                  <c:v>55.47</c:v>
                </c:pt>
                <c:pt idx="38">
                  <c:v>56.86</c:v>
                </c:pt>
                <c:pt idx="39">
                  <c:v>62.56</c:v>
                </c:pt>
                <c:pt idx="40">
                  <c:v>66.72</c:v>
                </c:pt>
                <c:pt idx="41">
                  <c:v>69.760000000000005</c:v>
                </c:pt>
                <c:pt idx="42">
                  <c:v>51.21</c:v>
                </c:pt>
                <c:pt idx="43">
                  <c:v>62.9</c:v>
                </c:pt>
                <c:pt idx="44">
                  <c:v>69.7</c:v>
                </c:pt>
                <c:pt idx="45">
                  <c:v>66.53</c:v>
                </c:pt>
                <c:pt idx="46">
                  <c:v>71.63</c:v>
                </c:pt>
                <c:pt idx="47">
                  <c:v>54.55</c:v>
                </c:pt>
                <c:pt idx="48">
                  <c:v>62.46</c:v>
                </c:pt>
                <c:pt idx="49">
                  <c:v>56.11</c:v>
                </c:pt>
                <c:pt idx="50">
                  <c:v>62.98</c:v>
                </c:pt>
                <c:pt idx="51">
                  <c:v>62.65</c:v>
                </c:pt>
                <c:pt idx="52">
                  <c:v>65.489999999999995</c:v>
                </c:pt>
                <c:pt idx="53">
                  <c:v>71.040000000000006</c:v>
                </c:pt>
                <c:pt idx="54">
                  <c:v>65.56</c:v>
                </c:pt>
                <c:pt idx="55">
                  <c:v>52.71</c:v>
                </c:pt>
                <c:pt idx="56">
                  <c:v>66.88</c:v>
                </c:pt>
                <c:pt idx="57">
                  <c:v>63.59</c:v>
                </c:pt>
                <c:pt idx="58">
                  <c:v>57.99</c:v>
                </c:pt>
                <c:pt idx="59">
                  <c:v>56.66</c:v>
                </c:pt>
                <c:pt idx="60">
                  <c:v>57.24</c:v>
                </c:pt>
                <c:pt idx="61">
                  <c:v>62.48</c:v>
                </c:pt>
                <c:pt idx="62">
                  <c:v>59.69</c:v>
                </c:pt>
                <c:pt idx="63">
                  <c:v>59.5</c:v>
                </c:pt>
                <c:pt idx="64">
                  <c:v>58.78</c:v>
                </c:pt>
                <c:pt idx="65">
                  <c:v>57.1</c:v>
                </c:pt>
                <c:pt idx="66">
                  <c:v>58.46</c:v>
                </c:pt>
                <c:pt idx="67">
                  <c:v>60.99</c:v>
                </c:pt>
                <c:pt idx="68">
                  <c:v>59.24</c:v>
                </c:pt>
                <c:pt idx="69">
                  <c:v>68.069999999999993</c:v>
                </c:pt>
                <c:pt idx="70">
                  <c:v>65.45</c:v>
                </c:pt>
                <c:pt idx="71">
                  <c:v>66.94</c:v>
                </c:pt>
                <c:pt idx="72">
                  <c:v>68.53</c:v>
                </c:pt>
                <c:pt idx="73">
                  <c:v>59.75</c:v>
                </c:pt>
                <c:pt idx="74">
                  <c:v>67.2</c:v>
                </c:pt>
                <c:pt idx="75">
                  <c:v>67</c:v>
                </c:pt>
                <c:pt idx="76">
                  <c:v>64.27</c:v>
                </c:pt>
                <c:pt idx="77">
                  <c:v>57.65</c:v>
                </c:pt>
                <c:pt idx="78">
                  <c:v>59.42</c:v>
                </c:pt>
                <c:pt idx="79">
                  <c:v>67.989999999999995</c:v>
                </c:pt>
                <c:pt idx="80">
                  <c:v>62.35</c:v>
                </c:pt>
                <c:pt idx="81">
                  <c:v>70.2</c:v>
                </c:pt>
                <c:pt idx="82">
                  <c:v>60.44</c:v>
                </c:pt>
                <c:pt idx="83">
                  <c:v>66.69</c:v>
                </c:pt>
                <c:pt idx="84">
                  <c:v>62</c:v>
                </c:pt>
                <c:pt idx="85">
                  <c:v>76.180000000000007</c:v>
                </c:pt>
                <c:pt idx="86">
                  <c:v>57.03</c:v>
                </c:pt>
                <c:pt idx="87">
                  <c:v>59.08</c:v>
                </c:pt>
                <c:pt idx="88">
                  <c:v>64.36</c:v>
                </c:pt>
                <c:pt idx="89">
                  <c:v>62.36</c:v>
                </c:pt>
                <c:pt idx="90">
                  <c:v>68.03</c:v>
                </c:pt>
                <c:pt idx="91">
                  <c:v>62.79</c:v>
                </c:pt>
                <c:pt idx="92">
                  <c:v>59.47</c:v>
                </c:pt>
                <c:pt idx="93">
                  <c:v>55.41</c:v>
                </c:pt>
                <c:pt idx="94">
                  <c:v>54.97</c:v>
                </c:pt>
                <c:pt idx="95">
                  <c:v>62.16</c:v>
                </c:pt>
                <c:pt idx="96">
                  <c:v>64.44</c:v>
                </c:pt>
                <c:pt idx="97">
                  <c:v>69.03</c:v>
                </c:pt>
                <c:pt idx="98">
                  <c:v>57.31</c:v>
                </c:pt>
                <c:pt idx="99">
                  <c:v>59.47</c:v>
                </c:pt>
                <c:pt idx="100">
                  <c:v>64.95</c:v>
                </c:pt>
                <c:pt idx="101">
                  <c:v>60.44</c:v>
                </c:pt>
                <c:pt idx="102">
                  <c:v>61.31</c:v>
                </c:pt>
                <c:pt idx="103">
                  <c:v>65.83</c:v>
                </c:pt>
                <c:pt idx="104">
                  <c:v>58.23</c:v>
                </c:pt>
                <c:pt idx="105">
                  <c:v>55.3</c:v>
                </c:pt>
                <c:pt idx="106">
                  <c:v>65.69</c:v>
                </c:pt>
                <c:pt idx="107">
                  <c:v>73.52</c:v>
                </c:pt>
                <c:pt idx="108">
                  <c:v>58.31</c:v>
                </c:pt>
                <c:pt idx="109">
                  <c:v>56.09</c:v>
                </c:pt>
                <c:pt idx="110">
                  <c:v>54.8</c:v>
                </c:pt>
                <c:pt idx="111">
                  <c:v>60.64</c:v>
                </c:pt>
                <c:pt idx="112">
                  <c:v>53.94</c:v>
                </c:pt>
                <c:pt idx="113">
                  <c:v>63.08</c:v>
                </c:pt>
                <c:pt idx="114">
                  <c:v>55.01</c:v>
                </c:pt>
                <c:pt idx="115">
                  <c:v>60.5</c:v>
                </c:pt>
                <c:pt idx="116">
                  <c:v>70.849999999999994</c:v>
                </c:pt>
                <c:pt idx="117">
                  <c:v>67.05</c:v>
                </c:pt>
                <c:pt idx="118">
                  <c:v>70.48</c:v>
                </c:pt>
                <c:pt idx="119">
                  <c:v>64.34</c:v>
                </c:pt>
                <c:pt idx="120">
                  <c:v>58.81</c:v>
                </c:pt>
                <c:pt idx="121">
                  <c:v>71.489999999999995</c:v>
                </c:pt>
                <c:pt idx="122">
                  <c:v>71</c:v>
                </c:pt>
                <c:pt idx="123">
                  <c:v>56.7</c:v>
                </c:pt>
                <c:pt idx="124">
                  <c:v>61.26</c:v>
                </c:pt>
                <c:pt idx="125">
                  <c:v>73.33</c:v>
                </c:pt>
                <c:pt idx="126">
                  <c:v>68.2</c:v>
                </c:pt>
                <c:pt idx="127">
                  <c:v>58.4</c:v>
                </c:pt>
                <c:pt idx="128">
                  <c:v>76.260000000000005</c:v>
                </c:pt>
                <c:pt idx="129">
                  <c:v>68.55</c:v>
                </c:pt>
                <c:pt idx="130">
                  <c:v>64.150000000000006</c:v>
                </c:pt>
                <c:pt idx="131">
                  <c:v>60.78</c:v>
                </c:pt>
                <c:pt idx="132">
                  <c:v>53.49</c:v>
                </c:pt>
                <c:pt idx="133">
                  <c:v>60.98</c:v>
                </c:pt>
                <c:pt idx="134">
                  <c:v>67.13</c:v>
                </c:pt>
                <c:pt idx="135">
                  <c:v>65.63</c:v>
                </c:pt>
                <c:pt idx="136">
                  <c:v>61.58</c:v>
                </c:pt>
                <c:pt idx="137">
                  <c:v>60.41</c:v>
                </c:pt>
                <c:pt idx="138">
                  <c:v>71.77</c:v>
                </c:pt>
                <c:pt idx="139">
                  <c:v>54.43</c:v>
                </c:pt>
                <c:pt idx="140">
                  <c:v>56.94</c:v>
                </c:pt>
                <c:pt idx="141">
                  <c:v>61.9</c:v>
                </c:pt>
                <c:pt idx="142">
                  <c:v>61.29</c:v>
                </c:pt>
                <c:pt idx="143">
                  <c:v>60.39</c:v>
                </c:pt>
                <c:pt idx="144">
                  <c:v>58.52</c:v>
                </c:pt>
                <c:pt idx="145">
                  <c:v>63.23</c:v>
                </c:pt>
                <c:pt idx="146">
                  <c:v>55.14</c:v>
                </c:pt>
                <c:pt idx="147">
                  <c:v>62.28</c:v>
                </c:pt>
                <c:pt idx="148">
                  <c:v>64.08</c:v>
                </c:pt>
                <c:pt idx="149">
                  <c:v>58.54</c:v>
                </c:pt>
                <c:pt idx="150">
                  <c:v>61.3</c:v>
                </c:pt>
                <c:pt idx="151">
                  <c:v>58.87</c:v>
                </c:pt>
                <c:pt idx="152">
                  <c:v>65.25</c:v>
                </c:pt>
                <c:pt idx="153">
                  <c:v>62.48</c:v>
                </c:pt>
                <c:pt idx="154">
                  <c:v>53.2</c:v>
                </c:pt>
                <c:pt idx="155">
                  <c:v>65.989999999999995</c:v>
                </c:pt>
                <c:pt idx="156">
                  <c:v>52.72</c:v>
                </c:pt>
                <c:pt idx="157">
                  <c:v>55.03</c:v>
                </c:pt>
                <c:pt idx="158">
                  <c:v>61.87</c:v>
                </c:pt>
                <c:pt idx="159">
                  <c:v>60.59</c:v>
                </c:pt>
                <c:pt idx="160">
                  <c:v>72.290000000000006</c:v>
                </c:pt>
                <c:pt idx="161">
                  <c:v>62.72</c:v>
                </c:pt>
                <c:pt idx="162">
                  <c:v>66.06</c:v>
                </c:pt>
                <c:pt idx="163">
                  <c:v>66.459999999999994</c:v>
                </c:pt>
                <c:pt idx="164">
                  <c:v>65.52</c:v>
                </c:pt>
                <c:pt idx="165">
                  <c:v>74.56</c:v>
                </c:pt>
                <c:pt idx="166">
                  <c:v>52.38</c:v>
                </c:pt>
                <c:pt idx="167">
                  <c:v>75.709999999999994</c:v>
                </c:pt>
                <c:pt idx="168">
                  <c:v>58.79</c:v>
                </c:pt>
                <c:pt idx="169">
                  <c:v>65.48</c:v>
                </c:pt>
                <c:pt idx="170">
                  <c:v>69.28</c:v>
                </c:pt>
                <c:pt idx="171">
                  <c:v>66.040000000000006</c:v>
                </c:pt>
                <c:pt idx="172">
                  <c:v>52.64</c:v>
                </c:pt>
                <c:pt idx="173">
                  <c:v>59.32</c:v>
                </c:pt>
                <c:pt idx="174">
                  <c:v>66.23</c:v>
                </c:pt>
                <c:pt idx="175">
                  <c:v>60.69</c:v>
                </c:pt>
                <c:pt idx="176">
                  <c:v>57.9</c:v>
                </c:pt>
                <c:pt idx="177">
                  <c:v>70.81</c:v>
                </c:pt>
                <c:pt idx="178">
                  <c:v>68.069999999999993</c:v>
                </c:pt>
                <c:pt idx="179">
                  <c:v>72.14</c:v>
                </c:pt>
                <c:pt idx="180">
                  <c:v>56.6</c:v>
                </c:pt>
                <c:pt idx="181">
                  <c:v>60.02</c:v>
                </c:pt>
                <c:pt idx="182">
                  <c:v>59.81</c:v>
                </c:pt>
                <c:pt idx="183">
                  <c:v>61.82</c:v>
                </c:pt>
                <c:pt idx="184">
                  <c:v>57.29</c:v>
                </c:pt>
                <c:pt idx="185">
                  <c:v>71.430000000000007</c:v>
                </c:pt>
                <c:pt idx="186">
                  <c:v>62.93</c:v>
                </c:pt>
                <c:pt idx="187">
                  <c:v>64.86</c:v>
                </c:pt>
                <c:pt idx="188">
                  <c:v>56.13</c:v>
                </c:pt>
                <c:pt idx="189">
                  <c:v>66.94</c:v>
                </c:pt>
                <c:pt idx="190">
                  <c:v>62.5</c:v>
                </c:pt>
                <c:pt idx="191">
                  <c:v>61.01</c:v>
                </c:pt>
                <c:pt idx="192">
                  <c:v>57.34</c:v>
                </c:pt>
                <c:pt idx="193">
                  <c:v>56.63</c:v>
                </c:pt>
                <c:pt idx="194">
                  <c:v>64.739999999999995</c:v>
                </c:pt>
                <c:pt idx="195">
                  <c:v>58.95</c:v>
                </c:pt>
                <c:pt idx="196">
                  <c:v>54.48</c:v>
                </c:pt>
                <c:pt idx="197">
                  <c:v>69.709999999999994</c:v>
                </c:pt>
                <c:pt idx="198">
                  <c:v>71.959999999999994</c:v>
                </c:pt>
                <c:pt idx="199">
                  <c:v>55.8</c:v>
                </c:pt>
                <c:pt idx="200">
                  <c:v>52.81</c:v>
                </c:pt>
                <c:pt idx="201">
                  <c:v>58.44</c:v>
                </c:pt>
                <c:pt idx="202">
                  <c:v>60.11</c:v>
                </c:pt>
                <c:pt idx="203">
                  <c:v>58.3</c:v>
                </c:pt>
                <c:pt idx="204">
                  <c:v>67.69</c:v>
                </c:pt>
                <c:pt idx="205">
                  <c:v>56.81</c:v>
                </c:pt>
                <c:pt idx="206">
                  <c:v>53.39</c:v>
                </c:pt>
                <c:pt idx="207">
                  <c:v>71.55</c:v>
                </c:pt>
                <c:pt idx="208">
                  <c:v>62.92</c:v>
                </c:pt>
                <c:pt idx="209">
                  <c:v>56.49</c:v>
                </c:pt>
                <c:pt idx="210">
                  <c:v>74.489999999999995</c:v>
                </c:pt>
                <c:pt idx="211">
                  <c:v>53.62</c:v>
                </c:pt>
                <c:pt idx="212">
                  <c:v>69.72</c:v>
                </c:pt>
                <c:pt idx="213">
                  <c:v>60.23</c:v>
                </c:pt>
                <c:pt idx="214">
                  <c:v>60.22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C7-4692-B125-9DF5C0402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264096"/>
        <c:axId val="336201968"/>
      </c:scatterChart>
      <c:valAx>
        <c:axId val="56126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201968"/>
        <c:crosses val="autoZero"/>
        <c:crossBetween val="midCat"/>
      </c:valAx>
      <c:valAx>
        <c:axId val="33620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64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HSC%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mba_%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42170713035870516"/>
                  <c:y val="-2.20013123359580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Sheet2!$B$2:$B$216</c:f>
              <c:numCache>
                <c:formatCode>General</c:formatCode>
                <c:ptCount val="215"/>
                <c:pt idx="0">
                  <c:v>91</c:v>
                </c:pt>
                <c:pt idx="1">
                  <c:v>78.33</c:v>
                </c:pt>
                <c:pt idx="2">
                  <c:v>68</c:v>
                </c:pt>
                <c:pt idx="3">
                  <c:v>52</c:v>
                </c:pt>
                <c:pt idx="4">
                  <c:v>73.599999999999994</c:v>
                </c:pt>
                <c:pt idx="5">
                  <c:v>49.8</c:v>
                </c:pt>
                <c:pt idx="6">
                  <c:v>49.2</c:v>
                </c:pt>
                <c:pt idx="7">
                  <c:v>64</c:v>
                </c:pt>
                <c:pt idx="8">
                  <c:v>79</c:v>
                </c:pt>
                <c:pt idx="9">
                  <c:v>70</c:v>
                </c:pt>
                <c:pt idx="10">
                  <c:v>61</c:v>
                </c:pt>
                <c:pt idx="11">
                  <c:v>68.400000000000006</c:v>
                </c:pt>
                <c:pt idx="12">
                  <c:v>55</c:v>
                </c:pt>
                <c:pt idx="13">
                  <c:v>87</c:v>
                </c:pt>
                <c:pt idx="14">
                  <c:v>47</c:v>
                </c:pt>
                <c:pt idx="15">
                  <c:v>75</c:v>
                </c:pt>
                <c:pt idx="16">
                  <c:v>66.2</c:v>
                </c:pt>
                <c:pt idx="17">
                  <c:v>67</c:v>
                </c:pt>
                <c:pt idx="18">
                  <c:v>66</c:v>
                </c:pt>
                <c:pt idx="19">
                  <c:v>67</c:v>
                </c:pt>
                <c:pt idx="20">
                  <c:v>65</c:v>
                </c:pt>
                <c:pt idx="21">
                  <c:v>76</c:v>
                </c:pt>
                <c:pt idx="22">
                  <c:v>60.8</c:v>
                </c:pt>
                <c:pt idx="23">
                  <c:v>60</c:v>
                </c:pt>
                <c:pt idx="24">
                  <c:v>97.7</c:v>
                </c:pt>
                <c:pt idx="25">
                  <c:v>54.6</c:v>
                </c:pt>
                <c:pt idx="26">
                  <c:v>79</c:v>
                </c:pt>
                <c:pt idx="27">
                  <c:v>67</c:v>
                </c:pt>
                <c:pt idx="28">
                  <c:v>76.5</c:v>
                </c:pt>
                <c:pt idx="29">
                  <c:v>67</c:v>
                </c:pt>
                <c:pt idx="30">
                  <c:v>73.5</c:v>
                </c:pt>
                <c:pt idx="31">
                  <c:v>53</c:v>
                </c:pt>
                <c:pt idx="32">
                  <c:v>81</c:v>
                </c:pt>
                <c:pt idx="33">
                  <c:v>65</c:v>
                </c:pt>
                <c:pt idx="34">
                  <c:v>51</c:v>
                </c:pt>
                <c:pt idx="35">
                  <c:v>78</c:v>
                </c:pt>
                <c:pt idx="36">
                  <c:v>44</c:v>
                </c:pt>
                <c:pt idx="37">
                  <c:v>76</c:v>
                </c:pt>
                <c:pt idx="38">
                  <c:v>58</c:v>
                </c:pt>
                <c:pt idx="39">
                  <c:v>68</c:v>
                </c:pt>
                <c:pt idx="40">
                  <c:v>77</c:v>
                </c:pt>
                <c:pt idx="41">
                  <c:v>63.16</c:v>
                </c:pt>
                <c:pt idx="42">
                  <c:v>39</c:v>
                </c:pt>
                <c:pt idx="43">
                  <c:v>87</c:v>
                </c:pt>
                <c:pt idx="44">
                  <c:v>73</c:v>
                </c:pt>
                <c:pt idx="45">
                  <c:v>64</c:v>
                </c:pt>
                <c:pt idx="46">
                  <c:v>71.98</c:v>
                </c:pt>
                <c:pt idx="47">
                  <c:v>60</c:v>
                </c:pt>
                <c:pt idx="48">
                  <c:v>62</c:v>
                </c:pt>
                <c:pt idx="49">
                  <c:v>37</c:v>
                </c:pt>
                <c:pt idx="50">
                  <c:v>73.2</c:v>
                </c:pt>
                <c:pt idx="51">
                  <c:v>61.12</c:v>
                </c:pt>
                <c:pt idx="52">
                  <c:v>45.83</c:v>
                </c:pt>
                <c:pt idx="53">
                  <c:v>70</c:v>
                </c:pt>
                <c:pt idx="54">
                  <c:v>60</c:v>
                </c:pt>
                <c:pt idx="55">
                  <c:v>66.599999999999994</c:v>
                </c:pt>
                <c:pt idx="56">
                  <c:v>71.400000000000006</c:v>
                </c:pt>
                <c:pt idx="57">
                  <c:v>76</c:v>
                </c:pt>
                <c:pt idx="58">
                  <c:v>62</c:v>
                </c:pt>
                <c:pt idx="59">
                  <c:v>65.58</c:v>
                </c:pt>
                <c:pt idx="60">
                  <c:v>70</c:v>
                </c:pt>
                <c:pt idx="61">
                  <c:v>73.400000000000006</c:v>
                </c:pt>
                <c:pt idx="62">
                  <c:v>64.2</c:v>
                </c:pt>
                <c:pt idx="63">
                  <c:v>70</c:v>
                </c:pt>
                <c:pt idx="64">
                  <c:v>73</c:v>
                </c:pt>
                <c:pt idx="65">
                  <c:v>47</c:v>
                </c:pt>
                <c:pt idx="66">
                  <c:v>74</c:v>
                </c:pt>
                <c:pt idx="67">
                  <c:v>78.5</c:v>
                </c:pt>
                <c:pt idx="68">
                  <c:v>47</c:v>
                </c:pt>
                <c:pt idx="69">
                  <c:v>73</c:v>
                </c:pt>
                <c:pt idx="70">
                  <c:v>61</c:v>
                </c:pt>
                <c:pt idx="71">
                  <c:v>70.290000000000006</c:v>
                </c:pt>
                <c:pt idx="72">
                  <c:v>67</c:v>
                </c:pt>
                <c:pt idx="73">
                  <c:v>83.83</c:v>
                </c:pt>
                <c:pt idx="74">
                  <c:v>64.8</c:v>
                </c:pt>
                <c:pt idx="75">
                  <c:v>62</c:v>
                </c:pt>
                <c:pt idx="76">
                  <c:v>70.400000000000006</c:v>
                </c:pt>
                <c:pt idx="77">
                  <c:v>80</c:v>
                </c:pt>
                <c:pt idx="78">
                  <c:v>90.9</c:v>
                </c:pt>
                <c:pt idx="79">
                  <c:v>62</c:v>
                </c:pt>
                <c:pt idx="80">
                  <c:v>62</c:v>
                </c:pt>
                <c:pt idx="81">
                  <c:v>63</c:v>
                </c:pt>
                <c:pt idx="82">
                  <c:v>67</c:v>
                </c:pt>
                <c:pt idx="83">
                  <c:v>79</c:v>
                </c:pt>
                <c:pt idx="84">
                  <c:v>63</c:v>
                </c:pt>
                <c:pt idx="85">
                  <c:v>89.83</c:v>
                </c:pt>
                <c:pt idx="86">
                  <c:v>63</c:v>
                </c:pt>
                <c:pt idx="87">
                  <c:v>51</c:v>
                </c:pt>
                <c:pt idx="88">
                  <c:v>62</c:v>
                </c:pt>
                <c:pt idx="89">
                  <c:v>75</c:v>
                </c:pt>
                <c:pt idx="90">
                  <c:v>90</c:v>
                </c:pt>
                <c:pt idx="91">
                  <c:v>57</c:v>
                </c:pt>
                <c:pt idx="92">
                  <c:v>69</c:v>
                </c:pt>
                <c:pt idx="93">
                  <c:v>62</c:v>
                </c:pt>
                <c:pt idx="94">
                  <c:v>62</c:v>
                </c:pt>
                <c:pt idx="95">
                  <c:v>78</c:v>
                </c:pt>
                <c:pt idx="96">
                  <c:v>70</c:v>
                </c:pt>
                <c:pt idx="97">
                  <c:v>62.5</c:v>
                </c:pt>
                <c:pt idx="98">
                  <c:v>73</c:v>
                </c:pt>
                <c:pt idx="99">
                  <c:v>82</c:v>
                </c:pt>
                <c:pt idx="100">
                  <c:v>57</c:v>
                </c:pt>
                <c:pt idx="101">
                  <c:v>72</c:v>
                </c:pt>
                <c:pt idx="102">
                  <c:v>61</c:v>
                </c:pt>
                <c:pt idx="103">
                  <c:v>78</c:v>
                </c:pt>
                <c:pt idx="104">
                  <c:v>63</c:v>
                </c:pt>
                <c:pt idx="105">
                  <c:v>64</c:v>
                </c:pt>
                <c:pt idx="106">
                  <c:v>50</c:v>
                </c:pt>
                <c:pt idx="107">
                  <c:v>90</c:v>
                </c:pt>
                <c:pt idx="108">
                  <c:v>82</c:v>
                </c:pt>
                <c:pt idx="109">
                  <c:v>63</c:v>
                </c:pt>
                <c:pt idx="110">
                  <c:v>70</c:v>
                </c:pt>
                <c:pt idx="111">
                  <c:v>54</c:v>
                </c:pt>
                <c:pt idx="112">
                  <c:v>61</c:v>
                </c:pt>
                <c:pt idx="113">
                  <c:v>79</c:v>
                </c:pt>
                <c:pt idx="114">
                  <c:v>68</c:v>
                </c:pt>
                <c:pt idx="115">
                  <c:v>63</c:v>
                </c:pt>
                <c:pt idx="116">
                  <c:v>72.8</c:v>
                </c:pt>
                <c:pt idx="117">
                  <c:v>75</c:v>
                </c:pt>
                <c:pt idx="118">
                  <c:v>80</c:v>
                </c:pt>
                <c:pt idx="119">
                  <c:v>68.400000000000006</c:v>
                </c:pt>
                <c:pt idx="120">
                  <c:v>40</c:v>
                </c:pt>
                <c:pt idx="121">
                  <c:v>67</c:v>
                </c:pt>
                <c:pt idx="122">
                  <c:v>66.8</c:v>
                </c:pt>
                <c:pt idx="123">
                  <c:v>59</c:v>
                </c:pt>
                <c:pt idx="124">
                  <c:v>71</c:v>
                </c:pt>
                <c:pt idx="125">
                  <c:v>73</c:v>
                </c:pt>
                <c:pt idx="126">
                  <c:v>61</c:v>
                </c:pt>
                <c:pt idx="127">
                  <c:v>60</c:v>
                </c:pt>
                <c:pt idx="128">
                  <c:v>73.400000000000006</c:v>
                </c:pt>
                <c:pt idx="129">
                  <c:v>89.7</c:v>
                </c:pt>
                <c:pt idx="130">
                  <c:v>65</c:v>
                </c:pt>
                <c:pt idx="131">
                  <c:v>57</c:v>
                </c:pt>
                <c:pt idx="132">
                  <c:v>68</c:v>
                </c:pt>
                <c:pt idx="133">
                  <c:v>64</c:v>
                </c:pt>
                <c:pt idx="134">
                  <c:v>92</c:v>
                </c:pt>
                <c:pt idx="135">
                  <c:v>56</c:v>
                </c:pt>
                <c:pt idx="136">
                  <c:v>59</c:v>
                </c:pt>
                <c:pt idx="137">
                  <c:v>63</c:v>
                </c:pt>
                <c:pt idx="138">
                  <c:v>64</c:v>
                </c:pt>
                <c:pt idx="139">
                  <c:v>70</c:v>
                </c:pt>
                <c:pt idx="140">
                  <c:v>64.8</c:v>
                </c:pt>
                <c:pt idx="141">
                  <c:v>64</c:v>
                </c:pt>
                <c:pt idx="142">
                  <c:v>60</c:v>
                </c:pt>
                <c:pt idx="143">
                  <c:v>64.89</c:v>
                </c:pt>
                <c:pt idx="144">
                  <c:v>50</c:v>
                </c:pt>
                <c:pt idx="145">
                  <c:v>65.66</c:v>
                </c:pt>
                <c:pt idx="146">
                  <c:v>63</c:v>
                </c:pt>
                <c:pt idx="147">
                  <c:v>74</c:v>
                </c:pt>
                <c:pt idx="148">
                  <c:v>86</c:v>
                </c:pt>
                <c:pt idx="149">
                  <c:v>58</c:v>
                </c:pt>
                <c:pt idx="150">
                  <c:v>58.66</c:v>
                </c:pt>
                <c:pt idx="151">
                  <c:v>65</c:v>
                </c:pt>
                <c:pt idx="152">
                  <c:v>60.5</c:v>
                </c:pt>
                <c:pt idx="153">
                  <c:v>59</c:v>
                </c:pt>
                <c:pt idx="154">
                  <c:v>63</c:v>
                </c:pt>
                <c:pt idx="155">
                  <c:v>74.66</c:v>
                </c:pt>
                <c:pt idx="156">
                  <c:v>69.400000000000006</c:v>
                </c:pt>
                <c:pt idx="157">
                  <c:v>62.5</c:v>
                </c:pt>
                <c:pt idx="158">
                  <c:v>63</c:v>
                </c:pt>
                <c:pt idx="159">
                  <c:v>49</c:v>
                </c:pt>
                <c:pt idx="160">
                  <c:v>74</c:v>
                </c:pt>
                <c:pt idx="161">
                  <c:v>51</c:v>
                </c:pt>
                <c:pt idx="162">
                  <c:v>87.6</c:v>
                </c:pt>
                <c:pt idx="163">
                  <c:v>67</c:v>
                </c:pt>
                <c:pt idx="164">
                  <c:v>72.5</c:v>
                </c:pt>
                <c:pt idx="165">
                  <c:v>78.33</c:v>
                </c:pt>
                <c:pt idx="166">
                  <c:v>62</c:v>
                </c:pt>
                <c:pt idx="167">
                  <c:v>62</c:v>
                </c:pt>
                <c:pt idx="168">
                  <c:v>51</c:v>
                </c:pt>
                <c:pt idx="169">
                  <c:v>42.16</c:v>
                </c:pt>
                <c:pt idx="170">
                  <c:v>67.2</c:v>
                </c:pt>
                <c:pt idx="171">
                  <c:v>80</c:v>
                </c:pt>
                <c:pt idx="172">
                  <c:v>58</c:v>
                </c:pt>
                <c:pt idx="173">
                  <c:v>52</c:v>
                </c:pt>
                <c:pt idx="174">
                  <c:v>50.83</c:v>
                </c:pt>
                <c:pt idx="175">
                  <c:v>62</c:v>
                </c:pt>
                <c:pt idx="176">
                  <c:v>60</c:v>
                </c:pt>
                <c:pt idx="177">
                  <c:v>97</c:v>
                </c:pt>
                <c:pt idx="178">
                  <c:v>56</c:v>
                </c:pt>
                <c:pt idx="179">
                  <c:v>64</c:v>
                </c:pt>
                <c:pt idx="180">
                  <c:v>71.5</c:v>
                </c:pt>
                <c:pt idx="181">
                  <c:v>60.33</c:v>
                </c:pt>
                <c:pt idx="182">
                  <c:v>65</c:v>
                </c:pt>
                <c:pt idx="183">
                  <c:v>77</c:v>
                </c:pt>
                <c:pt idx="184">
                  <c:v>62.83</c:v>
                </c:pt>
                <c:pt idx="185">
                  <c:v>72</c:v>
                </c:pt>
                <c:pt idx="186">
                  <c:v>64</c:v>
                </c:pt>
                <c:pt idx="187">
                  <c:v>65.5</c:v>
                </c:pt>
                <c:pt idx="188">
                  <c:v>47</c:v>
                </c:pt>
                <c:pt idx="189">
                  <c:v>77.599999999999994</c:v>
                </c:pt>
                <c:pt idx="190">
                  <c:v>70.2</c:v>
                </c:pt>
                <c:pt idx="191">
                  <c:v>61</c:v>
                </c:pt>
                <c:pt idx="192">
                  <c:v>61.4</c:v>
                </c:pt>
                <c:pt idx="193">
                  <c:v>63</c:v>
                </c:pt>
                <c:pt idx="194">
                  <c:v>55</c:v>
                </c:pt>
                <c:pt idx="195">
                  <c:v>76</c:v>
                </c:pt>
                <c:pt idx="196">
                  <c:v>63</c:v>
                </c:pt>
                <c:pt idx="197">
                  <c:v>53</c:v>
                </c:pt>
                <c:pt idx="198">
                  <c:v>70</c:v>
                </c:pt>
                <c:pt idx="199">
                  <c:v>65</c:v>
                </c:pt>
                <c:pt idx="200">
                  <c:v>60</c:v>
                </c:pt>
                <c:pt idx="201">
                  <c:v>63</c:v>
                </c:pt>
                <c:pt idx="202">
                  <c:v>63</c:v>
                </c:pt>
                <c:pt idx="203">
                  <c:v>61.33</c:v>
                </c:pt>
                <c:pt idx="204">
                  <c:v>73</c:v>
                </c:pt>
                <c:pt idx="205">
                  <c:v>62</c:v>
                </c:pt>
                <c:pt idx="206">
                  <c:v>42</c:v>
                </c:pt>
                <c:pt idx="207">
                  <c:v>78</c:v>
                </c:pt>
                <c:pt idx="208">
                  <c:v>60</c:v>
                </c:pt>
                <c:pt idx="209">
                  <c:v>72</c:v>
                </c:pt>
                <c:pt idx="210">
                  <c:v>82</c:v>
                </c:pt>
                <c:pt idx="211">
                  <c:v>60</c:v>
                </c:pt>
                <c:pt idx="212">
                  <c:v>67</c:v>
                </c:pt>
                <c:pt idx="213">
                  <c:v>66</c:v>
                </c:pt>
                <c:pt idx="214">
                  <c:v>58</c:v>
                </c:pt>
              </c:numCache>
            </c:numRef>
          </c:xVal>
          <c:yVal>
            <c:numRef>
              <c:f>Sheet2!$D$2:$D$216</c:f>
              <c:numCache>
                <c:formatCode>General</c:formatCode>
                <c:ptCount val="215"/>
                <c:pt idx="0">
                  <c:v>58.8</c:v>
                </c:pt>
                <c:pt idx="1">
                  <c:v>66.28</c:v>
                </c:pt>
                <c:pt idx="2">
                  <c:v>57.8</c:v>
                </c:pt>
                <c:pt idx="3">
                  <c:v>59.43</c:v>
                </c:pt>
                <c:pt idx="4">
                  <c:v>55.5</c:v>
                </c:pt>
                <c:pt idx="5">
                  <c:v>51.58</c:v>
                </c:pt>
                <c:pt idx="6">
                  <c:v>53.29</c:v>
                </c:pt>
                <c:pt idx="7">
                  <c:v>62.14</c:v>
                </c:pt>
                <c:pt idx="8">
                  <c:v>61.29</c:v>
                </c:pt>
                <c:pt idx="9">
                  <c:v>52.21</c:v>
                </c:pt>
                <c:pt idx="10">
                  <c:v>60.85</c:v>
                </c:pt>
                <c:pt idx="11">
                  <c:v>63.7</c:v>
                </c:pt>
                <c:pt idx="12">
                  <c:v>65.040000000000006</c:v>
                </c:pt>
                <c:pt idx="13">
                  <c:v>68.63</c:v>
                </c:pt>
                <c:pt idx="14">
                  <c:v>54.96</c:v>
                </c:pt>
                <c:pt idx="15">
                  <c:v>64.66</c:v>
                </c:pt>
                <c:pt idx="16">
                  <c:v>62.54</c:v>
                </c:pt>
                <c:pt idx="17">
                  <c:v>67.28</c:v>
                </c:pt>
                <c:pt idx="18">
                  <c:v>64.08</c:v>
                </c:pt>
                <c:pt idx="19">
                  <c:v>77.89</c:v>
                </c:pt>
                <c:pt idx="20">
                  <c:v>56.7</c:v>
                </c:pt>
                <c:pt idx="21">
                  <c:v>69.06</c:v>
                </c:pt>
                <c:pt idx="22">
                  <c:v>68.81</c:v>
                </c:pt>
                <c:pt idx="23">
                  <c:v>63.62</c:v>
                </c:pt>
                <c:pt idx="24">
                  <c:v>74.010000000000005</c:v>
                </c:pt>
                <c:pt idx="25">
                  <c:v>65.33</c:v>
                </c:pt>
                <c:pt idx="26">
                  <c:v>57.55</c:v>
                </c:pt>
                <c:pt idx="27">
                  <c:v>57.69</c:v>
                </c:pt>
                <c:pt idx="28">
                  <c:v>64.150000000000006</c:v>
                </c:pt>
                <c:pt idx="29">
                  <c:v>51.29</c:v>
                </c:pt>
                <c:pt idx="30">
                  <c:v>56.7</c:v>
                </c:pt>
                <c:pt idx="31">
                  <c:v>58.32</c:v>
                </c:pt>
                <c:pt idx="32">
                  <c:v>62.21</c:v>
                </c:pt>
                <c:pt idx="33">
                  <c:v>72.78</c:v>
                </c:pt>
                <c:pt idx="34">
                  <c:v>62.77</c:v>
                </c:pt>
                <c:pt idx="35">
                  <c:v>62.74</c:v>
                </c:pt>
                <c:pt idx="36">
                  <c:v>51.45</c:v>
                </c:pt>
                <c:pt idx="37">
                  <c:v>55.47</c:v>
                </c:pt>
                <c:pt idx="38">
                  <c:v>56.86</c:v>
                </c:pt>
                <c:pt idx="39">
                  <c:v>62.56</c:v>
                </c:pt>
                <c:pt idx="40">
                  <c:v>66.72</c:v>
                </c:pt>
                <c:pt idx="41">
                  <c:v>69.760000000000005</c:v>
                </c:pt>
                <c:pt idx="42">
                  <c:v>51.21</c:v>
                </c:pt>
                <c:pt idx="43">
                  <c:v>62.9</c:v>
                </c:pt>
                <c:pt idx="44">
                  <c:v>69.7</c:v>
                </c:pt>
                <c:pt idx="45">
                  <c:v>66.53</c:v>
                </c:pt>
                <c:pt idx="46">
                  <c:v>71.63</c:v>
                </c:pt>
                <c:pt idx="47">
                  <c:v>54.55</c:v>
                </c:pt>
                <c:pt idx="48">
                  <c:v>62.46</c:v>
                </c:pt>
                <c:pt idx="49">
                  <c:v>56.11</c:v>
                </c:pt>
                <c:pt idx="50">
                  <c:v>62.98</c:v>
                </c:pt>
                <c:pt idx="51">
                  <c:v>62.65</c:v>
                </c:pt>
                <c:pt idx="52">
                  <c:v>65.489999999999995</c:v>
                </c:pt>
                <c:pt idx="53">
                  <c:v>71.040000000000006</c:v>
                </c:pt>
                <c:pt idx="54">
                  <c:v>65.56</c:v>
                </c:pt>
                <c:pt idx="55">
                  <c:v>52.71</c:v>
                </c:pt>
                <c:pt idx="56">
                  <c:v>66.88</c:v>
                </c:pt>
                <c:pt idx="57">
                  <c:v>63.59</c:v>
                </c:pt>
                <c:pt idx="58">
                  <c:v>57.99</c:v>
                </c:pt>
                <c:pt idx="59">
                  <c:v>56.66</c:v>
                </c:pt>
                <c:pt idx="60">
                  <c:v>57.24</c:v>
                </c:pt>
                <c:pt idx="61">
                  <c:v>62.48</c:v>
                </c:pt>
                <c:pt idx="62">
                  <c:v>59.69</c:v>
                </c:pt>
                <c:pt idx="63">
                  <c:v>59.5</c:v>
                </c:pt>
                <c:pt idx="64">
                  <c:v>58.78</c:v>
                </c:pt>
                <c:pt idx="65">
                  <c:v>57.1</c:v>
                </c:pt>
                <c:pt idx="66">
                  <c:v>58.46</c:v>
                </c:pt>
                <c:pt idx="67">
                  <c:v>60.99</c:v>
                </c:pt>
                <c:pt idx="68">
                  <c:v>59.24</c:v>
                </c:pt>
                <c:pt idx="69">
                  <c:v>68.069999999999993</c:v>
                </c:pt>
                <c:pt idx="70">
                  <c:v>65.45</c:v>
                </c:pt>
                <c:pt idx="71">
                  <c:v>66.94</c:v>
                </c:pt>
                <c:pt idx="72">
                  <c:v>68.53</c:v>
                </c:pt>
                <c:pt idx="73">
                  <c:v>59.75</c:v>
                </c:pt>
                <c:pt idx="74">
                  <c:v>67.2</c:v>
                </c:pt>
                <c:pt idx="75">
                  <c:v>67</c:v>
                </c:pt>
                <c:pt idx="76">
                  <c:v>64.27</c:v>
                </c:pt>
                <c:pt idx="77">
                  <c:v>57.65</c:v>
                </c:pt>
                <c:pt idx="78">
                  <c:v>59.42</c:v>
                </c:pt>
                <c:pt idx="79">
                  <c:v>67.989999999999995</c:v>
                </c:pt>
                <c:pt idx="80">
                  <c:v>62.35</c:v>
                </c:pt>
                <c:pt idx="81">
                  <c:v>70.2</c:v>
                </c:pt>
                <c:pt idx="82">
                  <c:v>60.44</c:v>
                </c:pt>
                <c:pt idx="83">
                  <c:v>66.69</c:v>
                </c:pt>
                <c:pt idx="84">
                  <c:v>62</c:v>
                </c:pt>
                <c:pt idx="85">
                  <c:v>76.180000000000007</c:v>
                </c:pt>
                <c:pt idx="86">
                  <c:v>57.03</c:v>
                </c:pt>
                <c:pt idx="87">
                  <c:v>59.08</c:v>
                </c:pt>
                <c:pt idx="88">
                  <c:v>64.36</c:v>
                </c:pt>
                <c:pt idx="89">
                  <c:v>62.36</c:v>
                </c:pt>
                <c:pt idx="90">
                  <c:v>68.03</c:v>
                </c:pt>
                <c:pt idx="91">
                  <c:v>62.79</c:v>
                </c:pt>
                <c:pt idx="92">
                  <c:v>59.47</c:v>
                </c:pt>
                <c:pt idx="93">
                  <c:v>55.41</c:v>
                </c:pt>
                <c:pt idx="94">
                  <c:v>54.97</c:v>
                </c:pt>
                <c:pt idx="95">
                  <c:v>62.16</c:v>
                </c:pt>
                <c:pt idx="96">
                  <c:v>64.44</c:v>
                </c:pt>
                <c:pt idx="97">
                  <c:v>69.03</c:v>
                </c:pt>
                <c:pt idx="98">
                  <c:v>57.31</c:v>
                </c:pt>
                <c:pt idx="99">
                  <c:v>59.47</c:v>
                </c:pt>
                <c:pt idx="100">
                  <c:v>64.95</c:v>
                </c:pt>
                <c:pt idx="101">
                  <c:v>60.44</c:v>
                </c:pt>
                <c:pt idx="102">
                  <c:v>61.31</c:v>
                </c:pt>
                <c:pt idx="103">
                  <c:v>65.83</c:v>
                </c:pt>
                <c:pt idx="104">
                  <c:v>58.23</c:v>
                </c:pt>
                <c:pt idx="105">
                  <c:v>55.3</c:v>
                </c:pt>
                <c:pt idx="106">
                  <c:v>65.69</c:v>
                </c:pt>
                <c:pt idx="107">
                  <c:v>73.52</c:v>
                </c:pt>
                <c:pt idx="108">
                  <c:v>58.31</c:v>
                </c:pt>
                <c:pt idx="109">
                  <c:v>56.09</c:v>
                </c:pt>
                <c:pt idx="110">
                  <c:v>54.8</c:v>
                </c:pt>
                <c:pt idx="111">
                  <c:v>60.64</c:v>
                </c:pt>
                <c:pt idx="112">
                  <c:v>53.94</c:v>
                </c:pt>
                <c:pt idx="113">
                  <c:v>63.08</c:v>
                </c:pt>
                <c:pt idx="114">
                  <c:v>55.01</c:v>
                </c:pt>
                <c:pt idx="115">
                  <c:v>60.5</c:v>
                </c:pt>
                <c:pt idx="116">
                  <c:v>70.849999999999994</c:v>
                </c:pt>
                <c:pt idx="117">
                  <c:v>67.05</c:v>
                </c:pt>
                <c:pt idx="118">
                  <c:v>70.48</c:v>
                </c:pt>
                <c:pt idx="119">
                  <c:v>64.34</c:v>
                </c:pt>
                <c:pt idx="120">
                  <c:v>58.81</c:v>
                </c:pt>
                <c:pt idx="121">
                  <c:v>71.489999999999995</c:v>
                </c:pt>
                <c:pt idx="122">
                  <c:v>71</c:v>
                </c:pt>
                <c:pt idx="123">
                  <c:v>56.7</c:v>
                </c:pt>
                <c:pt idx="124">
                  <c:v>61.26</c:v>
                </c:pt>
                <c:pt idx="125">
                  <c:v>73.33</c:v>
                </c:pt>
                <c:pt idx="126">
                  <c:v>68.2</c:v>
                </c:pt>
                <c:pt idx="127">
                  <c:v>58.4</c:v>
                </c:pt>
                <c:pt idx="128">
                  <c:v>76.260000000000005</c:v>
                </c:pt>
                <c:pt idx="129">
                  <c:v>68.55</c:v>
                </c:pt>
                <c:pt idx="130">
                  <c:v>64.150000000000006</c:v>
                </c:pt>
                <c:pt idx="131">
                  <c:v>60.78</c:v>
                </c:pt>
                <c:pt idx="132">
                  <c:v>53.49</c:v>
                </c:pt>
                <c:pt idx="133">
                  <c:v>60.98</c:v>
                </c:pt>
                <c:pt idx="134">
                  <c:v>67.13</c:v>
                </c:pt>
                <c:pt idx="135">
                  <c:v>65.63</c:v>
                </c:pt>
                <c:pt idx="136">
                  <c:v>61.58</c:v>
                </c:pt>
                <c:pt idx="137">
                  <c:v>60.41</c:v>
                </c:pt>
                <c:pt idx="138">
                  <c:v>71.77</c:v>
                </c:pt>
                <c:pt idx="139">
                  <c:v>54.43</c:v>
                </c:pt>
                <c:pt idx="140">
                  <c:v>56.94</c:v>
                </c:pt>
                <c:pt idx="141">
                  <c:v>61.9</c:v>
                </c:pt>
                <c:pt idx="142">
                  <c:v>61.29</c:v>
                </c:pt>
                <c:pt idx="143">
                  <c:v>60.39</c:v>
                </c:pt>
                <c:pt idx="144">
                  <c:v>58.52</c:v>
                </c:pt>
                <c:pt idx="145">
                  <c:v>63.23</c:v>
                </c:pt>
                <c:pt idx="146">
                  <c:v>55.14</c:v>
                </c:pt>
                <c:pt idx="147">
                  <c:v>62.28</c:v>
                </c:pt>
                <c:pt idx="148">
                  <c:v>64.08</c:v>
                </c:pt>
                <c:pt idx="149">
                  <c:v>58.54</c:v>
                </c:pt>
                <c:pt idx="150">
                  <c:v>61.3</c:v>
                </c:pt>
                <c:pt idx="151">
                  <c:v>58.87</c:v>
                </c:pt>
                <c:pt idx="152">
                  <c:v>65.25</c:v>
                </c:pt>
                <c:pt idx="153">
                  <c:v>62.48</c:v>
                </c:pt>
                <c:pt idx="154">
                  <c:v>53.2</c:v>
                </c:pt>
                <c:pt idx="155">
                  <c:v>65.989999999999995</c:v>
                </c:pt>
                <c:pt idx="156">
                  <c:v>52.72</c:v>
                </c:pt>
                <c:pt idx="157">
                  <c:v>55.03</c:v>
                </c:pt>
                <c:pt idx="158">
                  <c:v>61.87</c:v>
                </c:pt>
                <c:pt idx="159">
                  <c:v>60.59</c:v>
                </c:pt>
                <c:pt idx="160">
                  <c:v>72.290000000000006</c:v>
                </c:pt>
                <c:pt idx="161">
                  <c:v>62.72</c:v>
                </c:pt>
                <c:pt idx="162">
                  <c:v>66.06</c:v>
                </c:pt>
                <c:pt idx="163">
                  <c:v>66.459999999999994</c:v>
                </c:pt>
                <c:pt idx="164">
                  <c:v>65.52</c:v>
                </c:pt>
                <c:pt idx="165">
                  <c:v>74.56</c:v>
                </c:pt>
                <c:pt idx="166">
                  <c:v>52.38</c:v>
                </c:pt>
                <c:pt idx="167">
                  <c:v>75.709999999999994</c:v>
                </c:pt>
                <c:pt idx="168">
                  <c:v>58.79</c:v>
                </c:pt>
                <c:pt idx="169">
                  <c:v>65.48</c:v>
                </c:pt>
                <c:pt idx="170">
                  <c:v>69.28</c:v>
                </c:pt>
                <c:pt idx="171">
                  <c:v>66.040000000000006</c:v>
                </c:pt>
                <c:pt idx="172">
                  <c:v>52.64</c:v>
                </c:pt>
                <c:pt idx="173">
                  <c:v>59.32</c:v>
                </c:pt>
                <c:pt idx="174">
                  <c:v>66.23</c:v>
                </c:pt>
                <c:pt idx="175">
                  <c:v>60.69</c:v>
                </c:pt>
                <c:pt idx="176">
                  <c:v>57.9</c:v>
                </c:pt>
                <c:pt idx="177">
                  <c:v>70.81</c:v>
                </c:pt>
                <c:pt idx="178">
                  <c:v>68.069999999999993</c:v>
                </c:pt>
                <c:pt idx="179">
                  <c:v>72.14</c:v>
                </c:pt>
                <c:pt idx="180">
                  <c:v>56.6</c:v>
                </c:pt>
                <c:pt idx="181">
                  <c:v>60.02</c:v>
                </c:pt>
                <c:pt idx="182">
                  <c:v>59.81</c:v>
                </c:pt>
                <c:pt idx="183">
                  <c:v>61.82</c:v>
                </c:pt>
                <c:pt idx="184">
                  <c:v>57.29</c:v>
                </c:pt>
                <c:pt idx="185">
                  <c:v>71.430000000000007</c:v>
                </c:pt>
                <c:pt idx="186">
                  <c:v>62.93</c:v>
                </c:pt>
                <c:pt idx="187">
                  <c:v>64.86</c:v>
                </c:pt>
                <c:pt idx="188">
                  <c:v>56.13</c:v>
                </c:pt>
                <c:pt idx="189">
                  <c:v>66.94</c:v>
                </c:pt>
                <c:pt idx="190">
                  <c:v>62.5</c:v>
                </c:pt>
                <c:pt idx="191">
                  <c:v>61.01</c:v>
                </c:pt>
                <c:pt idx="192">
                  <c:v>57.34</c:v>
                </c:pt>
                <c:pt idx="193">
                  <c:v>56.63</c:v>
                </c:pt>
                <c:pt idx="194">
                  <c:v>64.739999999999995</c:v>
                </c:pt>
                <c:pt idx="195">
                  <c:v>58.95</c:v>
                </c:pt>
                <c:pt idx="196">
                  <c:v>54.48</c:v>
                </c:pt>
                <c:pt idx="197">
                  <c:v>69.709999999999994</c:v>
                </c:pt>
                <c:pt idx="198">
                  <c:v>71.959999999999994</c:v>
                </c:pt>
                <c:pt idx="199">
                  <c:v>55.8</c:v>
                </c:pt>
                <c:pt idx="200">
                  <c:v>52.81</c:v>
                </c:pt>
                <c:pt idx="201">
                  <c:v>58.44</c:v>
                </c:pt>
                <c:pt idx="202">
                  <c:v>60.11</c:v>
                </c:pt>
                <c:pt idx="203">
                  <c:v>58.3</c:v>
                </c:pt>
                <c:pt idx="204">
                  <c:v>67.69</c:v>
                </c:pt>
                <c:pt idx="205">
                  <c:v>56.81</c:v>
                </c:pt>
                <c:pt idx="206">
                  <c:v>53.39</c:v>
                </c:pt>
                <c:pt idx="207">
                  <c:v>71.55</c:v>
                </c:pt>
                <c:pt idx="208">
                  <c:v>62.92</c:v>
                </c:pt>
                <c:pt idx="209">
                  <c:v>56.49</c:v>
                </c:pt>
                <c:pt idx="210">
                  <c:v>74.489999999999995</c:v>
                </c:pt>
                <c:pt idx="211">
                  <c:v>53.62</c:v>
                </c:pt>
                <c:pt idx="212">
                  <c:v>69.72</c:v>
                </c:pt>
                <c:pt idx="213">
                  <c:v>60.23</c:v>
                </c:pt>
                <c:pt idx="214">
                  <c:v>60.22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1B-4E4B-9293-E2A7B6C3B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416768"/>
        <c:axId val="336187824"/>
      </c:scatterChart>
      <c:valAx>
        <c:axId val="50841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87824"/>
        <c:crosses val="autoZero"/>
        <c:crossBetween val="midCat"/>
      </c:valAx>
      <c:valAx>
        <c:axId val="33618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416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Placements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58705161854769E-2"/>
          <c:y val="0.18097222222222226"/>
          <c:w val="0.89019685039370078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Sheet6!$H$5</c:f>
              <c:strCache>
                <c:ptCount val="1"/>
                <c:pt idx="0">
                  <c:v>Not Placed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Sheet6!$I$4:$K$4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Sheet6!$I$5:$K$5</c:f>
              <c:numCache>
                <c:formatCode>General</c:formatCode>
                <c:ptCount val="3"/>
                <c:pt idx="0">
                  <c:v>5</c:v>
                </c:pt>
                <c:pt idx="1">
                  <c:v>61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E-2B4F-B670-6F54AE063D32}"/>
            </c:ext>
          </c:extLst>
        </c:ser>
        <c:ser>
          <c:idx val="1"/>
          <c:order val="1"/>
          <c:tx>
            <c:strRef>
              <c:f>Sheet6!$H$6</c:f>
              <c:strCache>
                <c:ptCount val="1"/>
                <c:pt idx="0">
                  <c:v>Placed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Sheet6!$I$4:$K$4</c:f>
              <c:strCache>
                <c:ptCount val="3"/>
                <c:pt idx="0">
                  <c:v>Cluster1</c:v>
                </c:pt>
                <c:pt idx="1">
                  <c:v>Cluster2</c:v>
                </c:pt>
                <c:pt idx="2">
                  <c:v>Cluster3</c:v>
                </c:pt>
              </c:strCache>
            </c:strRef>
          </c:cat>
          <c:val>
            <c:numRef>
              <c:f>Sheet6!$I$6:$K$6</c:f>
              <c:numCache>
                <c:formatCode>General</c:formatCode>
                <c:ptCount val="3"/>
                <c:pt idx="0">
                  <c:v>57</c:v>
                </c:pt>
                <c:pt idx="1">
                  <c:v>2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E-2B4F-B670-6F54AE063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5710176"/>
        <c:axId val="318051184"/>
      </c:barChart>
      <c:catAx>
        <c:axId val="65571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051184"/>
        <c:crosses val="autoZero"/>
        <c:auto val="1"/>
        <c:lblAlgn val="ctr"/>
        <c:lblOffset val="100"/>
        <c:noMultiLvlLbl val="0"/>
      </c:catAx>
      <c:valAx>
        <c:axId val="31805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1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Dataset!$C$2:$C$216</cx:f>
        <cx:lvl ptCount="215" formatCode="General">
          <cx:pt idx="0">67</cx:pt>
          <cx:pt idx="1">79.329999999999998</cx:pt>
          <cx:pt idx="2">65</cx:pt>
          <cx:pt idx="3">56</cx:pt>
          <cx:pt idx="4">85.799999999999997</cx:pt>
          <cx:pt idx="5">55</cx:pt>
          <cx:pt idx="6">46</cx:pt>
          <cx:pt idx="7">82</cx:pt>
          <cx:pt idx="8">73</cx:pt>
          <cx:pt idx="9">58</cx:pt>
          <cx:pt idx="10">58</cx:pt>
          <cx:pt idx="11">69.599999999999994</cx:pt>
          <cx:pt idx="12">47</cx:pt>
          <cx:pt idx="13">77</cx:pt>
          <cx:pt idx="14">62</cx:pt>
          <cx:pt idx="15">65</cx:pt>
          <cx:pt idx="16">63</cx:pt>
          <cx:pt idx="17">55</cx:pt>
          <cx:pt idx="18">63</cx:pt>
          <cx:pt idx="19">60</cx:pt>
          <cx:pt idx="20">62</cx:pt>
          <cx:pt idx="21">79</cx:pt>
          <cx:pt idx="22">69.799999999999997</cx:pt>
          <cx:pt idx="23">77.400000000000006</cx:pt>
          <cx:pt idx="24">76.5</cx:pt>
          <cx:pt idx="25">52.579999999999998</cx:pt>
          <cx:pt idx="26">71</cx:pt>
          <cx:pt idx="27">63</cx:pt>
          <cx:pt idx="28">76.760000000000005</cx:pt>
          <cx:pt idx="29">62</cx:pt>
          <cx:pt idx="30">64</cx:pt>
          <cx:pt idx="31">67</cx:pt>
          <cx:pt idx="32">61</cx:pt>
          <cx:pt idx="33">87</cx:pt>
          <cx:pt idx="34">62</cx:pt>
          <cx:pt idx="35">69</cx:pt>
          <cx:pt idx="36">51</cx:pt>
          <cx:pt idx="37">79</cx:pt>
          <cx:pt idx="38">73</cx:pt>
          <cx:pt idx="39">81</cx:pt>
          <cx:pt idx="40">78</cx:pt>
          <cx:pt idx="41">74</cx:pt>
          <cx:pt idx="42">49</cx:pt>
          <cx:pt idx="43">87</cx:pt>
          <cx:pt idx="44">77</cx:pt>
          <cx:pt idx="45">76</cx:pt>
          <cx:pt idx="46">70.890000000000001</cx:pt>
          <cx:pt idx="47">63</cx:pt>
          <cx:pt idx="48">63</cx:pt>
          <cx:pt idx="49">50</cx:pt>
          <cx:pt idx="50">75.200000000000003</cx:pt>
          <cx:pt idx="51">54.399999999999999</cx:pt>
          <cx:pt idx="52">40.890000000000001</cx:pt>
          <cx:pt idx="53">80</cx:pt>
          <cx:pt idx="54">74</cx:pt>
          <cx:pt idx="55">60.399999999999999</cx:pt>
          <cx:pt idx="56">63</cx:pt>
          <cx:pt idx="57">68</cx:pt>
          <cx:pt idx="58">74</cx:pt>
          <cx:pt idx="59">52.600000000000001</cx:pt>
          <cx:pt idx="60">74</cx:pt>
          <cx:pt idx="61">84.200000000000003</cx:pt>
          <cx:pt idx="62">86.5</cx:pt>
          <cx:pt idx="63">61</cx:pt>
          <cx:pt idx="64">80</cx:pt>
          <cx:pt idx="65">54</cx:pt>
          <cx:pt idx="66">83</cx:pt>
          <cx:pt idx="67">80.920000000000002</cx:pt>
          <cx:pt idx="68">69.700000000000003</cx:pt>
          <cx:pt idx="69">73</cx:pt>
          <cx:pt idx="70">82</cx:pt>
          <cx:pt idx="71">75</cx:pt>
          <cx:pt idx="72">84.859999999999999</cx:pt>
          <cx:pt idx="73">64.599999999999994</cx:pt>
          <cx:pt idx="74">56.600000000000001</cx:pt>
          <cx:pt idx="75">59</cx:pt>
          <cx:pt idx="76">66.5</cx:pt>
          <cx:pt idx="77">64</cx:pt>
          <cx:pt idx="78">84</cx:pt>
          <cx:pt idx="79">69</cx:pt>
          <cx:pt idx="80">69</cx:pt>
          <cx:pt idx="81">81.700000000000003</cx:pt>
          <cx:pt idx="82">63</cx:pt>
          <cx:pt idx="83">84</cx:pt>
          <cx:pt idx="84">70</cx:pt>
          <cx:pt idx="85">83.840000000000003</cx:pt>
          <cx:pt idx="86">62</cx:pt>
          <cx:pt idx="87">59.600000000000001</cx:pt>
          <cx:pt idx="88">66</cx:pt>
          <cx:pt idx="89">84</cx:pt>
          <cx:pt idx="90">85</cx:pt>
          <cx:pt idx="91">52</cx:pt>
          <cx:pt idx="92">60.229999999999997</cx:pt>
          <cx:pt idx="93">52</cx:pt>
          <cx:pt idx="94">58</cx:pt>
          <cx:pt idx="95">73</cx:pt>
          <cx:pt idx="96">76</cx:pt>
          <cx:pt idx="97">70.5</cx:pt>
          <cx:pt idx="98">69</cx:pt>
          <cx:pt idx="99">54</cx:pt>
          <cx:pt idx="100">45</cx:pt>
          <cx:pt idx="101">63</cx:pt>
          <cx:pt idx="102">77</cx:pt>
          <cx:pt idx="103">73</cx:pt>
          <cx:pt idx="104">69</cx:pt>
          <cx:pt idx="105">59</cx:pt>
          <cx:pt idx="106">61.079999999999998</cx:pt>
          <cx:pt idx="107">82</cx:pt>
          <cx:pt idx="108">61</cx:pt>
          <cx:pt idx="109">52</cx:pt>
          <cx:pt idx="110">69.5</cx:pt>
          <cx:pt idx="111">51</cx:pt>
          <cx:pt idx="112">58</cx:pt>
          <cx:pt idx="113">73.959999999999994</cx:pt>
          <cx:pt idx="114">65</cx:pt>
          <cx:pt idx="115">73</cx:pt>
          <cx:pt idx="116">68.200000000000003</cx:pt>
          <cx:pt idx="117">77</cx:pt>
          <cx:pt idx="118">76</cx:pt>
          <cx:pt idx="119">60.799999999999997</cx:pt>
          <cx:pt idx="120">58</cx:pt>
          <cx:pt idx="121">64</cx:pt>
          <cx:pt idx="122">66.5</cx:pt>
          <cx:pt idx="123">74</cx:pt>
          <cx:pt idx="124">67</cx:pt>
          <cx:pt idx="125">84</cx:pt>
          <cx:pt idx="126">79</cx:pt>
          <cx:pt idx="127">72</cx:pt>
          <cx:pt idx="128">80.400000000000006</cx:pt>
          <cx:pt idx="129">76.700000000000003</cx:pt>
          <cx:pt idx="130">62</cx:pt>
          <cx:pt idx="131">74.900000000000006</cx:pt>
          <cx:pt idx="132">67</cx:pt>
          <cx:pt idx="133">73</cx:pt>
          <cx:pt idx="134">77.439999999999998</cx:pt>
          <cx:pt idx="135">72</cx:pt>
          <cx:pt idx="136">47</cx:pt>
          <cx:pt idx="137">67</cx:pt>
          <cx:pt idx="138">82</cx:pt>
          <cx:pt idx="139">77</cx:pt>
          <cx:pt idx="140">65</cx:pt>
          <cx:pt idx="141">66</cx:pt>
          <cx:pt idx="142">85</cx:pt>
          <cx:pt idx="143">77.670000000000002</cx:pt>
          <cx:pt idx="144">52</cx:pt>
          <cx:pt idx="145">89.400000000000006</cx:pt>
          <cx:pt idx="146">62</cx:pt>
          <cx:pt idx="147">70</cx:pt>
          <cx:pt idx="148">77</cx:pt>
          <cx:pt idx="149">44</cx:pt>
          <cx:pt idx="150">71</cx:pt>
          <cx:pt idx="151">65</cx:pt>
          <cx:pt idx="152">75.400000000000006</cx:pt>
          <cx:pt idx="153">49</cx:pt>
          <cx:pt idx="154">53</cx:pt>
          <cx:pt idx="155">51.57</cx:pt>
          <cx:pt idx="156">84.200000000000003</cx:pt>
          <cx:pt idx="157">66.5</cx:pt>
          <cx:pt idx="158">67</cx:pt>
          <cx:pt idx="159">52</cx:pt>
          <cx:pt idx="160">87</cx:pt>
          <cx:pt idx="161">55.600000000000001</cx:pt>
          <cx:pt idx="162">74.200000000000003</cx:pt>
          <cx:pt idx="163">63</cx:pt>
          <cx:pt idx="164">67.159999999999997</cx:pt>
          <cx:pt idx="165">63.299999999999997</cx:pt>
          <cx:pt idx="166">62</cx:pt>
          <cx:pt idx="167">67.900000000000006</cx:pt>
          <cx:pt idx="168">48</cx:pt>
          <cx:pt idx="169">59.960000000000001</cx:pt>
          <cx:pt idx="170">63.399999999999999</cx:pt>
          <cx:pt idx="171">80</cx:pt>
          <cx:pt idx="172">73</cx:pt>
          <cx:pt idx="173">52</cx:pt>
          <cx:pt idx="174">73.239999999999995</cx:pt>
          <cx:pt idx="175">63</cx:pt>
          <cx:pt idx="176">59</cx:pt>
          <cx:pt idx="177">73</cx:pt>
          <cx:pt idx="178">68</cx:pt>
          <cx:pt idx="179">77.799999999999997</cx:pt>
          <cx:pt idx="180">65</cx:pt>
          <cx:pt idx="181">62</cx:pt>
          <cx:pt idx="182">52</cx:pt>
          <cx:pt idx="183">65</cx:pt>
          <cx:pt idx="184">56.280000000000001</cx:pt>
          <cx:pt idx="185">88</cx:pt>
          <cx:pt idx="186">52</cx:pt>
          <cx:pt idx="187">78.5</cx:pt>
          <cx:pt idx="188">61.799999999999997</cx:pt>
          <cx:pt idx="189">54</cx:pt>
          <cx:pt idx="190">64</cx:pt>
          <cx:pt idx="191">67</cx:pt>
          <cx:pt idx="192">65.200000000000003</cx:pt>
          <cx:pt idx="193">60</cx:pt>
          <cx:pt idx="194">52</cx:pt>
          <cx:pt idx="195">66</cx:pt>
          <cx:pt idx="196">72</cx:pt>
          <cx:pt idx="197">83.959999999999994</cx:pt>
          <cx:pt idx="198">67</cx:pt>
          <cx:pt idx="199">69</cx:pt>
          <cx:pt idx="200">69</cx:pt>
          <cx:pt idx="201">54.200000000000003</cx:pt>
          <cx:pt idx="202">70</cx:pt>
          <cx:pt idx="203">55.68</cx:pt>
          <cx:pt idx="204">74</cx:pt>
          <cx:pt idx="205">61</cx:pt>
          <cx:pt idx="206">41</cx:pt>
          <cx:pt idx="207">83.329999999999998</cx:pt>
          <cx:pt idx="208">43</cx:pt>
          <cx:pt idx="209">62</cx:pt>
          <cx:pt idx="210">80.599999999999994</cx:pt>
          <cx:pt idx="211">58</cx:pt>
          <cx:pt idx="212">67</cx:pt>
          <cx:pt idx="213">74</cx:pt>
          <cx:pt idx="214">62</cx:pt>
        </cx:lvl>
      </cx:numDim>
    </cx:data>
    <cx:data id="1">
      <cx:numDim type="val">
        <cx:f>Dataset!$E$2:$E$216</cx:f>
        <cx:lvl ptCount="215" formatCode="General">
          <cx:pt idx="0">91</cx:pt>
          <cx:pt idx="1">78.329999999999998</cx:pt>
          <cx:pt idx="2">68</cx:pt>
          <cx:pt idx="3">52</cx:pt>
          <cx:pt idx="4">73.599999999999994</cx:pt>
          <cx:pt idx="5">49.799999999999997</cx:pt>
          <cx:pt idx="6">49.200000000000003</cx:pt>
          <cx:pt idx="7">64</cx:pt>
          <cx:pt idx="8">79</cx:pt>
          <cx:pt idx="9">70</cx:pt>
          <cx:pt idx="10">61</cx:pt>
          <cx:pt idx="11">68.400000000000006</cx:pt>
          <cx:pt idx="12">55</cx:pt>
          <cx:pt idx="13">87</cx:pt>
          <cx:pt idx="14">47</cx:pt>
          <cx:pt idx="15">75</cx:pt>
          <cx:pt idx="16">66.200000000000003</cx:pt>
          <cx:pt idx="17">67</cx:pt>
          <cx:pt idx="18">66</cx:pt>
          <cx:pt idx="19">67</cx:pt>
          <cx:pt idx="20">65</cx:pt>
          <cx:pt idx="21">76</cx:pt>
          <cx:pt idx="22">60.799999999999997</cx:pt>
          <cx:pt idx="23">60</cx:pt>
          <cx:pt idx="24">97.700000000000003</cx:pt>
          <cx:pt idx="25">54.600000000000001</cx:pt>
          <cx:pt idx="26">79</cx:pt>
          <cx:pt idx="27">67</cx:pt>
          <cx:pt idx="28">76.5</cx:pt>
          <cx:pt idx="29">67</cx:pt>
          <cx:pt idx="30">73.5</cx:pt>
          <cx:pt idx="31">53</cx:pt>
          <cx:pt idx="32">81</cx:pt>
          <cx:pt idx="33">65</cx:pt>
          <cx:pt idx="34">51</cx:pt>
          <cx:pt idx="35">78</cx:pt>
          <cx:pt idx="36">44</cx:pt>
          <cx:pt idx="37">76</cx:pt>
          <cx:pt idx="38">58</cx:pt>
          <cx:pt idx="39">68</cx:pt>
          <cx:pt idx="40">77</cx:pt>
          <cx:pt idx="41">63.159999999999997</cx:pt>
          <cx:pt idx="42">39</cx:pt>
          <cx:pt idx="43">87</cx:pt>
          <cx:pt idx="44">73</cx:pt>
          <cx:pt idx="45">64</cx:pt>
          <cx:pt idx="46">71.980000000000004</cx:pt>
          <cx:pt idx="47">60</cx:pt>
          <cx:pt idx="48">62</cx:pt>
          <cx:pt idx="49">37</cx:pt>
          <cx:pt idx="50">73.200000000000003</cx:pt>
          <cx:pt idx="51">61.119999999999997</cx:pt>
          <cx:pt idx="52">45.829999999999998</cx:pt>
          <cx:pt idx="53">70</cx:pt>
          <cx:pt idx="54">60</cx:pt>
          <cx:pt idx="55">66.599999999999994</cx:pt>
          <cx:pt idx="56">71.400000000000006</cx:pt>
          <cx:pt idx="57">76</cx:pt>
          <cx:pt idx="58">62</cx:pt>
          <cx:pt idx="59">65.579999999999998</cx:pt>
          <cx:pt idx="60">70</cx:pt>
          <cx:pt idx="61">73.400000000000006</cx:pt>
          <cx:pt idx="62">64.200000000000003</cx:pt>
          <cx:pt idx="63">70</cx:pt>
          <cx:pt idx="64">73</cx:pt>
          <cx:pt idx="65">47</cx:pt>
          <cx:pt idx="66">74</cx:pt>
          <cx:pt idx="67">78.5</cx:pt>
          <cx:pt idx="68">47</cx:pt>
          <cx:pt idx="69">73</cx:pt>
          <cx:pt idx="70">61</cx:pt>
          <cx:pt idx="71">70.290000000000006</cx:pt>
          <cx:pt idx="72">67</cx:pt>
          <cx:pt idx="73">83.829999999999998</cx:pt>
          <cx:pt idx="74">64.799999999999997</cx:pt>
          <cx:pt idx="75">62</cx:pt>
          <cx:pt idx="76">70.400000000000006</cx:pt>
          <cx:pt idx="77">80</cx:pt>
          <cx:pt idx="78">90.900000000000006</cx:pt>
          <cx:pt idx="79">62</cx:pt>
          <cx:pt idx="80">62</cx:pt>
          <cx:pt idx="81">63</cx:pt>
          <cx:pt idx="82">67</cx:pt>
          <cx:pt idx="83">79</cx:pt>
          <cx:pt idx="84">63</cx:pt>
          <cx:pt idx="85">89.829999999999998</cx:pt>
          <cx:pt idx="86">63</cx:pt>
          <cx:pt idx="87">51</cx:pt>
          <cx:pt idx="88">62</cx:pt>
          <cx:pt idx="89">75</cx:pt>
          <cx:pt idx="90">90</cx:pt>
          <cx:pt idx="91">57</cx:pt>
          <cx:pt idx="92">69</cx:pt>
          <cx:pt idx="93">62</cx:pt>
          <cx:pt idx="94">62</cx:pt>
          <cx:pt idx="95">78</cx:pt>
          <cx:pt idx="96">70</cx:pt>
          <cx:pt idx="97">62.5</cx:pt>
          <cx:pt idx="98">73</cx:pt>
          <cx:pt idx="99">82</cx:pt>
          <cx:pt idx="100">57</cx:pt>
          <cx:pt idx="101">72</cx:pt>
          <cx:pt idx="102">61</cx:pt>
          <cx:pt idx="103">78</cx:pt>
          <cx:pt idx="104">63</cx:pt>
          <cx:pt idx="105">64</cx:pt>
          <cx:pt idx="106">50</cx:pt>
          <cx:pt idx="107">90</cx:pt>
          <cx:pt idx="108">82</cx:pt>
          <cx:pt idx="109">63</cx:pt>
          <cx:pt idx="110">70</cx:pt>
          <cx:pt idx="111">54</cx:pt>
          <cx:pt idx="112">61</cx:pt>
          <cx:pt idx="113">79</cx:pt>
          <cx:pt idx="114">68</cx:pt>
          <cx:pt idx="115">63</cx:pt>
          <cx:pt idx="116">72.799999999999997</cx:pt>
          <cx:pt idx="117">75</cx:pt>
          <cx:pt idx="118">80</cx:pt>
          <cx:pt idx="119">68.400000000000006</cx:pt>
          <cx:pt idx="120">40</cx:pt>
          <cx:pt idx="121">67</cx:pt>
          <cx:pt idx="122">66.799999999999997</cx:pt>
          <cx:pt idx="123">59</cx:pt>
          <cx:pt idx="124">71</cx:pt>
          <cx:pt idx="125">73</cx:pt>
          <cx:pt idx="126">61</cx:pt>
          <cx:pt idx="127">60</cx:pt>
          <cx:pt idx="128">73.400000000000006</cx:pt>
          <cx:pt idx="129">89.700000000000003</cx:pt>
          <cx:pt idx="130">65</cx:pt>
          <cx:pt idx="131">57</cx:pt>
          <cx:pt idx="132">68</cx:pt>
          <cx:pt idx="133">64</cx:pt>
          <cx:pt idx="134">92</cx:pt>
          <cx:pt idx="135">56</cx:pt>
          <cx:pt idx="136">59</cx:pt>
          <cx:pt idx="137">63</cx:pt>
          <cx:pt idx="138">64</cx:pt>
          <cx:pt idx="139">70</cx:pt>
          <cx:pt idx="140">64.799999999999997</cx:pt>
          <cx:pt idx="141">64</cx:pt>
          <cx:pt idx="142">60</cx:pt>
          <cx:pt idx="143">64.890000000000001</cx:pt>
          <cx:pt idx="144">50</cx:pt>
          <cx:pt idx="145">65.659999999999997</cx:pt>
          <cx:pt idx="146">63</cx:pt>
          <cx:pt idx="147">74</cx:pt>
          <cx:pt idx="148">86</cx:pt>
          <cx:pt idx="149">58</cx:pt>
          <cx:pt idx="150">58.659999999999997</cx:pt>
          <cx:pt idx="151">65</cx:pt>
          <cx:pt idx="152">60.5</cx:pt>
          <cx:pt idx="153">59</cx:pt>
          <cx:pt idx="154">63</cx:pt>
          <cx:pt idx="155">74.659999999999997</cx:pt>
          <cx:pt idx="156">69.400000000000006</cx:pt>
          <cx:pt idx="157">62.5</cx:pt>
          <cx:pt idx="158">63</cx:pt>
          <cx:pt idx="159">49</cx:pt>
          <cx:pt idx="160">74</cx:pt>
          <cx:pt idx="161">51</cx:pt>
          <cx:pt idx="162">87.599999999999994</cx:pt>
          <cx:pt idx="163">67</cx:pt>
          <cx:pt idx="164">72.5</cx:pt>
          <cx:pt idx="165">78.329999999999998</cx:pt>
          <cx:pt idx="166">62</cx:pt>
          <cx:pt idx="167">62</cx:pt>
          <cx:pt idx="168">51</cx:pt>
          <cx:pt idx="169">42.159999999999997</cx:pt>
          <cx:pt idx="170">67.200000000000003</cx:pt>
          <cx:pt idx="171">80</cx:pt>
          <cx:pt idx="172">58</cx:pt>
          <cx:pt idx="173">52</cx:pt>
          <cx:pt idx="174">50.829999999999998</cx:pt>
          <cx:pt idx="175">62</cx:pt>
          <cx:pt idx="176">60</cx:pt>
          <cx:pt idx="177">97</cx:pt>
          <cx:pt idx="178">56</cx:pt>
          <cx:pt idx="179">64</cx:pt>
          <cx:pt idx="180">71.5</cx:pt>
          <cx:pt idx="181">60.329999999999998</cx:pt>
          <cx:pt idx="182">65</cx:pt>
          <cx:pt idx="183">77</cx:pt>
          <cx:pt idx="184">62.829999999999998</cx:pt>
          <cx:pt idx="185">72</cx:pt>
          <cx:pt idx="186">64</cx:pt>
          <cx:pt idx="187">65.5</cx:pt>
          <cx:pt idx="188">47</cx:pt>
          <cx:pt idx="189">77.599999999999994</cx:pt>
          <cx:pt idx="190">70.200000000000003</cx:pt>
          <cx:pt idx="191">61</cx:pt>
          <cx:pt idx="192">61.399999999999999</cx:pt>
          <cx:pt idx="193">63</cx:pt>
          <cx:pt idx="194">55</cx:pt>
          <cx:pt idx="195">76</cx:pt>
          <cx:pt idx="196">63</cx:pt>
          <cx:pt idx="197">53</cx:pt>
          <cx:pt idx="198">70</cx:pt>
          <cx:pt idx="199">65</cx:pt>
          <cx:pt idx="200">60</cx:pt>
          <cx:pt idx="201">63</cx:pt>
          <cx:pt idx="202">63</cx:pt>
          <cx:pt idx="203">61.329999999999998</cx:pt>
          <cx:pt idx="204">73</cx:pt>
          <cx:pt idx="205">62</cx:pt>
          <cx:pt idx="206">42</cx:pt>
          <cx:pt idx="207">78</cx:pt>
          <cx:pt idx="208">60</cx:pt>
          <cx:pt idx="209">72</cx:pt>
          <cx:pt idx="210">82</cx:pt>
          <cx:pt idx="211">60</cx:pt>
          <cx:pt idx="212">67</cx:pt>
          <cx:pt idx="213">66</cx:pt>
          <cx:pt idx="214">58</cx:pt>
        </cx:lvl>
      </cx:numDim>
    </cx:data>
    <cx:data id="2">
      <cx:numDim type="val">
        <cx:f>Dataset!$H$2:$H$216</cx:f>
        <cx:lvl ptCount="215" formatCode="General">
          <cx:pt idx="0">58</cx:pt>
          <cx:pt idx="1">77.480000000000004</cx:pt>
          <cx:pt idx="2">64</cx:pt>
          <cx:pt idx="3">52</cx:pt>
          <cx:pt idx="4">73.299999999999997</cx:pt>
          <cx:pt idx="5">67.25</cx:pt>
          <cx:pt idx="6">79</cx:pt>
          <cx:pt idx="7">66</cx:pt>
          <cx:pt idx="8">72</cx:pt>
          <cx:pt idx="9">61</cx:pt>
          <cx:pt idx="10">60</cx:pt>
          <cx:pt idx="11">78.299999999999997</cx:pt>
          <cx:pt idx="12">65</cx:pt>
          <cx:pt idx="13">59</cx:pt>
          <cx:pt idx="14">50</cx:pt>
          <cx:pt idx="15">69</cx:pt>
          <cx:pt idx="16">65.599999999999994</cx:pt>
          <cx:pt idx="17">64</cx:pt>
          <cx:pt idx="18">64</cx:pt>
          <cx:pt idx="19">70</cx:pt>
          <cx:pt idx="20">66</cx:pt>
          <cx:pt idx="21">85</cx:pt>
          <cx:pt idx="22">72.230000000000004</cx:pt>
          <cx:pt idx="23">64.739999999999995</cx:pt>
          <cx:pt idx="24">78.859999999999999</cx:pt>
          <cx:pt idx="25">50.200000000000003</cx:pt>
          <cx:pt idx="26">66</cx:pt>
          <cx:pt idx="27">66</cx:pt>
          <cx:pt idx="28">67.5</cx:pt>
          <cx:pt idx="29">58</cx:pt>
          <cx:pt idx="30">73</cx:pt>
          <cx:pt idx="31">65</cx:pt>
          <cx:pt idx="32">66.400000000000006</cx:pt>
          <cx:pt idx="33">81</cx:pt>
          <cx:pt idx="34">52</cx:pt>
          <cx:pt idx="35">72</cx:pt>
          <cx:pt idx="36">57</cx:pt>
          <cx:pt idx="37">65.599999999999994</cx:pt>
          <cx:pt idx="38">66</cx:pt>
          <cx:pt idx="39">64</cx:pt>
          <cx:pt idx="40">80</cx:pt>
          <cx:pt idx="41">65</cx:pt>
          <cx:pt idx="42">65</cx:pt>
          <cx:pt idx="43">68</cx:pt>
          <cx:pt idx="44">81</cx:pt>
          <cx:pt idx="45">72</cx:pt>
          <cx:pt idx="46">65.599999999999994</cx:pt>
          <cx:pt idx="47">57</cx:pt>
          <cx:pt idx="48">68</cx:pt>
          <cx:pt idx="49">52</cx:pt>
          <cx:pt idx="50">68.400000000000006</cx:pt>
          <cx:pt idx="51">56.200000000000003</cx:pt>
          <cx:pt idx="52">53</cx:pt>
          <cx:pt idx="53">72</cx:pt>
          <cx:pt idx="54">69</cx:pt>
          <cx:pt idx="55">65</cx:pt>
          <cx:pt idx="56">61.399999999999999</cx:pt>
          <cx:pt idx="57">74</cx:pt>
          <cx:pt idx="58">68</cx:pt>
          <cx:pt idx="59">72.109999999999999</cx:pt>
          <cx:pt idx="60">72</cx:pt>
          <cx:pt idx="61">66.890000000000001</cx:pt>
          <cx:pt idx="62">67.400000000000006</cx:pt>
          <cx:pt idx="63">64</cx:pt>
          <cx:pt idx="64">75</cx:pt>
          <cx:pt idx="65">57</cx:pt>
          <cx:pt idx="66">66</cx:pt>
          <cx:pt idx="67">67</cx:pt>
          <cx:pt idx="68">72.700000000000003</cx:pt>
          <cx:pt idx="69">66</cx:pt>
          <cx:pt idx="70">62</cx:pt>
          <cx:pt idx="71">71</cx:pt>
          <cx:pt idx="72">78</cx:pt>
          <cx:pt idx="73">71.719999999999999</cx:pt>
          <cx:pt idx="74">70.200000000000003</cx:pt>
          <cx:pt idx="75">77.5</cx:pt>
          <cx:pt idx="76">71.930000000000007</cx:pt>
          <cx:pt idx="77">65</cx:pt>
          <cx:pt idx="78">64.5</cx:pt>
          <cx:pt idx="79">66</cx:pt>
          <cx:pt idx="80">69</cx:pt>
          <cx:pt idx="81">67</cx:pt>
          <cx:pt idx="82">74</cx:pt>
          <cx:pt idx="83">68</cx:pt>
          <cx:pt idx="84">70</cx:pt>
          <cx:pt idx="85">77.200000000000003</cx:pt>
          <cx:pt idx="86">64</cx:pt>
          <cx:pt idx="87">60</cx:pt>
          <cx:pt idx="88">73</cx:pt>
          <cx:pt idx="89">69</cx:pt>
          <cx:pt idx="90">82</cx:pt>
          <cx:pt idx="91">50.799999999999997</cx:pt>
          <cx:pt idx="92">66</cx:pt>
          <cx:pt idx="93">54</cx:pt>
          <cx:pt idx="94">64</cx:pt>
          <cx:pt idx="95">65</cx:pt>
          <cx:pt idx="96">76</cx:pt>
          <cx:pt idx="97">61</cx:pt>
          <cx:pt idx="98">65</cx:pt>
          <cx:pt idx="99">63</cx:pt>
          <cx:pt idx="100">58</cx:pt>
          <cx:pt idx="101">68</cx:pt>
          <cx:pt idx="102">68</cx:pt>
          <cx:pt idx="103">73</cx:pt>
          <cx:pt idx="104">65</cx:pt>
          <cx:pt idx="105">58</cx:pt>
          <cx:pt idx="106">54</cx:pt>
          <cx:pt idx="107">83</cx:pt>
          <cx:pt idx="108">69</cx:pt>
          <cx:pt idx="109">65</cx:pt>
          <cx:pt idx="110">72</cx:pt>
          <cx:pt idx="111">61</cx:pt>
          <cx:pt idx="112">61</cx:pt>
          <cx:pt idx="113">67</cx:pt>
          <cx:pt idx="114">69</cx:pt>
          <cx:pt idx="115">66</cx:pt>
          <cx:pt idx="116">66.599999999999994</cx:pt>
          <cx:pt idx="117">73</cx:pt>
          <cx:pt idx="118">78</cx:pt>
          <cx:pt idx="119">64.599999999999994</cx:pt>
          <cx:pt idx="120">59</cx:pt>
          <cx:pt idx="121">69.599999999999994</cx:pt>
          <cx:pt idx="122">69.299999999999997</cx:pt>
          <cx:pt idx="123">73</cx:pt>
          <cx:pt idx="124">64.329999999999998</cx:pt>
          <cx:pt idx="125">73</cx:pt>
          <cx:pt idx="126">75.5</cx:pt>
          <cx:pt idx="127">69</cx:pt>
          <cx:pt idx="128">77.719999999999999</cx:pt>
          <cx:pt idx="129">66</cx:pt>
          <cx:pt idx="130">60</cx:pt>
          <cx:pt idx="131">62</cx:pt>
          <cx:pt idx="132">64</cx:pt>
          <cx:pt idx="133">77</cx:pt>
          <cx:pt idx="134">72</cx:pt>
          <cx:pt idx="135">69</cx:pt>
          <cx:pt idx="136">64</cx:pt>
          <cx:pt idx="137">72</cx:pt>
          <cx:pt idx="138">73</cx:pt>
          <cx:pt idx="139">59</cx:pt>
          <cx:pt idx="140">69.5</cx:pt>
          <cx:pt idx="141">60</cx:pt>
          <cx:pt idx="142">73.430000000000007</cx:pt>
          <cx:pt idx="143">70.670000000000002</cx:pt>
          <cx:pt idx="144">61</cx:pt>
          <cx:pt idx="145">71.25</cx:pt>
          <cx:pt idx="146">66</cx:pt>
          <cx:pt idx="147">65</cx:pt>
          <cx:pt idx="148">56</cx:pt>
          <cx:pt idx="149">55</cx:pt>
          <cx:pt idx="150">58</cx:pt>
          <cx:pt idx="151">75</cx:pt>
          <cx:pt idx="152">84</cx:pt>
          <cx:pt idx="153">65</cx:pt>
          <cx:pt idx="154">60</cx:pt>
          <cx:pt idx="155">59.899999999999999</cx:pt>
          <cx:pt idx="156">65</cx:pt>
          <cx:pt idx="157">60.899999999999999</cx:pt>
          <cx:pt idx="158">64</cx:pt>
          <cx:pt idx="159">58</cx:pt>
          <cx:pt idx="160">65</cx:pt>
          <cx:pt idx="161">57.5</cx:pt>
          <cx:pt idx="162">77.25</cx:pt>
          <cx:pt idx="163">64</cx:pt>
          <cx:pt idx="164">63.350000000000001</cx:pt>
          <cx:pt idx="165">74</cx:pt>
          <cx:pt idx="166">60</cx:pt>
          <cx:pt idx="167">67</cx:pt>
          <cx:pt idx="168">58</cx:pt>
          <cx:pt idx="169">61.259999999999998</cx:pt>
          <cx:pt idx="170">60</cx:pt>
          <cx:pt idx="171">72</cx:pt>
          <cx:pt idx="172">56</cx:pt>
          <cx:pt idx="173">55</cx:pt>
          <cx:pt idx="174">64.269999999999996</cx:pt>
          <cx:pt idx="175">65</cx:pt>
          <cx:pt idx="176">56</cx:pt>
          <cx:pt idx="177">79</cx:pt>
          <cx:pt idx="178">68</cx:pt>
          <cx:pt idx="179">64.200000000000003</cx:pt>
          <cx:pt idx="180">62.799999999999997</cx:pt>
          <cx:pt idx="181">64.209999999999994</cx:pt>
          <cx:pt idx="182">57</cx:pt>
          <cx:pt idx="183">69</cx:pt>
          <cx:pt idx="184">59.789999999999999</cx:pt>
          <cx:pt idx="185">78</cx:pt>
          <cx:pt idx="186">61</cx:pt>
          <cx:pt idx="187">67</cx:pt>
          <cx:pt idx="188">54.380000000000003</cx:pt>
          <cx:pt idx="189">69.200000000000003</cx:pt>
          <cx:pt idx="190">61</cx:pt>
          <cx:pt idx="191">72</cx:pt>
          <cx:pt idx="192">64.799999999999997</cx:pt>
          <cx:pt idx="193">56</cx:pt>
          <cx:pt idx="194">56.299999999999997</cx:pt>
          <cx:pt idx="195">72</cx:pt>
          <cx:pt idx="196">77.5</cx:pt>
          <cx:pt idx="197">91</cx:pt>
          <cx:pt idx="198">65</cx:pt>
          <cx:pt idx="199">57</cx:pt>
          <cx:pt idx="200">65</cx:pt>
          <cx:pt idx="201">58</cx:pt>
          <cx:pt idx="202">66</cx:pt>
          <cx:pt idx="203">56.869999999999997</cx:pt>
          <cx:pt idx="204">73</cx:pt>
          <cx:pt idx="205">65</cx:pt>
          <cx:pt idx="206">60</cx:pt>
          <cx:pt idx="207">61</cx:pt>
          <cx:pt idx="208">65</cx:pt>
          <cx:pt idx="209">65</cx:pt>
          <cx:pt idx="210">77.599999999999994</cx:pt>
          <cx:pt idx="211">72</cx:pt>
          <cx:pt idx="212">73</cx:pt>
          <cx:pt idx="213">58</cx:pt>
          <cx:pt idx="214">53</cx:pt>
        </cx:lvl>
      </cx:numDim>
    </cx:data>
    <cx:data id="3">
      <cx:numDim type="val">
        <cx:f>Dataset!$M$2:$M$216</cx:f>
        <cx:lvl ptCount="215" formatCode="General">
          <cx:pt idx="0">58.799999999999997</cx:pt>
          <cx:pt idx="1">66.280000000000001</cx:pt>
          <cx:pt idx="2">57.799999999999997</cx:pt>
          <cx:pt idx="3">59.43</cx:pt>
          <cx:pt idx="4">55.5</cx:pt>
          <cx:pt idx="5">51.579999999999998</cx:pt>
          <cx:pt idx="6">53.289999999999999</cx:pt>
          <cx:pt idx="7">62.140000000000001</cx:pt>
          <cx:pt idx="8">61.289999999999999</cx:pt>
          <cx:pt idx="9">52.210000000000001</cx:pt>
          <cx:pt idx="10">60.850000000000001</cx:pt>
          <cx:pt idx="11">63.700000000000003</cx:pt>
          <cx:pt idx="12">65.040000000000006</cx:pt>
          <cx:pt idx="13">68.629999999999995</cx:pt>
          <cx:pt idx="14">54.960000000000001</cx:pt>
          <cx:pt idx="15">64.659999999999997</cx:pt>
          <cx:pt idx="16">62.539999999999999</cx:pt>
          <cx:pt idx="17">67.280000000000001</cx:pt>
          <cx:pt idx="18">64.079999999999998</cx:pt>
          <cx:pt idx="19">77.890000000000001</cx:pt>
          <cx:pt idx="20">56.700000000000003</cx:pt>
          <cx:pt idx="21">69.060000000000002</cx:pt>
          <cx:pt idx="22">68.810000000000002</cx:pt>
          <cx:pt idx="23">63.619999999999997</cx:pt>
          <cx:pt idx="24">74.010000000000005</cx:pt>
          <cx:pt idx="25">65.329999999999998</cx:pt>
          <cx:pt idx="26">57.549999999999997</cx:pt>
          <cx:pt idx="27">57.689999999999998</cx:pt>
          <cx:pt idx="28">64.150000000000006</cx:pt>
          <cx:pt idx="29">51.289999999999999</cx:pt>
          <cx:pt idx="30">56.700000000000003</cx:pt>
          <cx:pt idx="31">58.32</cx:pt>
          <cx:pt idx="32">62.210000000000001</cx:pt>
          <cx:pt idx="33">72.780000000000001</cx:pt>
          <cx:pt idx="34">62.770000000000003</cx:pt>
          <cx:pt idx="35">62.740000000000002</cx:pt>
          <cx:pt idx="36">51.450000000000003</cx:pt>
          <cx:pt idx="37">55.469999999999999</cx:pt>
          <cx:pt idx="38">56.859999999999999</cx:pt>
          <cx:pt idx="39">62.560000000000002</cx:pt>
          <cx:pt idx="40">66.719999999999999</cx:pt>
          <cx:pt idx="41">69.760000000000005</cx:pt>
          <cx:pt idx="42">51.210000000000001</cx:pt>
          <cx:pt idx="43">62.899999999999999</cx:pt>
          <cx:pt idx="44">69.700000000000003</cx:pt>
          <cx:pt idx="45">66.530000000000001</cx:pt>
          <cx:pt idx="46">71.629999999999995</cx:pt>
          <cx:pt idx="47">54.549999999999997</cx:pt>
          <cx:pt idx="48">62.460000000000001</cx:pt>
          <cx:pt idx="49">56.109999999999999</cx:pt>
          <cx:pt idx="50">62.979999999999997</cx:pt>
          <cx:pt idx="51">62.649999999999999</cx:pt>
          <cx:pt idx="52">65.489999999999995</cx:pt>
          <cx:pt idx="53">71.040000000000006</cx:pt>
          <cx:pt idx="54">65.560000000000002</cx:pt>
          <cx:pt idx="55">52.710000000000001</cx:pt>
          <cx:pt idx="56">66.879999999999995</cx:pt>
          <cx:pt idx="57">63.590000000000003</cx:pt>
          <cx:pt idx="58">57.990000000000002</cx:pt>
          <cx:pt idx="59">56.659999999999997</cx:pt>
          <cx:pt idx="60">57.240000000000002</cx:pt>
          <cx:pt idx="61">62.479999999999997</cx:pt>
          <cx:pt idx="62">59.689999999999998</cx:pt>
          <cx:pt idx="63">59.5</cx:pt>
          <cx:pt idx="64">58.780000000000001</cx:pt>
          <cx:pt idx="65">57.100000000000001</cx:pt>
          <cx:pt idx="66">58.460000000000001</cx:pt>
          <cx:pt idx="67">60.990000000000002</cx:pt>
          <cx:pt idx="68">59.240000000000002</cx:pt>
          <cx:pt idx="69">68.069999999999993</cx:pt>
          <cx:pt idx="70">65.450000000000003</cx:pt>
          <cx:pt idx="71">66.939999999999998</cx:pt>
          <cx:pt idx="72">68.530000000000001</cx:pt>
          <cx:pt idx="73">59.75</cx:pt>
          <cx:pt idx="74">67.200000000000003</cx:pt>
          <cx:pt idx="75">67</cx:pt>
          <cx:pt idx="76">64.269999999999996</cx:pt>
          <cx:pt idx="77">57.649999999999999</cx:pt>
          <cx:pt idx="78">59.420000000000002</cx:pt>
          <cx:pt idx="79">67.989999999999995</cx:pt>
          <cx:pt idx="80">62.350000000000001</cx:pt>
          <cx:pt idx="81">70.200000000000003</cx:pt>
          <cx:pt idx="82">60.439999999999998</cx:pt>
          <cx:pt idx="83">66.689999999999998</cx:pt>
          <cx:pt idx="84">62</cx:pt>
          <cx:pt idx="85">76.180000000000007</cx:pt>
          <cx:pt idx="86">57.030000000000001</cx:pt>
          <cx:pt idx="87">59.079999999999998</cx:pt>
          <cx:pt idx="88">64.359999999999999</cx:pt>
          <cx:pt idx="89">62.359999999999999</cx:pt>
          <cx:pt idx="90">68.030000000000001</cx:pt>
          <cx:pt idx="91">62.789999999999999</cx:pt>
          <cx:pt idx="92">59.469999999999999</cx:pt>
          <cx:pt idx="93">55.409999999999997</cx:pt>
          <cx:pt idx="94">54.969999999999999</cx:pt>
          <cx:pt idx="95">62.159999999999997</cx:pt>
          <cx:pt idx="96">64.439999999999998</cx:pt>
          <cx:pt idx="97">69.030000000000001</cx:pt>
          <cx:pt idx="98">57.310000000000002</cx:pt>
          <cx:pt idx="99">59.469999999999999</cx:pt>
          <cx:pt idx="100">64.950000000000003</cx:pt>
          <cx:pt idx="101">60.439999999999998</cx:pt>
          <cx:pt idx="102">61.310000000000002</cx:pt>
          <cx:pt idx="103">65.829999999999998</cx:pt>
          <cx:pt idx="104">58.229999999999997</cx:pt>
          <cx:pt idx="105">55.299999999999997</cx:pt>
          <cx:pt idx="106">65.689999999999998</cx:pt>
          <cx:pt idx="107">73.519999999999996</cx:pt>
          <cx:pt idx="108">58.310000000000002</cx:pt>
          <cx:pt idx="109">56.090000000000003</cx:pt>
          <cx:pt idx="110">54.799999999999997</cx:pt>
          <cx:pt idx="111">60.640000000000001</cx:pt>
          <cx:pt idx="112">53.939999999999998</cx:pt>
          <cx:pt idx="113">63.079999999999998</cx:pt>
          <cx:pt idx="114">55.009999999999998</cx:pt>
          <cx:pt idx="115">60.5</cx:pt>
          <cx:pt idx="116">70.849999999999994</cx:pt>
          <cx:pt idx="117">67.049999999999997</cx:pt>
          <cx:pt idx="118">70.480000000000004</cx:pt>
          <cx:pt idx="119">64.340000000000003</cx:pt>
          <cx:pt idx="120">58.810000000000002</cx:pt>
          <cx:pt idx="121">71.489999999999995</cx:pt>
          <cx:pt idx="122">71</cx:pt>
          <cx:pt idx="123">56.700000000000003</cx:pt>
          <cx:pt idx="124">61.259999999999998</cx:pt>
          <cx:pt idx="125">73.329999999999998</cx:pt>
          <cx:pt idx="126">68.200000000000003</cx:pt>
          <cx:pt idx="127">58.399999999999999</cx:pt>
          <cx:pt idx="128">76.260000000000005</cx:pt>
          <cx:pt idx="129">68.549999999999997</cx:pt>
          <cx:pt idx="130">64.150000000000006</cx:pt>
          <cx:pt idx="131">60.780000000000001</cx:pt>
          <cx:pt idx="132">53.490000000000002</cx:pt>
          <cx:pt idx="133">60.979999999999997</cx:pt>
          <cx:pt idx="134">67.129999999999995</cx:pt>
          <cx:pt idx="135">65.629999999999995</cx:pt>
          <cx:pt idx="136">61.579999999999998</cx:pt>
          <cx:pt idx="137">60.409999999999997</cx:pt>
          <cx:pt idx="138">71.769999999999996</cx:pt>
          <cx:pt idx="139">54.43</cx:pt>
          <cx:pt idx="140">56.939999999999998</cx:pt>
          <cx:pt idx="141">61.899999999999999</cx:pt>
          <cx:pt idx="142">61.289999999999999</cx:pt>
          <cx:pt idx="143">60.390000000000001</cx:pt>
          <cx:pt idx="144">58.520000000000003</cx:pt>
          <cx:pt idx="145">63.229999999999997</cx:pt>
          <cx:pt idx="146">55.140000000000001</cx:pt>
          <cx:pt idx="147">62.280000000000001</cx:pt>
          <cx:pt idx="148">64.079999999999998</cx:pt>
          <cx:pt idx="149">58.539999999999999</cx:pt>
          <cx:pt idx="150">61.299999999999997</cx:pt>
          <cx:pt idx="151">58.869999999999997</cx:pt>
          <cx:pt idx="152">65.25</cx:pt>
          <cx:pt idx="153">62.479999999999997</cx:pt>
          <cx:pt idx="154">53.200000000000003</cx:pt>
          <cx:pt idx="155">65.989999999999995</cx:pt>
          <cx:pt idx="156">52.719999999999999</cx:pt>
          <cx:pt idx="157">55.030000000000001</cx:pt>
          <cx:pt idx="158">61.869999999999997</cx:pt>
          <cx:pt idx="159">60.590000000000003</cx:pt>
          <cx:pt idx="160">72.290000000000006</cx:pt>
          <cx:pt idx="161">62.719999999999999</cx:pt>
          <cx:pt idx="162">66.060000000000002</cx:pt>
          <cx:pt idx="163">66.459999999999994</cx:pt>
          <cx:pt idx="164">65.519999999999996</cx:pt>
          <cx:pt idx="165">74.560000000000002</cx:pt>
          <cx:pt idx="166">52.380000000000003</cx:pt>
          <cx:pt idx="167">75.709999999999994</cx:pt>
          <cx:pt idx="168">58.789999999999999</cx:pt>
          <cx:pt idx="169">65.480000000000004</cx:pt>
          <cx:pt idx="170">69.280000000000001</cx:pt>
          <cx:pt idx="171">66.040000000000006</cx:pt>
          <cx:pt idx="172">52.640000000000001</cx:pt>
          <cx:pt idx="173">59.32</cx:pt>
          <cx:pt idx="174">66.230000000000004</cx:pt>
          <cx:pt idx="175">60.689999999999998</cx:pt>
          <cx:pt idx="176">57.899999999999999</cx:pt>
          <cx:pt idx="177">70.810000000000002</cx:pt>
          <cx:pt idx="178">68.069999999999993</cx:pt>
          <cx:pt idx="179">72.140000000000001</cx:pt>
          <cx:pt idx="180">56.600000000000001</cx:pt>
          <cx:pt idx="181">60.020000000000003</cx:pt>
          <cx:pt idx="182">59.810000000000002</cx:pt>
          <cx:pt idx="183">61.82</cx:pt>
          <cx:pt idx="184">57.289999999999999</cx:pt>
          <cx:pt idx="185">71.430000000000007</cx:pt>
          <cx:pt idx="186">62.93</cx:pt>
          <cx:pt idx="187">64.859999999999999</cx:pt>
          <cx:pt idx="188">56.130000000000003</cx:pt>
          <cx:pt idx="189">66.939999999999998</cx:pt>
          <cx:pt idx="190">62.5</cx:pt>
          <cx:pt idx="191">61.009999999999998</cx:pt>
          <cx:pt idx="192">57.340000000000003</cx:pt>
          <cx:pt idx="193">56.630000000000003</cx:pt>
          <cx:pt idx="194">64.739999999999995</cx:pt>
          <cx:pt idx="195">58.950000000000003</cx:pt>
          <cx:pt idx="196">54.479999999999997</cx:pt>
          <cx:pt idx="197">69.709999999999994</cx:pt>
          <cx:pt idx="198">71.959999999999994</cx:pt>
          <cx:pt idx="199">55.799999999999997</cx:pt>
          <cx:pt idx="200">52.810000000000002</cx:pt>
          <cx:pt idx="201">58.439999999999998</cx:pt>
          <cx:pt idx="202">60.109999999999999</cx:pt>
          <cx:pt idx="203">58.299999999999997</cx:pt>
          <cx:pt idx="204">67.689999999999998</cx:pt>
          <cx:pt idx="205">56.810000000000002</cx:pt>
          <cx:pt idx="206">53.390000000000001</cx:pt>
          <cx:pt idx="207">71.549999999999997</cx:pt>
          <cx:pt idx="208">62.920000000000002</cx:pt>
          <cx:pt idx="209">56.490000000000002</cx:pt>
          <cx:pt idx="210">74.489999999999995</cx:pt>
          <cx:pt idx="211">53.619999999999997</cx:pt>
          <cx:pt idx="212">69.719999999999999</cx:pt>
          <cx:pt idx="213">60.229999999999997</cx:pt>
          <cx:pt idx="214">60.219999999999999</cx:pt>
        </cx:lvl>
      </cx:numDim>
    </cx:data>
  </cx:chartData>
  <cx:chart>
    <cx:plotArea>
      <cx:plotAreaRegion>
        <cx:series layoutId="boxWhisker" uniqueId="{6B1BE4F0-59BE-49AA-9BB8-3980F9B8033D}">
          <cx:tx>
            <cx:txData>
              <cx:f>Dataset!$C$1</cx:f>
              <cx:v>ssc_%</cx:v>
            </cx:txData>
          </cx:tx>
          <cx:spPr>
            <a:solidFill>
              <a:srgbClr val="FF6699"/>
            </a:solidFill>
            <a:ln>
              <a:solidFill>
                <a:sysClr val="windowText" lastClr="000000"/>
              </a:solidFill>
            </a:ln>
          </cx:spPr>
          <cx:dataLabels>
            <cx:numFmt formatCode="#,##0.0" sourceLinked="0"/>
            <cx:visibility seriesName="0" categoryName="0" value="1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EEBBEFBB-BF5A-45B3-8162-08472E5B2C7C}">
          <cx:tx>
            <cx:txData>
              <cx:f>Dataset!$E$1</cx:f>
              <cx:v>hsc_%</cx:v>
            </cx:txData>
          </cx:tx>
          <cx:spPr>
            <a:solidFill>
              <a:srgbClr val="CC99FF"/>
            </a:solidFill>
            <a:ln>
              <a:solidFill>
                <a:sysClr val="windowText" lastClr="000000"/>
              </a:solidFill>
            </a:ln>
          </cx:spPr>
          <cx:dataLabels>
            <cx:numFmt formatCode="#,##0.0" sourceLinked="0"/>
            <cx:visibility seriesName="0" categoryName="0" value="1"/>
            <cx:separator>, </cx:separator>
          </cx:dataLabels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E76BB63D-AB6A-4259-BE41-227D3858C520}">
          <cx:tx>
            <cx:txData>
              <cx:f>Dataset!$H$1</cx:f>
              <cx:v>degree_%</cx:v>
            </cx:txData>
          </cx:tx>
          <cx:spPr>
            <a:solidFill>
              <a:srgbClr val="FF6699"/>
            </a:solidFill>
            <a:ln>
              <a:solidFill>
                <a:sysClr val="windowText" lastClr="000000"/>
              </a:solidFill>
            </a:ln>
          </cx:spPr>
          <cx:dataLabels>
            <cx:numFmt formatCode="#,##0.0" sourceLinked="0"/>
            <cx:visibility seriesName="0" categoryName="0" value="1"/>
            <cx:separator>, </cx:separator>
          </cx:dataLabels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CA5A9E8C-C915-4897-8885-80BB1B821719}">
          <cx:tx>
            <cx:txData>
              <cx:f>Dataset!$M$1</cx:f>
              <cx:v>mba_%</cx:v>
            </cx:txData>
          </cx:tx>
          <cx:spPr>
            <a:solidFill>
              <a:srgbClr val="CC99FF"/>
            </a:solidFill>
            <a:ln>
              <a:solidFill>
                <a:sysClr val="windowText" lastClr="000000"/>
              </a:solidFill>
            </a:ln>
          </cx:spPr>
          <cx:dataLabels>
            <cx:numFmt formatCode="#,##0.0" sourceLinked="0"/>
            <cx:visibility seriesName="0" categoryName="0" value="1"/>
            <cx:separator>, </cx:separator>
          </cx:dataLabels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Sheet4!$A$2:$A$216</cx:f>
        <cx:lvl ptCount="215">
          <cx:pt idx="0">Not Placed</cx:pt>
          <cx:pt idx="1">Not Placed</cx:pt>
          <cx:pt idx="2">Not Placed</cx:pt>
          <cx:pt idx="3">Not Placed</cx:pt>
          <cx:pt idx="4">Not Placed</cx:pt>
          <cx:pt idx="5">Not Placed</cx:pt>
          <cx:pt idx="6">Not Placed</cx:pt>
          <cx:pt idx="7">Not Placed</cx:pt>
          <cx:pt idx="8">Not Placed</cx:pt>
          <cx:pt idx="9">Not Placed</cx:pt>
          <cx:pt idx="10">Not Placed</cx:pt>
          <cx:pt idx="11">Not Placed</cx:pt>
          <cx:pt idx="12">Not Placed</cx:pt>
          <cx:pt idx="13">Not Placed</cx:pt>
          <cx:pt idx="14">Not Placed</cx:pt>
          <cx:pt idx="15">Not Placed</cx:pt>
          <cx:pt idx="16">Not Placed</cx:pt>
          <cx:pt idx="17">Not Placed</cx:pt>
          <cx:pt idx="18">Not Placed</cx:pt>
          <cx:pt idx="19">Not Placed</cx:pt>
          <cx:pt idx="20">Not Placed</cx:pt>
          <cx:pt idx="21">Not Placed</cx:pt>
          <cx:pt idx="22">Not Placed</cx:pt>
          <cx:pt idx="23">Not Placed</cx:pt>
          <cx:pt idx="24">Not Placed</cx:pt>
          <cx:pt idx="25">Not Placed</cx:pt>
          <cx:pt idx="26">Not Placed</cx:pt>
          <cx:pt idx="27">Not Placed</cx:pt>
          <cx:pt idx="28">Not Placed</cx:pt>
          <cx:pt idx="29">Not Placed</cx:pt>
          <cx:pt idx="30">Not Placed</cx:pt>
          <cx:pt idx="31">Not Placed</cx:pt>
          <cx:pt idx="32">Not Placed</cx:pt>
          <cx:pt idx="33">Not Placed</cx:pt>
          <cx:pt idx="34">Not Placed</cx:pt>
          <cx:pt idx="35">Not Placed</cx:pt>
          <cx:pt idx="36">Not Placed</cx:pt>
          <cx:pt idx="37">Not Placed</cx:pt>
          <cx:pt idx="38">Not Placed</cx:pt>
          <cx:pt idx="39">Not Placed</cx:pt>
          <cx:pt idx="40">Not Placed</cx:pt>
          <cx:pt idx="41">Not Placed</cx:pt>
          <cx:pt idx="42">Not Placed</cx:pt>
          <cx:pt idx="43">Not Placed</cx:pt>
          <cx:pt idx="44">Not Placed</cx:pt>
          <cx:pt idx="45">Not Placed</cx:pt>
          <cx:pt idx="46">Not Placed</cx:pt>
          <cx:pt idx="47">Not Placed</cx:pt>
          <cx:pt idx="48">Not Placed</cx:pt>
          <cx:pt idx="49">Not Placed</cx:pt>
          <cx:pt idx="50">Not Placed</cx:pt>
          <cx:pt idx="51">Not Placed</cx:pt>
          <cx:pt idx="52">Not Placed</cx:pt>
          <cx:pt idx="53">Not Placed</cx:pt>
          <cx:pt idx="54">Not Placed</cx:pt>
          <cx:pt idx="55">Not Placed</cx:pt>
          <cx:pt idx="56">Not Placed</cx:pt>
          <cx:pt idx="57">Not Placed</cx:pt>
          <cx:pt idx="58">Not Placed</cx:pt>
          <cx:pt idx="59">Not Placed</cx:pt>
          <cx:pt idx="60">Not Placed</cx:pt>
          <cx:pt idx="61">Not Placed</cx:pt>
          <cx:pt idx="62">Not Placed</cx:pt>
          <cx:pt idx="63">Not Placed</cx:pt>
          <cx:pt idx="64">Not Placed</cx:pt>
          <cx:pt idx="65">Not Placed</cx:pt>
          <cx:pt idx="66">Not Placed</cx:pt>
          <cx:pt idx="67">Placed</cx:pt>
          <cx:pt idx="68">Placed</cx:pt>
          <cx:pt idx="69">Placed</cx:pt>
          <cx:pt idx="70">Placed</cx:pt>
          <cx:pt idx="71">Placed</cx:pt>
          <cx:pt idx="72">Placed</cx:pt>
          <cx:pt idx="73">Placed</cx:pt>
          <cx:pt idx="74">Placed</cx:pt>
          <cx:pt idx="75">Placed</cx:pt>
          <cx:pt idx="76">Placed</cx:pt>
          <cx:pt idx="77">Placed</cx:pt>
          <cx:pt idx="78">Placed</cx:pt>
          <cx:pt idx="79">Placed</cx:pt>
          <cx:pt idx="80">Placed</cx:pt>
          <cx:pt idx="81">Placed</cx:pt>
          <cx:pt idx="82">Placed</cx:pt>
          <cx:pt idx="83">Placed</cx:pt>
          <cx:pt idx="84">Placed</cx:pt>
          <cx:pt idx="85">Placed</cx:pt>
          <cx:pt idx="86">Placed</cx:pt>
          <cx:pt idx="87">Placed</cx:pt>
          <cx:pt idx="88">Placed</cx:pt>
          <cx:pt idx="89">Placed</cx:pt>
          <cx:pt idx="90">Placed</cx:pt>
          <cx:pt idx="91">Placed</cx:pt>
          <cx:pt idx="92">Placed</cx:pt>
          <cx:pt idx="93">Placed</cx:pt>
          <cx:pt idx="94">Placed</cx:pt>
          <cx:pt idx="95">Placed</cx:pt>
          <cx:pt idx="96">Placed</cx:pt>
          <cx:pt idx="97">Placed</cx:pt>
          <cx:pt idx="98">Placed</cx:pt>
          <cx:pt idx="99">Placed</cx:pt>
          <cx:pt idx="100">Placed</cx:pt>
          <cx:pt idx="101">Placed</cx:pt>
          <cx:pt idx="102">Placed</cx:pt>
          <cx:pt idx="103">Placed</cx:pt>
          <cx:pt idx="104">Placed</cx:pt>
          <cx:pt idx="105">Placed</cx:pt>
          <cx:pt idx="106">Placed</cx:pt>
          <cx:pt idx="107">Placed</cx:pt>
          <cx:pt idx="108">Placed</cx:pt>
          <cx:pt idx="109">Placed</cx:pt>
          <cx:pt idx="110">Placed</cx:pt>
          <cx:pt idx="111">Placed</cx:pt>
          <cx:pt idx="112">Placed</cx:pt>
          <cx:pt idx="113">Placed</cx:pt>
          <cx:pt idx="114">Placed</cx:pt>
          <cx:pt idx="115">Placed</cx:pt>
          <cx:pt idx="116">Placed</cx:pt>
          <cx:pt idx="117">Placed</cx:pt>
          <cx:pt idx="118">Placed</cx:pt>
          <cx:pt idx="119">Placed</cx:pt>
          <cx:pt idx="120">Placed</cx:pt>
          <cx:pt idx="121">Placed</cx:pt>
          <cx:pt idx="122">Placed</cx:pt>
          <cx:pt idx="123">Placed</cx:pt>
          <cx:pt idx="124">Placed</cx:pt>
          <cx:pt idx="125">Placed</cx:pt>
          <cx:pt idx="126">Placed</cx:pt>
          <cx:pt idx="127">Placed</cx:pt>
          <cx:pt idx="128">Placed</cx:pt>
          <cx:pt idx="129">Placed</cx:pt>
          <cx:pt idx="130">Placed</cx:pt>
          <cx:pt idx="131">Placed</cx:pt>
          <cx:pt idx="132">Placed</cx:pt>
          <cx:pt idx="133">Placed</cx:pt>
          <cx:pt idx="134">Placed</cx:pt>
          <cx:pt idx="135">Placed</cx:pt>
          <cx:pt idx="136">Placed</cx:pt>
          <cx:pt idx="137">Placed</cx:pt>
          <cx:pt idx="138">Placed</cx:pt>
          <cx:pt idx="139">Placed</cx:pt>
          <cx:pt idx="140">Placed</cx:pt>
          <cx:pt idx="141">Placed</cx:pt>
          <cx:pt idx="142">Placed</cx:pt>
          <cx:pt idx="143">Placed</cx:pt>
          <cx:pt idx="144">Placed</cx:pt>
          <cx:pt idx="145">Placed</cx:pt>
          <cx:pt idx="146">Placed</cx:pt>
          <cx:pt idx="147">Placed</cx:pt>
          <cx:pt idx="148">Placed</cx:pt>
          <cx:pt idx="149">Placed</cx:pt>
          <cx:pt idx="150">Placed</cx:pt>
          <cx:pt idx="151">Placed</cx:pt>
          <cx:pt idx="152">Placed</cx:pt>
          <cx:pt idx="153">Placed</cx:pt>
          <cx:pt idx="154">Placed</cx:pt>
          <cx:pt idx="155">Placed</cx:pt>
          <cx:pt idx="156">Placed</cx:pt>
          <cx:pt idx="157">Placed</cx:pt>
          <cx:pt idx="158">Placed</cx:pt>
          <cx:pt idx="159">Placed</cx:pt>
          <cx:pt idx="160">Placed</cx:pt>
          <cx:pt idx="161">Placed</cx:pt>
          <cx:pt idx="162">Placed</cx:pt>
          <cx:pt idx="163">Placed</cx:pt>
          <cx:pt idx="164">Placed</cx:pt>
          <cx:pt idx="165">Placed</cx:pt>
          <cx:pt idx="166">Placed</cx:pt>
          <cx:pt idx="167">Placed</cx:pt>
          <cx:pt idx="168">Placed</cx:pt>
          <cx:pt idx="169">Placed</cx:pt>
          <cx:pt idx="170">Placed</cx:pt>
          <cx:pt idx="171">Placed</cx:pt>
          <cx:pt idx="172">Placed</cx:pt>
          <cx:pt idx="173">Placed</cx:pt>
          <cx:pt idx="174">Placed</cx:pt>
          <cx:pt idx="175">Placed</cx:pt>
          <cx:pt idx="176">Placed</cx:pt>
          <cx:pt idx="177">Placed</cx:pt>
          <cx:pt idx="178">Placed</cx:pt>
          <cx:pt idx="179">Placed</cx:pt>
          <cx:pt idx="180">Placed</cx:pt>
          <cx:pt idx="181">Placed</cx:pt>
          <cx:pt idx="182">Placed</cx:pt>
          <cx:pt idx="183">Placed</cx:pt>
          <cx:pt idx="184">Placed</cx:pt>
          <cx:pt idx="185">Placed</cx:pt>
          <cx:pt idx="186">Placed</cx:pt>
          <cx:pt idx="187">Placed</cx:pt>
          <cx:pt idx="188">Placed</cx:pt>
          <cx:pt idx="189">Placed</cx:pt>
          <cx:pt idx="190">Placed</cx:pt>
          <cx:pt idx="191">Placed</cx:pt>
          <cx:pt idx="192">Placed</cx:pt>
          <cx:pt idx="193">Placed</cx:pt>
          <cx:pt idx="194">Placed</cx:pt>
          <cx:pt idx="195">Placed</cx:pt>
          <cx:pt idx="196">Placed</cx:pt>
          <cx:pt idx="197">Placed</cx:pt>
          <cx:pt idx="198">Placed</cx:pt>
          <cx:pt idx="199">Placed</cx:pt>
          <cx:pt idx="200">Placed</cx:pt>
          <cx:pt idx="201">Placed</cx:pt>
          <cx:pt idx="202">Placed</cx:pt>
          <cx:pt idx="203">Placed</cx:pt>
          <cx:pt idx="204">Placed</cx:pt>
          <cx:pt idx="205">Placed</cx:pt>
          <cx:pt idx="206">Placed</cx:pt>
          <cx:pt idx="207">Placed</cx:pt>
          <cx:pt idx="208">Placed</cx:pt>
          <cx:pt idx="209">Placed</cx:pt>
          <cx:pt idx="210">Placed</cx:pt>
          <cx:pt idx="211">Placed</cx:pt>
          <cx:pt idx="212">Placed</cx:pt>
          <cx:pt idx="213">Placed</cx:pt>
          <cx:pt idx="214">Placed</cx:pt>
        </cx:lvl>
      </cx:strDim>
      <cx:numDim type="val">
        <cx:f>Sheet4!$B$2:$B$216</cx:f>
        <cx:lvl ptCount="215" formatCode="0.00">
          <cx:pt idx="0">40.890000000000001</cx:pt>
          <cx:pt idx="1">41</cx:pt>
          <cx:pt idx="2">43</cx:pt>
          <cx:pt idx="3">44</cx:pt>
          <cx:pt idx="4">45</cx:pt>
          <cx:pt idx="5">46</cx:pt>
          <cx:pt idx="6">47</cx:pt>
          <cx:pt idx="7">47</cx:pt>
          <cx:pt idx="8">48</cx:pt>
          <cx:pt idx="9">49</cx:pt>
          <cx:pt idx="10">50</cx:pt>
          <cx:pt idx="11">51</cx:pt>
          <cx:pt idx="12">51</cx:pt>
          <cx:pt idx="13">51.57</cx:pt>
          <cx:pt idx="14">52</cx:pt>
          <cx:pt idx="15">52</cx:pt>
          <cx:pt idx="16">52</cx:pt>
          <cx:pt idx="17">52</cx:pt>
          <cx:pt idx="18">52</cx:pt>
          <cx:pt idx="19">52</cx:pt>
          <cx:pt idx="20">52</cx:pt>
          <cx:pt idx="21">52</cx:pt>
          <cx:pt idx="22">52</cx:pt>
          <cx:pt idx="23">52.579999999999998</cx:pt>
          <cx:pt idx="24">54</cx:pt>
          <cx:pt idx="25">54</cx:pt>
          <cx:pt idx="26">54</cx:pt>
          <cx:pt idx="27">54.200000000000003</cx:pt>
          <cx:pt idx="28">54.399999999999999</cx:pt>
          <cx:pt idx="29">55</cx:pt>
          <cx:pt idx="30">55</cx:pt>
          <cx:pt idx="31">55.600000000000001</cx:pt>
          <cx:pt idx="32">56</cx:pt>
          <cx:pt idx="33">56.280000000000001</cx:pt>
          <cx:pt idx="34">58</cx:pt>
          <cx:pt idx="35">58</cx:pt>
          <cx:pt idx="36">59</cx:pt>
          <cx:pt idx="37">59</cx:pt>
          <cx:pt idx="38">59.600000000000001</cx:pt>
          <cx:pt idx="39">59.960000000000001</cx:pt>
          <cx:pt idx="40">61</cx:pt>
          <cx:pt idx="41">61.079999999999998</cx:pt>
          <cx:pt idx="42">61.799999999999997</cx:pt>
          <cx:pt idx="43">62</cx:pt>
          <cx:pt idx="44">62</cx:pt>
          <cx:pt idx="45">62</cx:pt>
          <cx:pt idx="46">62</cx:pt>
          <cx:pt idx="47">62</cx:pt>
          <cx:pt idx="48">62</cx:pt>
          <cx:pt idx="49">63</cx:pt>
          <cx:pt idx="50">63</cx:pt>
          <cx:pt idx="51">63</cx:pt>
          <cx:pt idx="52">63.299999999999997</cx:pt>
          <cx:pt idx="53">63.399999999999999</cx:pt>
          <cx:pt idx="54">64</cx:pt>
          <cx:pt idx="55">66</cx:pt>
          <cx:pt idx="56">67</cx:pt>
          <cx:pt idx="57">67</cx:pt>
          <cx:pt idx="58">67</cx:pt>
          <cx:pt idx="59">67.900000000000006</cx:pt>
          <cx:pt idx="60">69</cx:pt>
          <cx:pt idx="61">69.700000000000003</cx:pt>
          <cx:pt idx="62">70.5</cx:pt>
          <cx:pt idx="63">70.890000000000001</cx:pt>
          <cx:pt idx="64">74</cx:pt>
          <cx:pt idx="65">76</cx:pt>
          <cx:pt idx="66">77.799999999999997</cx:pt>
          <cx:pt idx="67">49</cx:pt>
          <cx:pt idx="68">52.600000000000001</cx:pt>
          <cx:pt idx="69">53</cx:pt>
          <cx:pt idx="70">55.68</cx:pt>
          <cx:pt idx="71">56.600000000000001</cx:pt>
          <cx:pt idx="72">58</cx:pt>
          <cx:pt idx="73">58</cx:pt>
          <cx:pt idx="74">58</cx:pt>
          <cx:pt idx="75">58</cx:pt>
          <cx:pt idx="76">59</cx:pt>
          <cx:pt idx="77">60</cx:pt>
          <cx:pt idx="78">60</cx:pt>
          <cx:pt idx="79">60.229999999999997</cx:pt>
          <cx:pt idx="80">60.399999999999999</cx:pt>
          <cx:pt idx="81">60.799999999999997</cx:pt>
          <cx:pt idx="82">61</cx:pt>
          <cx:pt idx="83">61</cx:pt>
          <cx:pt idx="84">61</cx:pt>
          <cx:pt idx="85">62</cx:pt>
          <cx:pt idx="86">62</cx:pt>
          <cx:pt idx="87">62</cx:pt>
          <cx:pt idx="88">62</cx:pt>
          <cx:pt idx="89">62</cx:pt>
          <cx:pt idx="90">63</cx:pt>
          <cx:pt idx="91">63</cx:pt>
          <cx:pt idx="92">63</cx:pt>
          <cx:pt idx="93">63</cx:pt>
          <cx:pt idx="94">63</cx:pt>
          <cx:pt idx="95">63</cx:pt>
          <cx:pt idx="96">63</cx:pt>
          <cx:pt idx="97">64</cx:pt>
          <cx:pt idx="98">64</cx:pt>
          <cx:pt idx="99">64</cx:pt>
          <cx:pt idx="100">64.599999999999994</cx:pt>
          <cx:pt idx="101">65</cx:pt>
          <cx:pt idx="102">65</cx:pt>
          <cx:pt idx="103">65</cx:pt>
          <cx:pt idx="104">65</cx:pt>
          <cx:pt idx="105">65</cx:pt>
          <cx:pt idx="106">65</cx:pt>
          <cx:pt idx="107">65</cx:pt>
          <cx:pt idx="108">65.200000000000003</cx:pt>
          <cx:pt idx="109">66</cx:pt>
          <cx:pt idx="110">66</cx:pt>
          <cx:pt idx="111">66.5</cx:pt>
          <cx:pt idx="112">66.5</cx:pt>
          <cx:pt idx="113">66.5</cx:pt>
          <cx:pt idx="114">67</cx:pt>
          <cx:pt idx="115">67</cx:pt>
          <cx:pt idx="116">67</cx:pt>
          <cx:pt idx="117">67</cx:pt>
          <cx:pt idx="118">67</cx:pt>
          <cx:pt idx="119">67</cx:pt>
          <cx:pt idx="120">67.159999999999997</cx:pt>
          <cx:pt idx="121">68</cx:pt>
          <cx:pt idx="122">68</cx:pt>
          <cx:pt idx="123">68.200000000000003</cx:pt>
          <cx:pt idx="124">69</cx:pt>
          <cx:pt idx="125">69</cx:pt>
          <cx:pt idx="126">69</cx:pt>
          <cx:pt idx="127">69</cx:pt>
          <cx:pt idx="128">69</cx:pt>
          <cx:pt idx="129">69</cx:pt>
          <cx:pt idx="130">69.5</cx:pt>
          <cx:pt idx="131">69.599999999999994</cx:pt>
          <cx:pt idx="132">69.799999999999997</cx:pt>
          <cx:pt idx="133">70</cx:pt>
          <cx:pt idx="134">70</cx:pt>
          <cx:pt idx="135">70</cx:pt>
          <cx:pt idx="136">71</cx:pt>
          <cx:pt idx="137">71</cx:pt>
          <cx:pt idx="138">72</cx:pt>
          <cx:pt idx="139">72</cx:pt>
          <cx:pt idx="140">72</cx:pt>
          <cx:pt idx="141">73</cx:pt>
          <cx:pt idx="142">73</cx:pt>
          <cx:pt idx="143">73</cx:pt>
          <cx:pt idx="144">73</cx:pt>
          <cx:pt idx="145">73</cx:pt>
          <cx:pt idx="146">73</cx:pt>
          <cx:pt idx="147">73</cx:pt>
          <cx:pt idx="148">73</cx:pt>
          <cx:pt idx="149">73</cx:pt>
          <cx:pt idx="150">73.239999999999995</cx:pt>
          <cx:pt idx="151">73.959999999999994</cx:pt>
          <cx:pt idx="152">74</cx:pt>
          <cx:pt idx="153">74</cx:pt>
          <cx:pt idx="154">74</cx:pt>
          <cx:pt idx="155">74</cx:pt>
          <cx:pt idx="156">74</cx:pt>
          <cx:pt idx="157">74</cx:pt>
          <cx:pt idx="158">74.200000000000003</cx:pt>
          <cx:pt idx="159">74.900000000000006</cx:pt>
          <cx:pt idx="160">75</cx:pt>
          <cx:pt idx="161">75.200000000000003</cx:pt>
          <cx:pt idx="162">75.400000000000006</cx:pt>
          <cx:pt idx="163">76</cx:pt>
          <cx:pt idx="164">76</cx:pt>
          <cx:pt idx="165">76.5</cx:pt>
          <cx:pt idx="166">76.700000000000003</cx:pt>
          <cx:pt idx="167">76.760000000000005</cx:pt>
          <cx:pt idx="168">77</cx:pt>
          <cx:pt idx="169">77</cx:pt>
          <cx:pt idx="170">77</cx:pt>
          <cx:pt idx="171">77</cx:pt>
          <cx:pt idx="172">77</cx:pt>
          <cx:pt idx="173">77</cx:pt>
          <cx:pt idx="174">77.400000000000006</cx:pt>
          <cx:pt idx="175">77.439999999999998</cx:pt>
          <cx:pt idx="176">77.670000000000002</cx:pt>
          <cx:pt idx="177">78</cx:pt>
          <cx:pt idx="178">78.5</cx:pt>
          <cx:pt idx="179">79</cx:pt>
          <cx:pt idx="180">79</cx:pt>
          <cx:pt idx="181">79</cx:pt>
          <cx:pt idx="182">79.329999999999998</cx:pt>
          <cx:pt idx="183">80</cx:pt>
          <cx:pt idx="184">80</cx:pt>
          <cx:pt idx="185">80</cx:pt>
          <cx:pt idx="186">80.400000000000006</cx:pt>
          <cx:pt idx="187">80.599999999999994</cx:pt>
          <cx:pt idx="188">80.920000000000002</cx:pt>
          <cx:pt idx="189">81</cx:pt>
          <cx:pt idx="190">81.700000000000003</cx:pt>
          <cx:pt idx="191">82</cx:pt>
          <cx:pt idx="192">82</cx:pt>
          <cx:pt idx="193">82</cx:pt>
          <cx:pt idx="194">82</cx:pt>
          <cx:pt idx="195">83</cx:pt>
          <cx:pt idx="196">83.329999999999998</cx:pt>
          <cx:pt idx="197">83.840000000000003</cx:pt>
          <cx:pt idx="198">83.959999999999994</cx:pt>
          <cx:pt idx="199">84</cx:pt>
          <cx:pt idx="200">84</cx:pt>
          <cx:pt idx="201">84</cx:pt>
          <cx:pt idx="202">84</cx:pt>
          <cx:pt idx="203">84.200000000000003</cx:pt>
          <cx:pt idx="204">84.200000000000003</cx:pt>
          <cx:pt idx="205">84.859999999999999</cx:pt>
          <cx:pt idx="206">85</cx:pt>
          <cx:pt idx="207">85</cx:pt>
          <cx:pt idx="208">85.799999999999997</cx:pt>
          <cx:pt idx="209">86.5</cx:pt>
          <cx:pt idx="210">87</cx:pt>
          <cx:pt idx="211">87</cx:pt>
          <cx:pt idx="212">87</cx:pt>
          <cx:pt idx="213">88</cx:pt>
          <cx:pt idx="214">89.400000000000006</cx:pt>
        </cx:lvl>
      </cx:numDim>
    </cx:data>
  </cx:chartData>
  <cx:chart>
    <cx:title pos="t" align="ctr" overlay="0">
      <cx:tx>
        <cx:txData>
          <cx:v>ssc_%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ssc_%</a:t>
          </a:r>
        </a:p>
      </cx:txPr>
    </cx:title>
    <cx:plotArea>
      <cx:plotAreaRegion>
        <cx:series layoutId="boxWhisker" uniqueId="{F1240C5A-650A-492B-9F2C-63E0F86FFE03}">
          <cx:tx>
            <cx:txData>
              <cx:f>Sheet4!$B$1</cx:f>
              <cx:v>ssc_%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30"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Sheet4!$A$2:$A$216</cx:f>
        <cx:lvl ptCount="215">
          <cx:pt idx="0">Not Placed</cx:pt>
          <cx:pt idx="1">Not Placed</cx:pt>
          <cx:pt idx="2">Not Placed</cx:pt>
          <cx:pt idx="3">Not Placed</cx:pt>
          <cx:pt idx="4">Not Placed</cx:pt>
          <cx:pt idx="5">Not Placed</cx:pt>
          <cx:pt idx="6">Not Placed</cx:pt>
          <cx:pt idx="7">Not Placed</cx:pt>
          <cx:pt idx="8">Not Placed</cx:pt>
          <cx:pt idx="9">Not Placed</cx:pt>
          <cx:pt idx="10">Not Placed</cx:pt>
          <cx:pt idx="11">Not Placed</cx:pt>
          <cx:pt idx="12">Not Placed</cx:pt>
          <cx:pt idx="13">Not Placed</cx:pt>
          <cx:pt idx="14">Not Placed</cx:pt>
          <cx:pt idx="15">Not Placed</cx:pt>
          <cx:pt idx="16">Not Placed</cx:pt>
          <cx:pt idx="17">Not Placed</cx:pt>
          <cx:pt idx="18">Not Placed</cx:pt>
          <cx:pt idx="19">Not Placed</cx:pt>
          <cx:pt idx="20">Not Placed</cx:pt>
          <cx:pt idx="21">Not Placed</cx:pt>
          <cx:pt idx="22">Not Placed</cx:pt>
          <cx:pt idx="23">Not Placed</cx:pt>
          <cx:pt idx="24">Not Placed</cx:pt>
          <cx:pt idx="25">Not Placed</cx:pt>
          <cx:pt idx="26">Not Placed</cx:pt>
          <cx:pt idx="27">Not Placed</cx:pt>
          <cx:pt idx="28">Not Placed</cx:pt>
          <cx:pt idx="29">Not Placed</cx:pt>
          <cx:pt idx="30">Not Placed</cx:pt>
          <cx:pt idx="31">Not Placed</cx:pt>
          <cx:pt idx="32">Not Placed</cx:pt>
          <cx:pt idx="33">Not Placed</cx:pt>
          <cx:pt idx="34">Not Placed</cx:pt>
          <cx:pt idx="35">Not Placed</cx:pt>
          <cx:pt idx="36">Not Placed</cx:pt>
          <cx:pt idx="37">Not Placed</cx:pt>
          <cx:pt idx="38">Not Placed</cx:pt>
          <cx:pt idx="39">Not Placed</cx:pt>
          <cx:pt idx="40">Not Placed</cx:pt>
          <cx:pt idx="41">Not Placed</cx:pt>
          <cx:pt idx="42">Not Placed</cx:pt>
          <cx:pt idx="43">Not Placed</cx:pt>
          <cx:pt idx="44">Not Placed</cx:pt>
          <cx:pt idx="45">Not Placed</cx:pt>
          <cx:pt idx="46">Not Placed</cx:pt>
          <cx:pt idx="47">Not Placed</cx:pt>
          <cx:pt idx="48">Not Placed</cx:pt>
          <cx:pt idx="49">Not Placed</cx:pt>
          <cx:pt idx="50">Not Placed</cx:pt>
          <cx:pt idx="51">Not Placed</cx:pt>
          <cx:pt idx="52">Not Placed</cx:pt>
          <cx:pt idx="53">Not Placed</cx:pt>
          <cx:pt idx="54">Not Placed</cx:pt>
          <cx:pt idx="55">Not Placed</cx:pt>
          <cx:pt idx="56">Not Placed</cx:pt>
          <cx:pt idx="57">Not Placed</cx:pt>
          <cx:pt idx="58">Not Placed</cx:pt>
          <cx:pt idx="59">Not Placed</cx:pt>
          <cx:pt idx="60">Not Placed</cx:pt>
          <cx:pt idx="61">Not Placed</cx:pt>
          <cx:pt idx="62">Not Placed</cx:pt>
          <cx:pt idx="63">Not Placed</cx:pt>
          <cx:pt idx="64">Not Placed</cx:pt>
          <cx:pt idx="65">Not Placed</cx:pt>
          <cx:pt idx="66">Not Placed</cx:pt>
          <cx:pt idx="67">Placed</cx:pt>
          <cx:pt idx="68">Placed</cx:pt>
          <cx:pt idx="69">Placed</cx:pt>
          <cx:pt idx="70">Placed</cx:pt>
          <cx:pt idx="71">Placed</cx:pt>
          <cx:pt idx="72">Placed</cx:pt>
          <cx:pt idx="73">Placed</cx:pt>
          <cx:pt idx="74">Placed</cx:pt>
          <cx:pt idx="75">Placed</cx:pt>
          <cx:pt idx="76">Placed</cx:pt>
          <cx:pt idx="77">Placed</cx:pt>
          <cx:pt idx="78">Placed</cx:pt>
          <cx:pt idx="79">Placed</cx:pt>
          <cx:pt idx="80">Placed</cx:pt>
          <cx:pt idx="81">Placed</cx:pt>
          <cx:pt idx="82">Placed</cx:pt>
          <cx:pt idx="83">Placed</cx:pt>
          <cx:pt idx="84">Placed</cx:pt>
          <cx:pt idx="85">Placed</cx:pt>
          <cx:pt idx="86">Placed</cx:pt>
          <cx:pt idx="87">Placed</cx:pt>
          <cx:pt idx="88">Placed</cx:pt>
          <cx:pt idx="89">Placed</cx:pt>
          <cx:pt idx="90">Placed</cx:pt>
          <cx:pt idx="91">Placed</cx:pt>
          <cx:pt idx="92">Placed</cx:pt>
          <cx:pt idx="93">Placed</cx:pt>
          <cx:pt idx="94">Placed</cx:pt>
          <cx:pt idx="95">Placed</cx:pt>
          <cx:pt idx="96">Placed</cx:pt>
          <cx:pt idx="97">Placed</cx:pt>
          <cx:pt idx="98">Placed</cx:pt>
          <cx:pt idx="99">Placed</cx:pt>
          <cx:pt idx="100">Placed</cx:pt>
          <cx:pt idx="101">Placed</cx:pt>
          <cx:pt idx="102">Placed</cx:pt>
          <cx:pt idx="103">Placed</cx:pt>
          <cx:pt idx="104">Placed</cx:pt>
          <cx:pt idx="105">Placed</cx:pt>
          <cx:pt idx="106">Placed</cx:pt>
          <cx:pt idx="107">Placed</cx:pt>
          <cx:pt idx="108">Placed</cx:pt>
          <cx:pt idx="109">Placed</cx:pt>
          <cx:pt idx="110">Placed</cx:pt>
          <cx:pt idx="111">Placed</cx:pt>
          <cx:pt idx="112">Placed</cx:pt>
          <cx:pt idx="113">Placed</cx:pt>
          <cx:pt idx="114">Placed</cx:pt>
          <cx:pt idx="115">Placed</cx:pt>
          <cx:pt idx="116">Placed</cx:pt>
          <cx:pt idx="117">Placed</cx:pt>
          <cx:pt idx="118">Placed</cx:pt>
          <cx:pt idx="119">Placed</cx:pt>
          <cx:pt idx="120">Placed</cx:pt>
          <cx:pt idx="121">Placed</cx:pt>
          <cx:pt idx="122">Placed</cx:pt>
          <cx:pt idx="123">Placed</cx:pt>
          <cx:pt idx="124">Placed</cx:pt>
          <cx:pt idx="125">Placed</cx:pt>
          <cx:pt idx="126">Placed</cx:pt>
          <cx:pt idx="127">Placed</cx:pt>
          <cx:pt idx="128">Placed</cx:pt>
          <cx:pt idx="129">Placed</cx:pt>
          <cx:pt idx="130">Placed</cx:pt>
          <cx:pt idx="131">Placed</cx:pt>
          <cx:pt idx="132">Placed</cx:pt>
          <cx:pt idx="133">Placed</cx:pt>
          <cx:pt idx="134">Placed</cx:pt>
          <cx:pt idx="135">Placed</cx:pt>
          <cx:pt idx="136">Placed</cx:pt>
          <cx:pt idx="137">Placed</cx:pt>
          <cx:pt idx="138">Placed</cx:pt>
          <cx:pt idx="139">Placed</cx:pt>
          <cx:pt idx="140">Placed</cx:pt>
          <cx:pt idx="141">Placed</cx:pt>
          <cx:pt idx="142">Placed</cx:pt>
          <cx:pt idx="143">Placed</cx:pt>
          <cx:pt idx="144">Placed</cx:pt>
          <cx:pt idx="145">Placed</cx:pt>
          <cx:pt idx="146">Placed</cx:pt>
          <cx:pt idx="147">Placed</cx:pt>
          <cx:pt idx="148">Placed</cx:pt>
          <cx:pt idx="149">Placed</cx:pt>
          <cx:pt idx="150">Placed</cx:pt>
          <cx:pt idx="151">Placed</cx:pt>
          <cx:pt idx="152">Placed</cx:pt>
          <cx:pt idx="153">Placed</cx:pt>
          <cx:pt idx="154">Placed</cx:pt>
          <cx:pt idx="155">Placed</cx:pt>
          <cx:pt idx="156">Placed</cx:pt>
          <cx:pt idx="157">Placed</cx:pt>
          <cx:pt idx="158">Placed</cx:pt>
          <cx:pt idx="159">Placed</cx:pt>
          <cx:pt idx="160">Placed</cx:pt>
          <cx:pt idx="161">Placed</cx:pt>
          <cx:pt idx="162">Placed</cx:pt>
          <cx:pt idx="163">Placed</cx:pt>
          <cx:pt idx="164">Placed</cx:pt>
          <cx:pt idx="165">Placed</cx:pt>
          <cx:pt idx="166">Placed</cx:pt>
          <cx:pt idx="167">Placed</cx:pt>
          <cx:pt idx="168">Placed</cx:pt>
          <cx:pt idx="169">Placed</cx:pt>
          <cx:pt idx="170">Placed</cx:pt>
          <cx:pt idx="171">Placed</cx:pt>
          <cx:pt idx="172">Placed</cx:pt>
          <cx:pt idx="173">Placed</cx:pt>
          <cx:pt idx="174">Placed</cx:pt>
          <cx:pt idx="175">Placed</cx:pt>
          <cx:pt idx="176">Placed</cx:pt>
          <cx:pt idx="177">Placed</cx:pt>
          <cx:pt idx="178">Placed</cx:pt>
          <cx:pt idx="179">Placed</cx:pt>
          <cx:pt idx="180">Placed</cx:pt>
          <cx:pt idx="181">Placed</cx:pt>
          <cx:pt idx="182">Placed</cx:pt>
          <cx:pt idx="183">Placed</cx:pt>
          <cx:pt idx="184">Placed</cx:pt>
          <cx:pt idx="185">Placed</cx:pt>
          <cx:pt idx="186">Placed</cx:pt>
          <cx:pt idx="187">Placed</cx:pt>
          <cx:pt idx="188">Placed</cx:pt>
          <cx:pt idx="189">Placed</cx:pt>
          <cx:pt idx="190">Placed</cx:pt>
          <cx:pt idx="191">Placed</cx:pt>
          <cx:pt idx="192">Placed</cx:pt>
          <cx:pt idx="193">Placed</cx:pt>
          <cx:pt idx="194">Placed</cx:pt>
          <cx:pt idx="195">Placed</cx:pt>
          <cx:pt idx="196">Placed</cx:pt>
          <cx:pt idx="197">Placed</cx:pt>
          <cx:pt idx="198">Placed</cx:pt>
          <cx:pt idx="199">Placed</cx:pt>
          <cx:pt idx="200">Placed</cx:pt>
          <cx:pt idx="201">Placed</cx:pt>
          <cx:pt idx="202">Placed</cx:pt>
          <cx:pt idx="203">Placed</cx:pt>
          <cx:pt idx="204">Placed</cx:pt>
          <cx:pt idx="205">Placed</cx:pt>
          <cx:pt idx="206">Placed</cx:pt>
          <cx:pt idx="207">Placed</cx:pt>
          <cx:pt idx="208">Placed</cx:pt>
          <cx:pt idx="209">Placed</cx:pt>
          <cx:pt idx="210">Placed</cx:pt>
          <cx:pt idx="211">Placed</cx:pt>
          <cx:pt idx="212">Placed</cx:pt>
          <cx:pt idx="213">Placed</cx:pt>
          <cx:pt idx="214">Placed</cx:pt>
        </cx:lvl>
      </cx:strDim>
      <cx:numDim type="val">
        <cx:f>Sheet4!$C$2:$C$216</cx:f>
        <cx:lvl ptCount="215" formatCode="General">
          <cx:pt idx="0">45.829999999999998</cx:pt>
          <cx:pt idx="1">42</cx:pt>
          <cx:pt idx="2">60</cx:pt>
          <cx:pt idx="3">58</cx:pt>
          <cx:pt idx="4">57</cx:pt>
          <cx:pt idx="5">49.200000000000003</cx:pt>
          <cx:pt idx="6">59</cx:pt>
          <cx:pt idx="7">55</cx:pt>
          <cx:pt idx="8">51</cx:pt>
          <cx:pt idx="9">39</cx:pt>
          <cx:pt idx="10">37</cx:pt>
          <cx:pt idx="11">44</cx:pt>
          <cx:pt idx="12">54</cx:pt>
          <cx:pt idx="13">74.659999999999997</cx:pt>
          <cx:pt idx="14">50</cx:pt>
          <cx:pt idx="15">65</cx:pt>
          <cx:pt idx="16">64</cx:pt>
          <cx:pt idx="17">55</cx:pt>
          <cx:pt idx="18">57</cx:pt>
          <cx:pt idx="19">62</cx:pt>
          <cx:pt idx="20">63</cx:pt>
          <cx:pt idx="21">49</cx:pt>
          <cx:pt idx="22">52</cx:pt>
          <cx:pt idx="23">54.600000000000001</cx:pt>
          <cx:pt idx="24">82</cx:pt>
          <cx:pt idx="25">77.599999999999994</cx:pt>
          <cx:pt idx="26">47</cx:pt>
          <cx:pt idx="27">63</cx:pt>
          <cx:pt idx="28">61.119999999999997</cx:pt>
          <cx:pt idx="29">49.799999999999997</cx:pt>
          <cx:pt idx="30">67</cx:pt>
          <cx:pt idx="31">51</cx:pt>
          <cx:pt idx="32">52</cx:pt>
          <cx:pt idx="33">62.829999999999998</cx:pt>
          <cx:pt idx="34">70</cx:pt>
          <cx:pt idx="35">40</cx:pt>
          <cx:pt idx="36">62</cx:pt>
          <cx:pt idx="37">64</cx:pt>
          <cx:pt idx="38">51</cx:pt>
          <cx:pt idx="39">42.159999999999997</cx:pt>
          <cx:pt idx="40">70</cx:pt>
          <cx:pt idx="41">50</cx:pt>
          <cx:pt idx="42">47</cx:pt>
          <cx:pt idx="43">67</cx:pt>
          <cx:pt idx="44">65</cx:pt>
          <cx:pt idx="45">47</cx:pt>
          <cx:pt idx="46">51</cx:pt>
          <cx:pt idx="47">60.329999999999998</cx:pt>
          <cx:pt idx="48">58</cx:pt>
          <cx:pt idx="49">67</cx:pt>
          <cx:pt idx="50">66</cx:pt>
          <cx:pt idx="51">62</cx:pt>
          <cx:pt idx="52">78.329999999999998</cx:pt>
          <cx:pt idx="53">67.200000000000003</cx:pt>
          <cx:pt idx="54">70.200000000000003</cx:pt>
          <cx:pt idx="55">64</cx:pt>
          <cx:pt idx="56">63</cx:pt>
          <cx:pt idx="57">53</cx:pt>
          <cx:pt idx="58">70</cx:pt>
          <cx:pt idx="59">62</cx:pt>
          <cx:pt idx="60">62</cx:pt>
          <cx:pt idx="61">47</cx:pt>
          <cx:pt idx="62">62.5</cx:pt>
          <cx:pt idx="63">71.980000000000004</cx:pt>
          <cx:pt idx="64">63.159999999999997</cx:pt>
          <cx:pt idx="65">64</cx:pt>
          <cx:pt idx="66">64</cx:pt>
          <cx:pt idx="67">59</cx:pt>
          <cx:pt idx="68">65.579999999999998</cx:pt>
          <cx:pt idx="69">63</cx:pt>
          <cx:pt idx="70">61.329999999999998</cx:pt>
          <cx:pt idx="71">64.799999999999997</cx:pt>
          <cx:pt idx="72">62</cx:pt>
          <cx:pt idx="73">60</cx:pt>
          <cx:pt idx="74">61</cx:pt>
          <cx:pt idx="75">61</cx:pt>
          <cx:pt idx="76">60</cx:pt>
          <cx:pt idx="77">67</cx:pt>
          <cx:pt idx="78">63</cx:pt>
          <cx:pt idx="79">69</cx:pt>
          <cx:pt idx="80">66.599999999999994</cx:pt>
          <cx:pt idx="81">68.400000000000006</cx:pt>
          <cx:pt idx="82">82</cx:pt>
          <cx:pt idx="83">62</cx:pt>
          <cx:pt idx="84">81</cx:pt>
          <cx:pt idx="85">63</cx:pt>
          <cx:pt idx="86">72</cx:pt>
          <cx:pt idx="87">65</cx:pt>
          <cx:pt idx="88">63</cx:pt>
          <cx:pt idx="89">62</cx:pt>
          <cx:pt idx="90">66.200000000000003</cx:pt>
          <cx:pt idx="91">60</cx:pt>
          <cx:pt idx="92">62</cx:pt>
          <cx:pt idx="93">71.400000000000006</cx:pt>
          <cx:pt idx="94">67</cx:pt>
          <cx:pt idx="95">67</cx:pt>
          <cx:pt idx="96">72</cx:pt>
          <cx:pt idx="97">80</cx:pt>
          <cx:pt idx="98">73.5</cx:pt>
          <cx:pt idx="99">67</cx:pt>
          <cx:pt idx="100">83.829999999999998</cx:pt>
          <cx:pt idx="101">68</cx:pt>
          <cx:pt idx="102">75</cx:pt>
          <cx:pt idx="103">64.799999999999997</cx:pt>
          <cx:pt idx="104">65</cx:pt>
          <cx:pt idx="105">71.5</cx:pt>
          <cx:pt idx="106">68</cx:pt>
          <cx:pt idx="107">77</cx:pt>
          <cx:pt idx="108">61.399999999999999</cx:pt>
          <cx:pt idx="109">62</cx:pt>
          <cx:pt idx="110">76</cx:pt>
          <cx:pt idx="111">70.400000000000006</cx:pt>
          <cx:pt idx="112">66.799999999999997</cx:pt>
          <cx:pt idx="113">62.5</cx:pt>
          <cx:pt idx="114">61</cx:pt>
          <cx:pt idx="115">67</cx:pt>
          <cx:pt idx="116">91</cx:pt>
          <cx:pt idx="117">71</cx:pt>
          <cx:pt idx="118">68</cx:pt>
          <cx:pt idx="119">63</cx:pt>
          <cx:pt idx="120">72.5</cx:pt>
          <cx:pt idx="121">76</cx:pt>
          <cx:pt idx="122">56</cx:pt>
          <cx:pt idx="123">72.799999999999997</cx:pt>
          <cx:pt idx="124">73</cx:pt>
          <cx:pt idx="125">60</cx:pt>
          <cx:pt idx="126">78</cx:pt>
          <cx:pt idx="127">62</cx:pt>
          <cx:pt idx="128">63</cx:pt>
          <cx:pt idx="129">65</cx:pt>
          <cx:pt idx="130">70</cx:pt>
          <cx:pt idx="131">68.400000000000006</cx:pt>
          <cx:pt idx="132">60.799999999999997</cx:pt>
          <cx:pt idx="133">63</cx:pt>
          <cx:pt idx="134">74</cx:pt>
          <cx:pt idx="135">63</cx:pt>
          <cx:pt idx="136">79</cx:pt>
          <cx:pt idx="137">58.659999999999997</cx:pt>
          <cx:pt idx="138">63</cx:pt>
          <cx:pt idx="139">60</cx:pt>
          <cx:pt idx="140">56</cx:pt>
          <cx:pt idx="141">79</cx:pt>
          <cx:pt idx="142">73</cx:pt>
          <cx:pt idx="143">78</cx:pt>
          <cx:pt idx="144">63</cx:pt>
          <cx:pt idx="145">97</cx:pt>
          <cx:pt idx="146">58</cx:pt>
          <cx:pt idx="147">78</cx:pt>
          <cx:pt idx="148">64</cx:pt>
          <cx:pt idx="149">58</cx:pt>
          <cx:pt idx="150">50.829999999999998</cx:pt>
          <cx:pt idx="151">79</cx:pt>
          <cx:pt idx="152">62</cx:pt>
          <cx:pt idx="153">70</cx:pt>
          <cx:pt idx="154">73</cx:pt>
          <cx:pt idx="155">60</cx:pt>
          <cx:pt idx="156">59</cx:pt>
          <cx:pt idx="157">66</cx:pt>
          <cx:pt idx="158">87.599999999999994</cx:pt>
          <cx:pt idx="159">57</cx:pt>
          <cx:pt idx="160">70.290000000000006</cx:pt>
          <cx:pt idx="161">73.200000000000003</cx:pt>
          <cx:pt idx="162">60.5</cx:pt>
          <cx:pt idx="163">70</cx:pt>
          <cx:pt idx="164">80</cx:pt>
          <cx:pt idx="165">97.700000000000003</cx:pt>
          <cx:pt idx="166">89.700000000000003</cx:pt>
          <cx:pt idx="167">76.5</cx:pt>
          <cx:pt idx="168">87</cx:pt>
          <cx:pt idx="169">73</cx:pt>
          <cx:pt idx="170">61</cx:pt>
          <cx:pt idx="171">75</cx:pt>
          <cx:pt idx="172">70</cx:pt>
          <cx:pt idx="173">86</cx:pt>
          <cx:pt idx="174">60</cx:pt>
          <cx:pt idx="175">92</cx:pt>
          <cx:pt idx="176">64.890000000000001</cx:pt>
          <cx:pt idx="177">77</cx:pt>
          <cx:pt idx="178">65.5</cx:pt>
          <cx:pt idx="179">76</cx:pt>
          <cx:pt idx="180">61</cx:pt>
          <cx:pt idx="181">76</cx:pt>
          <cx:pt idx="182">78.329999999999998</cx:pt>
          <cx:pt idx="183">73</cx:pt>
          <cx:pt idx="184">80</cx:pt>
          <cx:pt idx="185">70</cx:pt>
          <cx:pt idx="186">73.400000000000006</cx:pt>
          <cx:pt idx="187">82</cx:pt>
          <cx:pt idx="188">78.5</cx:pt>
          <cx:pt idx="189">68</cx:pt>
          <cx:pt idx="190">63</cx:pt>
          <cx:pt idx="191">64</cx:pt>
          <cx:pt idx="192">61</cx:pt>
          <cx:pt idx="193">64</cx:pt>
          <cx:pt idx="194">90</cx:pt>
          <cx:pt idx="195">74</cx:pt>
          <cx:pt idx="196">78</cx:pt>
          <cx:pt idx="197">89.829999999999998</cx:pt>
          <cx:pt idx="198">53</cx:pt>
          <cx:pt idx="199">90.900000000000006</cx:pt>
          <cx:pt idx="200">79</cx:pt>
          <cx:pt idx="201">73</cx:pt>
          <cx:pt idx="202">75</cx:pt>
          <cx:pt idx="203">73.400000000000006</cx:pt>
          <cx:pt idx="204">69.400000000000006</cx:pt>
          <cx:pt idx="205">67</cx:pt>
          <cx:pt idx="206">90</cx:pt>
          <cx:pt idx="207">60</cx:pt>
          <cx:pt idx="208">73.599999999999994</cx:pt>
          <cx:pt idx="209">64.200000000000003</cx:pt>
          <cx:pt idx="210">65</cx:pt>
          <cx:pt idx="211">87</cx:pt>
          <cx:pt idx="212">74</cx:pt>
          <cx:pt idx="213">72</cx:pt>
          <cx:pt idx="214">65.659999999999997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I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hsc_%</a:t>
            </a:r>
            <a:r>
              <a:rPr lang="en-IN"/>
              <a:t> 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4540BF0B-7430-4944-B077-69AF1D260861}">
          <cx:tx>
            <cx:txData>
              <cx:f>Sheet4!$C$1</cx:f>
              <cx:v>hsc_%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ax="100" min="30"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Sheet4!$A$2:$A$216</cx:f>
        <cx:lvl ptCount="215">
          <cx:pt idx="0">Not Placed</cx:pt>
          <cx:pt idx="1">Not Placed</cx:pt>
          <cx:pt idx="2">Not Placed</cx:pt>
          <cx:pt idx="3">Not Placed</cx:pt>
          <cx:pt idx="4">Not Placed</cx:pt>
          <cx:pt idx="5">Not Placed</cx:pt>
          <cx:pt idx="6">Not Placed</cx:pt>
          <cx:pt idx="7">Not Placed</cx:pt>
          <cx:pt idx="8">Not Placed</cx:pt>
          <cx:pt idx="9">Not Placed</cx:pt>
          <cx:pt idx="10">Not Placed</cx:pt>
          <cx:pt idx="11">Not Placed</cx:pt>
          <cx:pt idx="12">Not Placed</cx:pt>
          <cx:pt idx="13">Not Placed</cx:pt>
          <cx:pt idx="14">Not Placed</cx:pt>
          <cx:pt idx="15">Not Placed</cx:pt>
          <cx:pt idx="16">Not Placed</cx:pt>
          <cx:pt idx="17">Not Placed</cx:pt>
          <cx:pt idx="18">Not Placed</cx:pt>
          <cx:pt idx="19">Not Placed</cx:pt>
          <cx:pt idx="20">Not Placed</cx:pt>
          <cx:pt idx="21">Not Placed</cx:pt>
          <cx:pt idx="22">Not Placed</cx:pt>
          <cx:pt idx="23">Not Placed</cx:pt>
          <cx:pt idx="24">Not Placed</cx:pt>
          <cx:pt idx="25">Not Placed</cx:pt>
          <cx:pt idx="26">Not Placed</cx:pt>
          <cx:pt idx="27">Not Placed</cx:pt>
          <cx:pt idx="28">Not Placed</cx:pt>
          <cx:pt idx="29">Not Placed</cx:pt>
          <cx:pt idx="30">Not Placed</cx:pt>
          <cx:pt idx="31">Not Placed</cx:pt>
          <cx:pt idx="32">Not Placed</cx:pt>
          <cx:pt idx="33">Not Placed</cx:pt>
          <cx:pt idx="34">Not Placed</cx:pt>
          <cx:pt idx="35">Not Placed</cx:pt>
          <cx:pt idx="36">Not Placed</cx:pt>
          <cx:pt idx="37">Not Placed</cx:pt>
          <cx:pt idx="38">Not Placed</cx:pt>
          <cx:pt idx="39">Not Placed</cx:pt>
          <cx:pt idx="40">Not Placed</cx:pt>
          <cx:pt idx="41">Not Placed</cx:pt>
          <cx:pt idx="42">Not Placed</cx:pt>
          <cx:pt idx="43">Not Placed</cx:pt>
          <cx:pt idx="44">Not Placed</cx:pt>
          <cx:pt idx="45">Not Placed</cx:pt>
          <cx:pt idx="46">Not Placed</cx:pt>
          <cx:pt idx="47">Not Placed</cx:pt>
          <cx:pt idx="48">Not Placed</cx:pt>
          <cx:pt idx="49">Not Placed</cx:pt>
          <cx:pt idx="50">Not Placed</cx:pt>
          <cx:pt idx="51">Not Placed</cx:pt>
          <cx:pt idx="52">Not Placed</cx:pt>
          <cx:pt idx="53">Not Placed</cx:pt>
          <cx:pt idx="54">Not Placed</cx:pt>
          <cx:pt idx="55">Not Placed</cx:pt>
          <cx:pt idx="56">Not Placed</cx:pt>
          <cx:pt idx="57">Not Placed</cx:pt>
          <cx:pt idx="58">Not Placed</cx:pt>
          <cx:pt idx="59">Not Placed</cx:pt>
          <cx:pt idx="60">Not Placed</cx:pt>
          <cx:pt idx="61">Not Placed</cx:pt>
          <cx:pt idx="62">Not Placed</cx:pt>
          <cx:pt idx="63">Not Placed</cx:pt>
          <cx:pt idx="64">Not Placed</cx:pt>
          <cx:pt idx="65">Not Placed</cx:pt>
          <cx:pt idx="66">Not Placed</cx:pt>
          <cx:pt idx="67">Placed</cx:pt>
          <cx:pt idx="68">Placed</cx:pt>
          <cx:pt idx="69">Placed</cx:pt>
          <cx:pt idx="70">Placed</cx:pt>
          <cx:pt idx="71">Placed</cx:pt>
          <cx:pt idx="72">Placed</cx:pt>
          <cx:pt idx="73">Placed</cx:pt>
          <cx:pt idx="74">Placed</cx:pt>
          <cx:pt idx="75">Placed</cx:pt>
          <cx:pt idx="76">Placed</cx:pt>
          <cx:pt idx="77">Placed</cx:pt>
          <cx:pt idx="78">Placed</cx:pt>
          <cx:pt idx="79">Placed</cx:pt>
          <cx:pt idx="80">Placed</cx:pt>
          <cx:pt idx="81">Placed</cx:pt>
          <cx:pt idx="82">Placed</cx:pt>
          <cx:pt idx="83">Placed</cx:pt>
          <cx:pt idx="84">Placed</cx:pt>
          <cx:pt idx="85">Placed</cx:pt>
          <cx:pt idx="86">Placed</cx:pt>
          <cx:pt idx="87">Placed</cx:pt>
          <cx:pt idx="88">Placed</cx:pt>
          <cx:pt idx="89">Placed</cx:pt>
          <cx:pt idx="90">Placed</cx:pt>
          <cx:pt idx="91">Placed</cx:pt>
          <cx:pt idx="92">Placed</cx:pt>
          <cx:pt idx="93">Placed</cx:pt>
          <cx:pt idx="94">Placed</cx:pt>
          <cx:pt idx="95">Placed</cx:pt>
          <cx:pt idx="96">Placed</cx:pt>
          <cx:pt idx="97">Placed</cx:pt>
          <cx:pt idx="98">Placed</cx:pt>
          <cx:pt idx="99">Placed</cx:pt>
          <cx:pt idx="100">Placed</cx:pt>
          <cx:pt idx="101">Placed</cx:pt>
          <cx:pt idx="102">Placed</cx:pt>
          <cx:pt idx="103">Placed</cx:pt>
          <cx:pt idx="104">Placed</cx:pt>
          <cx:pt idx="105">Placed</cx:pt>
          <cx:pt idx="106">Placed</cx:pt>
          <cx:pt idx="107">Placed</cx:pt>
          <cx:pt idx="108">Placed</cx:pt>
          <cx:pt idx="109">Placed</cx:pt>
          <cx:pt idx="110">Placed</cx:pt>
          <cx:pt idx="111">Placed</cx:pt>
          <cx:pt idx="112">Placed</cx:pt>
          <cx:pt idx="113">Placed</cx:pt>
          <cx:pt idx="114">Placed</cx:pt>
          <cx:pt idx="115">Placed</cx:pt>
          <cx:pt idx="116">Placed</cx:pt>
          <cx:pt idx="117">Placed</cx:pt>
          <cx:pt idx="118">Placed</cx:pt>
          <cx:pt idx="119">Placed</cx:pt>
          <cx:pt idx="120">Placed</cx:pt>
          <cx:pt idx="121">Placed</cx:pt>
          <cx:pt idx="122">Placed</cx:pt>
          <cx:pt idx="123">Placed</cx:pt>
          <cx:pt idx="124">Placed</cx:pt>
          <cx:pt idx="125">Placed</cx:pt>
          <cx:pt idx="126">Placed</cx:pt>
          <cx:pt idx="127">Placed</cx:pt>
          <cx:pt idx="128">Placed</cx:pt>
          <cx:pt idx="129">Placed</cx:pt>
          <cx:pt idx="130">Placed</cx:pt>
          <cx:pt idx="131">Placed</cx:pt>
          <cx:pt idx="132">Placed</cx:pt>
          <cx:pt idx="133">Placed</cx:pt>
          <cx:pt idx="134">Placed</cx:pt>
          <cx:pt idx="135">Placed</cx:pt>
          <cx:pt idx="136">Placed</cx:pt>
          <cx:pt idx="137">Placed</cx:pt>
          <cx:pt idx="138">Placed</cx:pt>
          <cx:pt idx="139">Placed</cx:pt>
          <cx:pt idx="140">Placed</cx:pt>
          <cx:pt idx="141">Placed</cx:pt>
          <cx:pt idx="142">Placed</cx:pt>
          <cx:pt idx="143">Placed</cx:pt>
          <cx:pt idx="144">Placed</cx:pt>
          <cx:pt idx="145">Placed</cx:pt>
          <cx:pt idx="146">Placed</cx:pt>
          <cx:pt idx="147">Placed</cx:pt>
          <cx:pt idx="148">Placed</cx:pt>
          <cx:pt idx="149">Placed</cx:pt>
          <cx:pt idx="150">Placed</cx:pt>
          <cx:pt idx="151">Placed</cx:pt>
          <cx:pt idx="152">Placed</cx:pt>
          <cx:pt idx="153">Placed</cx:pt>
          <cx:pt idx="154">Placed</cx:pt>
          <cx:pt idx="155">Placed</cx:pt>
          <cx:pt idx="156">Placed</cx:pt>
          <cx:pt idx="157">Placed</cx:pt>
          <cx:pt idx="158">Placed</cx:pt>
          <cx:pt idx="159">Placed</cx:pt>
          <cx:pt idx="160">Placed</cx:pt>
          <cx:pt idx="161">Placed</cx:pt>
          <cx:pt idx="162">Placed</cx:pt>
          <cx:pt idx="163">Placed</cx:pt>
          <cx:pt idx="164">Placed</cx:pt>
          <cx:pt idx="165">Placed</cx:pt>
          <cx:pt idx="166">Placed</cx:pt>
          <cx:pt idx="167">Placed</cx:pt>
          <cx:pt idx="168">Placed</cx:pt>
          <cx:pt idx="169">Placed</cx:pt>
          <cx:pt idx="170">Placed</cx:pt>
          <cx:pt idx="171">Placed</cx:pt>
          <cx:pt idx="172">Placed</cx:pt>
          <cx:pt idx="173">Placed</cx:pt>
          <cx:pt idx="174">Placed</cx:pt>
          <cx:pt idx="175">Placed</cx:pt>
          <cx:pt idx="176">Placed</cx:pt>
          <cx:pt idx="177">Placed</cx:pt>
          <cx:pt idx="178">Placed</cx:pt>
          <cx:pt idx="179">Placed</cx:pt>
          <cx:pt idx="180">Placed</cx:pt>
          <cx:pt idx="181">Placed</cx:pt>
          <cx:pt idx="182">Placed</cx:pt>
          <cx:pt idx="183">Placed</cx:pt>
          <cx:pt idx="184">Placed</cx:pt>
          <cx:pt idx="185">Placed</cx:pt>
          <cx:pt idx="186">Placed</cx:pt>
          <cx:pt idx="187">Placed</cx:pt>
          <cx:pt idx="188">Placed</cx:pt>
          <cx:pt idx="189">Placed</cx:pt>
          <cx:pt idx="190">Placed</cx:pt>
          <cx:pt idx="191">Placed</cx:pt>
          <cx:pt idx="192">Placed</cx:pt>
          <cx:pt idx="193">Placed</cx:pt>
          <cx:pt idx="194">Placed</cx:pt>
          <cx:pt idx="195">Placed</cx:pt>
          <cx:pt idx="196">Placed</cx:pt>
          <cx:pt idx="197">Placed</cx:pt>
          <cx:pt idx="198">Placed</cx:pt>
          <cx:pt idx="199">Placed</cx:pt>
          <cx:pt idx="200">Placed</cx:pt>
          <cx:pt idx="201">Placed</cx:pt>
          <cx:pt idx="202">Placed</cx:pt>
          <cx:pt idx="203">Placed</cx:pt>
          <cx:pt idx="204">Placed</cx:pt>
          <cx:pt idx="205">Placed</cx:pt>
          <cx:pt idx="206">Placed</cx:pt>
          <cx:pt idx="207">Placed</cx:pt>
          <cx:pt idx="208">Placed</cx:pt>
          <cx:pt idx="209">Placed</cx:pt>
          <cx:pt idx="210">Placed</cx:pt>
          <cx:pt idx="211">Placed</cx:pt>
          <cx:pt idx="212">Placed</cx:pt>
          <cx:pt idx="213">Placed</cx:pt>
          <cx:pt idx="214">Placed</cx:pt>
        </cx:lvl>
      </cx:strDim>
      <cx:numDim type="val">
        <cx:f>Sheet4!$D$2:$D$216</cx:f>
        <cx:lvl ptCount="215" formatCode="General">
          <cx:pt idx="0">53</cx:pt>
          <cx:pt idx="1">60</cx:pt>
          <cx:pt idx="2">65</cx:pt>
          <cx:pt idx="3">55</cx:pt>
          <cx:pt idx="4">58</cx:pt>
          <cx:pt idx="5">79</cx:pt>
          <cx:pt idx="6">64</cx:pt>
          <cx:pt idx="7">65</cx:pt>
          <cx:pt idx="8">58</cx:pt>
          <cx:pt idx="9">65</cx:pt>
          <cx:pt idx="10">52</cx:pt>
          <cx:pt idx="11">57</cx:pt>
          <cx:pt idx="12">61</cx:pt>
          <cx:pt idx="13">59.899999999999999</cx:pt>
          <cx:pt idx="14">61</cx:pt>
          <cx:pt idx="15">57</cx:pt>
          <cx:pt idx="16">61</cx:pt>
          <cx:pt idx="17">56.299999999999997</cx:pt>
          <cx:pt idx="18">50.799999999999997</cx:pt>
          <cx:pt idx="19">54</cx:pt>
          <cx:pt idx="20">65</cx:pt>
          <cx:pt idx="21">58</cx:pt>
          <cx:pt idx="22">55</cx:pt>
          <cx:pt idx="23">50.200000000000003</cx:pt>
          <cx:pt idx="24">63</cx:pt>
          <cx:pt idx="25">69.200000000000003</cx:pt>
          <cx:pt idx="26">57</cx:pt>
          <cx:pt idx="27">58</cx:pt>
          <cx:pt idx="28">56.200000000000003</cx:pt>
          <cx:pt idx="29">67.25</cx:pt>
          <cx:pt idx="30">64</cx:pt>
          <cx:pt idx="31">57.5</cx:pt>
          <cx:pt idx="32">52</cx:pt>
          <cx:pt idx="33">59.789999999999999</cx:pt>
          <cx:pt idx="34">61</cx:pt>
          <cx:pt idx="35">59</cx:pt>
          <cx:pt idx="36">77.5</cx:pt>
          <cx:pt idx="37">58</cx:pt>
          <cx:pt idx="38">60</cx:pt>
          <cx:pt idx="39">61.259999999999998</cx:pt>
          <cx:pt idx="40">64</cx:pt>
          <cx:pt idx="41">54</cx:pt>
          <cx:pt idx="42">54.380000000000003</cx:pt>
          <cx:pt idx="43">58</cx:pt>
          <cx:pt idx="44">60</cx:pt>
          <cx:pt idx="45">50</cx:pt>
          <cx:pt idx="46">52</cx:pt>
          <cx:pt idx="47">64.209999999999994</cx:pt>
          <cx:pt idx="48">53</cx:pt>
          <cx:pt idx="49">74</cx:pt>
          <cx:pt idx="50">64</cx:pt>
          <cx:pt idx="51">65</cx:pt>
          <cx:pt idx="52">74</cx:pt>
          <cx:pt idx="53">60</cx:pt>
          <cx:pt idx="54">61</cx:pt>
          <cx:pt idx="55">60</cx:pt>
          <cx:pt idx="56">64</cx:pt>
          <cx:pt idx="57">65</cx:pt>
          <cx:pt idx="58">65</cx:pt>
          <cx:pt idx="59">67</cx:pt>
          <cx:pt idx="60">66</cx:pt>
          <cx:pt idx="61">72.700000000000003</cx:pt>
          <cx:pt idx="62">61</cx:pt>
          <cx:pt idx="63">65.599999999999994</cx:pt>
          <cx:pt idx="64">65</cx:pt>
          <cx:pt idx="65">72</cx:pt>
          <cx:pt idx="66">64.200000000000003</cx:pt>
          <cx:pt idx="67">65</cx:pt>
          <cx:pt idx="68">72.109999999999999</cx:pt>
          <cx:pt idx="69">60</cx:pt>
          <cx:pt idx="70">56.869999999999997</cx:pt>
          <cx:pt idx="71">70.200000000000003</cx:pt>
          <cx:pt idx="72">64</cx:pt>
          <cx:pt idx="73">72</cx:pt>
          <cx:pt idx="74">60</cx:pt>
          <cx:pt idx="75">61</cx:pt>
          <cx:pt idx="76">56</cx:pt>
          <cx:pt idx="77">70</cx:pt>
          <cx:pt idx="78">56</cx:pt>
          <cx:pt idx="79">66</cx:pt>
          <cx:pt idx="80">65</cx:pt>
          <cx:pt idx="81">64.599999999999994</cx:pt>
          <cx:pt idx="82">69</cx:pt>
          <cx:pt idx="83">65</cx:pt>
          <cx:pt idx="84">66.400000000000006</cx:pt>
          <cx:pt idx="85">64</cx:pt>
          <cx:pt idx="86">65</cx:pt>
          <cx:pt idx="87">66</cx:pt>
          <cx:pt idx="88">66</cx:pt>
          <cx:pt idx="89">60</cx:pt>
          <cx:pt idx="90">65.599999999999994</cx:pt>
          <cx:pt idx="91">57</cx:pt>
          <cx:pt idx="92">68</cx:pt>
          <cx:pt idx="93">61.399999999999999</cx:pt>
          <cx:pt idx="94">64</cx:pt>
          <cx:pt idx="95">66</cx:pt>
          <cx:pt idx="96">68</cx:pt>
          <cx:pt idx="97">65</cx:pt>
          <cx:pt idx="98">73</cx:pt>
          <cx:pt idx="99">69.599999999999994</cx:pt>
          <cx:pt idx="100">71.719999999999999</cx:pt>
          <cx:pt idx="101">64</cx:pt>
          <cx:pt idx="102">69</cx:pt>
          <cx:pt idx="103">69.5</cx:pt>
          <cx:pt idx="104">75</cx:pt>
          <cx:pt idx="105">62.799999999999997</cx:pt>
          <cx:pt idx="106">69</cx:pt>
          <cx:pt idx="107">69</cx:pt>
          <cx:pt idx="108">64.799999999999997</cx:pt>
          <cx:pt idx="109">73</cx:pt>
          <cx:pt idx="110">72</cx:pt>
          <cx:pt idx="111">71.930000000000007</cx:pt>
          <cx:pt idx="112">69.299999999999997</cx:pt>
          <cx:pt idx="113">60.899999999999999</cx:pt>
          <cx:pt idx="114">72</cx:pt>
          <cx:pt idx="115">73</cx:pt>
          <cx:pt idx="116">58</cx:pt>
          <cx:pt idx="117">64.329999999999998</cx:pt>
          <cx:pt idx="118">64</cx:pt>
          <cx:pt idx="119">72</cx:pt>
          <cx:pt idx="120">63.350000000000001</cx:pt>
          <cx:pt idx="121">74</cx:pt>
          <cx:pt idx="122">68</cx:pt>
          <cx:pt idx="123">66.599999999999994</cx:pt>
          <cx:pt idx="124">65</cx:pt>
          <cx:pt idx="125">65</cx:pt>
          <cx:pt idx="126">72</cx:pt>
          <cx:pt idx="127">69</cx:pt>
          <cx:pt idx="128">65</cx:pt>
          <cx:pt idx="129">57</cx:pt>
          <cx:pt idx="130">72</cx:pt>
          <cx:pt idx="131">78.299999999999997</cx:pt>
          <cx:pt idx="132">72.230000000000004</cx:pt>
          <cx:pt idx="133">70</cx:pt>
          <cx:pt idx="134">65</cx:pt>
          <cx:pt idx="135">66</cx:pt>
          <cx:pt idx="136">66</cx:pt>
          <cx:pt idx="137">58</cx:pt>
          <cx:pt idx="138">77.5</cx:pt>
          <cx:pt idx="139">69</cx:pt>
          <cx:pt idx="140">69</cx:pt>
          <cx:pt idx="141">72</cx:pt>
          <cx:pt idx="142">66</cx:pt>
          <cx:pt idx="143">65</cx:pt>
          <cx:pt idx="144">66</cx:pt>
          <cx:pt idx="145">79</cx:pt>
          <cx:pt idx="146">66</cx:pt>
          <cx:pt idx="147">73</cx:pt>
          <cx:pt idx="148">77</cx:pt>
          <cx:pt idx="149">56</cx:pt>
          <cx:pt idx="150">64.269999999999996</cx:pt>
          <cx:pt idx="151">67</cx:pt>
          <cx:pt idx="152">68</cx:pt>
          <cx:pt idx="153">72</cx:pt>
          <cx:pt idx="154">73</cx:pt>
          <cx:pt idx="155">69</cx:pt>
          <cx:pt idx="156">73</cx:pt>
          <cx:pt idx="157">58</cx:pt>
          <cx:pt idx="158">77.25</cx:pt>
          <cx:pt idx="159">62</cx:pt>
          <cx:pt idx="160">71</cx:pt>
          <cx:pt idx="161">68.400000000000006</cx:pt>
          <cx:pt idx="162">84</cx:pt>
          <cx:pt idx="163">76</cx:pt>
          <cx:pt idx="164">78</cx:pt>
          <cx:pt idx="165">78.859999999999999</cx:pt>
          <cx:pt idx="166">66</cx:pt>
          <cx:pt idx="167">67.5</cx:pt>
          <cx:pt idx="168">59</cx:pt>
          <cx:pt idx="169">81</cx:pt>
          <cx:pt idx="170">68</cx:pt>
          <cx:pt idx="171">73</cx:pt>
          <cx:pt idx="172">59</cx:pt>
          <cx:pt idx="173">56</cx:pt>
          <cx:pt idx="174">64.739999999999995</cx:pt>
          <cx:pt idx="175">72</cx:pt>
          <cx:pt idx="176">70.670000000000002</cx:pt>
          <cx:pt idx="177">80</cx:pt>
          <cx:pt idx="178">67</cx:pt>
          <cx:pt idx="179">85</cx:pt>
          <cx:pt idx="180">75.5</cx:pt>
          <cx:pt idx="181">65.599999999999994</cx:pt>
          <cx:pt idx="182">77.480000000000004</cx:pt>
          <cx:pt idx="183">75</cx:pt>
          <cx:pt idx="184">72</cx:pt>
          <cx:pt idx="185">72</cx:pt>
          <cx:pt idx="186">77.719999999999999</cx:pt>
          <cx:pt idx="187">77.599999999999994</cx:pt>
          <cx:pt idx="188">67</cx:pt>
          <cx:pt idx="189">64</cx:pt>
          <cx:pt idx="190">67</cx:pt>
          <cx:pt idx="191">66</cx:pt>
          <cx:pt idx="192">62</cx:pt>
          <cx:pt idx="193">73</cx:pt>
          <cx:pt idx="194">83</cx:pt>
          <cx:pt idx="195">66</cx:pt>
          <cx:pt idx="196">61</cx:pt>
          <cx:pt idx="197">77.200000000000003</cx:pt>
          <cx:pt idx="198">91</cx:pt>
          <cx:pt idx="199">64.5</cx:pt>
          <cx:pt idx="200">68</cx:pt>
          <cx:pt idx="201">73</cx:pt>
          <cx:pt idx="202">69</cx:pt>
          <cx:pt idx="203">66.890000000000001</cx:pt>
          <cx:pt idx="204">65</cx:pt>
          <cx:pt idx="205">78</cx:pt>
          <cx:pt idx="206">82</cx:pt>
          <cx:pt idx="207">73.430000000000007</cx:pt>
          <cx:pt idx="208">73.299999999999997</cx:pt>
          <cx:pt idx="209">67.400000000000006</cx:pt>
          <cx:pt idx="210">81</cx:pt>
          <cx:pt idx="211">68</cx:pt>
          <cx:pt idx="212">65</cx:pt>
          <cx:pt idx="213">78</cx:pt>
          <cx:pt idx="214">71.25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I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degree_%</a:t>
            </a:r>
            <a:r>
              <a:rPr lang="en-IN"/>
              <a:t> 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8E271655-DE7C-4E19-B4A5-ED08FC9EC476}">
          <cx:tx>
            <cx:txData>
              <cx:f>Sheet4!$D$1</cx:f>
              <cx:v>degree_%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30"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Sheet4!$A$2:$A$216</cx:f>
        <cx:lvl ptCount="215">
          <cx:pt idx="0">Not Placed</cx:pt>
          <cx:pt idx="1">Not Placed</cx:pt>
          <cx:pt idx="2">Not Placed</cx:pt>
          <cx:pt idx="3">Not Placed</cx:pt>
          <cx:pt idx="4">Not Placed</cx:pt>
          <cx:pt idx="5">Not Placed</cx:pt>
          <cx:pt idx="6">Not Placed</cx:pt>
          <cx:pt idx="7">Not Placed</cx:pt>
          <cx:pt idx="8">Not Placed</cx:pt>
          <cx:pt idx="9">Not Placed</cx:pt>
          <cx:pt idx="10">Not Placed</cx:pt>
          <cx:pt idx="11">Not Placed</cx:pt>
          <cx:pt idx="12">Not Placed</cx:pt>
          <cx:pt idx="13">Not Placed</cx:pt>
          <cx:pt idx="14">Not Placed</cx:pt>
          <cx:pt idx="15">Not Placed</cx:pt>
          <cx:pt idx="16">Not Placed</cx:pt>
          <cx:pt idx="17">Not Placed</cx:pt>
          <cx:pt idx="18">Not Placed</cx:pt>
          <cx:pt idx="19">Not Placed</cx:pt>
          <cx:pt idx="20">Not Placed</cx:pt>
          <cx:pt idx="21">Not Placed</cx:pt>
          <cx:pt idx="22">Not Placed</cx:pt>
          <cx:pt idx="23">Not Placed</cx:pt>
          <cx:pt idx="24">Not Placed</cx:pt>
          <cx:pt idx="25">Not Placed</cx:pt>
          <cx:pt idx="26">Not Placed</cx:pt>
          <cx:pt idx="27">Not Placed</cx:pt>
          <cx:pt idx="28">Not Placed</cx:pt>
          <cx:pt idx="29">Not Placed</cx:pt>
          <cx:pt idx="30">Not Placed</cx:pt>
          <cx:pt idx="31">Not Placed</cx:pt>
          <cx:pt idx="32">Not Placed</cx:pt>
          <cx:pt idx="33">Not Placed</cx:pt>
          <cx:pt idx="34">Not Placed</cx:pt>
          <cx:pt idx="35">Not Placed</cx:pt>
          <cx:pt idx="36">Not Placed</cx:pt>
          <cx:pt idx="37">Not Placed</cx:pt>
          <cx:pt idx="38">Not Placed</cx:pt>
          <cx:pt idx="39">Not Placed</cx:pt>
          <cx:pt idx="40">Not Placed</cx:pt>
          <cx:pt idx="41">Not Placed</cx:pt>
          <cx:pt idx="42">Not Placed</cx:pt>
          <cx:pt idx="43">Not Placed</cx:pt>
          <cx:pt idx="44">Not Placed</cx:pt>
          <cx:pt idx="45">Not Placed</cx:pt>
          <cx:pt idx="46">Not Placed</cx:pt>
          <cx:pt idx="47">Not Placed</cx:pt>
          <cx:pt idx="48">Not Placed</cx:pt>
          <cx:pt idx="49">Not Placed</cx:pt>
          <cx:pt idx="50">Not Placed</cx:pt>
          <cx:pt idx="51">Not Placed</cx:pt>
          <cx:pt idx="52">Not Placed</cx:pt>
          <cx:pt idx="53">Not Placed</cx:pt>
          <cx:pt idx="54">Not Placed</cx:pt>
          <cx:pt idx="55">Not Placed</cx:pt>
          <cx:pt idx="56">Not Placed</cx:pt>
          <cx:pt idx="57">Not Placed</cx:pt>
          <cx:pt idx="58">Not Placed</cx:pt>
          <cx:pt idx="59">Not Placed</cx:pt>
          <cx:pt idx="60">Not Placed</cx:pt>
          <cx:pt idx="61">Not Placed</cx:pt>
          <cx:pt idx="62">Not Placed</cx:pt>
          <cx:pt idx="63">Not Placed</cx:pt>
          <cx:pt idx="64">Not Placed</cx:pt>
          <cx:pt idx="65">Not Placed</cx:pt>
          <cx:pt idx="66">Not Placed</cx:pt>
          <cx:pt idx="67">Placed</cx:pt>
          <cx:pt idx="68">Placed</cx:pt>
          <cx:pt idx="69">Placed</cx:pt>
          <cx:pt idx="70">Placed</cx:pt>
          <cx:pt idx="71">Placed</cx:pt>
          <cx:pt idx="72">Placed</cx:pt>
          <cx:pt idx="73">Placed</cx:pt>
          <cx:pt idx="74">Placed</cx:pt>
          <cx:pt idx="75">Placed</cx:pt>
          <cx:pt idx="76">Placed</cx:pt>
          <cx:pt idx="77">Placed</cx:pt>
          <cx:pt idx="78">Placed</cx:pt>
          <cx:pt idx="79">Placed</cx:pt>
          <cx:pt idx="80">Placed</cx:pt>
          <cx:pt idx="81">Placed</cx:pt>
          <cx:pt idx="82">Placed</cx:pt>
          <cx:pt idx="83">Placed</cx:pt>
          <cx:pt idx="84">Placed</cx:pt>
          <cx:pt idx="85">Placed</cx:pt>
          <cx:pt idx="86">Placed</cx:pt>
          <cx:pt idx="87">Placed</cx:pt>
          <cx:pt idx="88">Placed</cx:pt>
          <cx:pt idx="89">Placed</cx:pt>
          <cx:pt idx="90">Placed</cx:pt>
          <cx:pt idx="91">Placed</cx:pt>
          <cx:pt idx="92">Placed</cx:pt>
          <cx:pt idx="93">Placed</cx:pt>
          <cx:pt idx="94">Placed</cx:pt>
          <cx:pt idx="95">Placed</cx:pt>
          <cx:pt idx="96">Placed</cx:pt>
          <cx:pt idx="97">Placed</cx:pt>
          <cx:pt idx="98">Placed</cx:pt>
          <cx:pt idx="99">Placed</cx:pt>
          <cx:pt idx="100">Placed</cx:pt>
          <cx:pt idx="101">Placed</cx:pt>
          <cx:pt idx="102">Placed</cx:pt>
          <cx:pt idx="103">Placed</cx:pt>
          <cx:pt idx="104">Placed</cx:pt>
          <cx:pt idx="105">Placed</cx:pt>
          <cx:pt idx="106">Placed</cx:pt>
          <cx:pt idx="107">Placed</cx:pt>
          <cx:pt idx="108">Placed</cx:pt>
          <cx:pt idx="109">Placed</cx:pt>
          <cx:pt idx="110">Placed</cx:pt>
          <cx:pt idx="111">Placed</cx:pt>
          <cx:pt idx="112">Placed</cx:pt>
          <cx:pt idx="113">Placed</cx:pt>
          <cx:pt idx="114">Placed</cx:pt>
          <cx:pt idx="115">Placed</cx:pt>
          <cx:pt idx="116">Placed</cx:pt>
          <cx:pt idx="117">Placed</cx:pt>
          <cx:pt idx="118">Placed</cx:pt>
          <cx:pt idx="119">Placed</cx:pt>
          <cx:pt idx="120">Placed</cx:pt>
          <cx:pt idx="121">Placed</cx:pt>
          <cx:pt idx="122">Placed</cx:pt>
          <cx:pt idx="123">Placed</cx:pt>
          <cx:pt idx="124">Placed</cx:pt>
          <cx:pt idx="125">Placed</cx:pt>
          <cx:pt idx="126">Placed</cx:pt>
          <cx:pt idx="127">Placed</cx:pt>
          <cx:pt idx="128">Placed</cx:pt>
          <cx:pt idx="129">Placed</cx:pt>
          <cx:pt idx="130">Placed</cx:pt>
          <cx:pt idx="131">Placed</cx:pt>
          <cx:pt idx="132">Placed</cx:pt>
          <cx:pt idx="133">Placed</cx:pt>
          <cx:pt idx="134">Placed</cx:pt>
          <cx:pt idx="135">Placed</cx:pt>
          <cx:pt idx="136">Placed</cx:pt>
          <cx:pt idx="137">Placed</cx:pt>
          <cx:pt idx="138">Placed</cx:pt>
          <cx:pt idx="139">Placed</cx:pt>
          <cx:pt idx="140">Placed</cx:pt>
          <cx:pt idx="141">Placed</cx:pt>
          <cx:pt idx="142">Placed</cx:pt>
          <cx:pt idx="143">Placed</cx:pt>
          <cx:pt idx="144">Placed</cx:pt>
          <cx:pt idx="145">Placed</cx:pt>
          <cx:pt idx="146">Placed</cx:pt>
          <cx:pt idx="147">Placed</cx:pt>
          <cx:pt idx="148">Placed</cx:pt>
          <cx:pt idx="149">Placed</cx:pt>
          <cx:pt idx="150">Placed</cx:pt>
          <cx:pt idx="151">Placed</cx:pt>
          <cx:pt idx="152">Placed</cx:pt>
          <cx:pt idx="153">Placed</cx:pt>
          <cx:pt idx="154">Placed</cx:pt>
          <cx:pt idx="155">Placed</cx:pt>
          <cx:pt idx="156">Placed</cx:pt>
          <cx:pt idx="157">Placed</cx:pt>
          <cx:pt idx="158">Placed</cx:pt>
          <cx:pt idx="159">Placed</cx:pt>
          <cx:pt idx="160">Placed</cx:pt>
          <cx:pt idx="161">Placed</cx:pt>
          <cx:pt idx="162">Placed</cx:pt>
          <cx:pt idx="163">Placed</cx:pt>
          <cx:pt idx="164">Placed</cx:pt>
          <cx:pt idx="165">Placed</cx:pt>
          <cx:pt idx="166">Placed</cx:pt>
          <cx:pt idx="167">Placed</cx:pt>
          <cx:pt idx="168">Placed</cx:pt>
          <cx:pt idx="169">Placed</cx:pt>
          <cx:pt idx="170">Placed</cx:pt>
          <cx:pt idx="171">Placed</cx:pt>
          <cx:pt idx="172">Placed</cx:pt>
          <cx:pt idx="173">Placed</cx:pt>
          <cx:pt idx="174">Placed</cx:pt>
          <cx:pt idx="175">Placed</cx:pt>
          <cx:pt idx="176">Placed</cx:pt>
          <cx:pt idx="177">Placed</cx:pt>
          <cx:pt idx="178">Placed</cx:pt>
          <cx:pt idx="179">Placed</cx:pt>
          <cx:pt idx="180">Placed</cx:pt>
          <cx:pt idx="181">Placed</cx:pt>
          <cx:pt idx="182">Placed</cx:pt>
          <cx:pt idx="183">Placed</cx:pt>
          <cx:pt idx="184">Placed</cx:pt>
          <cx:pt idx="185">Placed</cx:pt>
          <cx:pt idx="186">Placed</cx:pt>
          <cx:pt idx="187">Placed</cx:pt>
          <cx:pt idx="188">Placed</cx:pt>
          <cx:pt idx="189">Placed</cx:pt>
          <cx:pt idx="190">Placed</cx:pt>
          <cx:pt idx="191">Placed</cx:pt>
          <cx:pt idx="192">Placed</cx:pt>
          <cx:pt idx="193">Placed</cx:pt>
          <cx:pt idx="194">Placed</cx:pt>
          <cx:pt idx="195">Placed</cx:pt>
          <cx:pt idx="196">Placed</cx:pt>
          <cx:pt idx="197">Placed</cx:pt>
          <cx:pt idx="198">Placed</cx:pt>
          <cx:pt idx="199">Placed</cx:pt>
          <cx:pt idx="200">Placed</cx:pt>
          <cx:pt idx="201">Placed</cx:pt>
          <cx:pt idx="202">Placed</cx:pt>
          <cx:pt idx="203">Placed</cx:pt>
          <cx:pt idx="204">Placed</cx:pt>
          <cx:pt idx="205">Placed</cx:pt>
          <cx:pt idx="206">Placed</cx:pt>
          <cx:pt idx="207">Placed</cx:pt>
          <cx:pt idx="208">Placed</cx:pt>
          <cx:pt idx="209">Placed</cx:pt>
          <cx:pt idx="210">Placed</cx:pt>
          <cx:pt idx="211">Placed</cx:pt>
          <cx:pt idx="212">Placed</cx:pt>
          <cx:pt idx="213">Placed</cx:pt>
          <cx:pt idx="214">Placed</cx:pt>
        </cx:lvl>
      </cx:strDim>
      <cx:numDim type="val">
        <cx:f>Sheet4!$E$2:$E$216</cx:f>
        <cx:lvl ptCount="215" formatCode="General">
          <cx:pt idx="0">65.489999999999995</cx:pt>
          <cx:pt idx="1">53.390000000000001</cx:pt>
          <cx:pt idx="2">62.920000000000002</cx:pt>
          <cx:pt idx="3">58.539999999999999</cx:pt>
          <cx:pt idx="4">64.950000000000003</cx:pt>
          <cx:pt idx="5">53.289999999999999</cx:pt>
          <cx:pt idx="6">61.579999999999998</cx:pt>
          <cx:pt idx="7">65.040000000000006</cx:pt>
          <cx:pt idx="8">58.789999999999999</cx:pt>
          <cx:pt idx="9">51.210000000000001</cx:pt>
          <cx:pt idx="10">56.109999999999999</cx:pt>
          <cx:pt idx="11">51.450000000000003</cx:pt>
          <cx:pt idx="12">60.640000000000001</cx:pt>
          <cx:pt idx="13">65.989999999999995</cx:pt>
          <cx:pt idx="14">58.520000000000003</cx:pt>
          <cx:pt idx="15">59.810000000000002</cx:pt>
          <cx:pt idx="16">62.93</cx:pt>
          <cx:pt idx="17">64.739999999999995</cx:pt>
          <cx:pt idx="18">62.789999999999999</cx:pt>
          <cx:pt idx="19">55.409999999999997</cx:pt>
          <cx:pt idx="20">56.090000000000003</cx:pt>
          <cx:pt idx="21">60.590000000000003</cx:pt>
          <cx:pt idx="22">59.32</cx:pt>
          <cx:pt idx="23">65.329999999999998</cx:pt>
          <cx:pt idx="24">59.469999999999999</cx:pt>
          <cx:pt idx="25">66.939999999999998</cx:pt>
          <cx:pt idx="26">57.100000000000001</cx:pt>
          <cx:pt idx="27">58.439999999999998</cx:pt>
          <cx:pt idx="28">62.649999999999999</cx:pt>
          <cx:pt idx="29">51.579999999999998</cx:pt>
          <cx:pt idx="30">67.280000000000001</cx:pt>
          <cx:pt idx="31">62.719999999999999</cx:pt>
          <cx:pt idx="32">59.43</cx:pt>
          <cx:pt idx="33">57.289999999999999</cx:pt>
          <cx:pt idx="34">52.210000000000001</cx:pt>
          <cx:pt idx="35">58.810000000000002</cx:pt>
          <cx:pt idx="36">67</cx:pt>
          <cx:pt idx="37">55.299999999999997</cx:pt>
          <cx:pt idx="38">59.079999999999998</cx:pt>
          <cx:pt idx="39">65.480000000000004</cx:pt>
          <cx:pt idx="40">59.5</cx:pt>
          <cx:pt idx="41">65.689999999999998</cx:pt>
          <cx:pt idx="42">56.130000000000003</cx:pt>
          <cx:pt idx="43">51.289999999999999</cx:pt>
          <cx:pt idx="44">64.150000000000006</cx:pt>
          <cx:pt idx="45">54.960000000000001</cx:pt>
          <cx:pt idx="46">62.770000000000003</cx:pt>
          <cx:pt idx="47">60.020000000000003</cx:pt>
          <cx:pt idx="48">60.219999999999999</cx:pt>
          <cx:pt idx="49">60.439999999999998</cx:pt>
          <cx:pt idx="50">64.079999999999998</cx:pt>
          <cx:pt idx="51">60.689999999999998</cx:pt>
          <cx:pt idx="52">74.560000000000002</cx:pt>
          <cx:pt idx="53">69.280000000000001</cx:pt>
          <cx:pt idx="54">62.5</cx:pt>
          <cx:pt idx="55">61.899999999999999</cx:pt>
          <cx:pt idx="56">61.869999999999997</cx:pt>
          <cx:pt idx="57">58.32</cx:pt>
          <cx:pt idx="58">71.959999999999994</cx:pt>
          <cx:pt idx="59">75.709999999999994</cx:pt>
          <cx:pt idx="60">67.989999999999995</cx:pt>
          <cx:pt idx="61">59.240000000000002</cx:pt>
          <cx:pt idx="62">69.030000000000001</cx:pt>
          <cx:pt idx="63">71.629999999999995</cx:pt>
          <cx:pt idx="64">69.760000000000005</cx:pt>
          <cx:pt idx="65">66.530000000000001</cx:pt>
          <cx:pt idx="66">72.140000000000001</cx:pt>
          <cx:pt idx="67">62.479999999999997</cx:pt>
          <cx:pt idx="68">56.659999999999997</cx:pt>
          <cx:pt idx="69">53.200000000000003</cx:pt>
          <cx:pt idx="70">58.299999999999997</cx:pt>
          <cx:pt idx="71">67.200000000000003</cx:pt>
          <cx:pt idx="72">54.969999999999999</cx:pt>
          <cx:pt idx="73">53.619999999999997</cx:pt>
          <cx:pt idx="74">60.850000000000001</cx:pt>
          <cx:pt idx="75">53.939999999999998</cx:pt>
          <cx:pt idx="76">57.899999999999999</cx:pt>
          <cx:pt idx="77">77.890000000000001</cx:pt>
          <cx:pt idx="78">56.630000000000003</cx:pt>
          <cx:pt idx="79">59.469999999999999</cx:pt>
          <cx:pt idx="80">52.710000000000001</cx:pt>
          <cx:pt idx="81">64.340000000000003</cx:pt>
          <cx:pt idx="82">58.310000000000002</cx:pt>
          <cx:pt idx="83">56.810000000000002</cx:pt>
          <cx:pt idx="84">62.210000000000001</cx:pt>
          <cx:pt idx="85">57.030000000000001</cx:pt>
          <cx:pt idx="86">56.490000000000002</cx:pt>
          <cx:pt idx="87">56.700000000000003</cx:pt>
          <cx:pt idx="88">55.140000000000001</cx:pt>
          <cx:pt idx="89">52.380000000000003</cx:pt>
          <cx:pt idx="90">62.539999999999999</cx:pt>
          <cx:pt idx="91">54.549999999999997</cx:pt>
          <cx:pt idx="92">62.460000000000001</cx:pt>
          <cx:pt idx="93">66.879999999999995</cx:pt>
          <cx:pt idx="94">66.459999999999994</cx:pt>
          <cx:pt idx="95">57.689999999999998</cx:pt>
          <cx:pt idx="96">60.439999999999998</cx:pt>
          <cx:pt idx="97">57.649999999999999</cx:pt>
          <cx:pt idx="98">56.700000000000003</cx:pt>
          <cx:pt idx="99">71.489999999999995</cx:pt>
          <cx:pt idx="100">59.75</cx:pt>
          <cx:pt idx="101">57.799999999999997</cx:pt>
          <cx:pt idx="102">64.659999999999997</cx:pt>
          <cx:pt idx="103">56.939999999999998</cx:pt>
          <cx:pt idx="104">58.869999999999997</cx:pt>
          <cx:pt idx="105">56.600000000000001</cx:pt>
          <cx:pt idx="106">55.009999999999998</cx:pt>
          <cx:pt idx="107">61.82</cx:pt>
          <cx:pt idx="108">57.340000000000003</cx:pt>
          <cx:pt idx="109">64.359999999999999</cx:pt>
          <cx:pt idx="110">58.950000000000003</cx:pt>
          <cx:pt idx="111">64.269999999999996</cx:pt>
          <cx:pt idx="112">71</cx:pt>
          <cx:pt idx="113">55.030000000000001</cx:pt>
          <cx:pt idx="114">61.009999999999998</cx:pt>
          <cx:pt idx="115">69.719999999999999</cx:pt>
          <cx:pt idx="116">58.799999999999997</cx:pt>
          <cx:pt idx="117">61.259999999999998</cx:pt>
          <cx:pt idx="118">53.490000000000002</cx:pt>
          <cx:pt idx="119">60.409999999999997</cx:pt>
          <cx:pt idx="120">65.519999999999996</cx:pt>
          <cx:pt idx="121">63.590000000000003</cx:pt>
          <cx:pt idx="122">68.069999999999993</cx:pt>
          <cx:pt idx="123">70.849999999999994</cx:pt>
          <cx:pt idx="124">57.310000000000002</cx:pt>
          <cx:pt idx="125">52.810000000000002</cx:pt>
          <cx:pt idx="126">62.740000000000002</cx:pt>
          <cx:pt idx="127">62.350000000000001</cx:pt>
          <cx:pt idx="128">58.229999999999997</cx:pt>
          <cx:pt idx="129">55.799999999999997</cx:pt>
          <cx:pt idx="130">54.799999999999997</cx:pt>
          <cx:pt idx="131">63.700000000000003</cx:pt>
          <cx:pt idx="132">68.810000000000002</cx:pt>
          <cx:pt idx="133">62</cx:pt>
          <cx:pt idx="134">62.280000000000001</cx:pt>
          <cx:pt idx="135">60.109999999999999</cx:pt>
          <cx:pt idx="136">57.549999999999997</cx:pt>
          <cx:pt idx="137">61.299999999999997</cx:pt>
          <cx:pt idx="138">54.479999999999997</cx:pt>
          <cx:pt idx="139">58.399999999999999</cx:pt>
          <cx:pt idx="140">65.629999999999995</cx:pt>
          <cx:pt idx="141">61.289999999999999</cx:pt>
          <cx:pt idx="142">68.069999999999993</cx:pt>
          <cx:pt idx="143">62.159999999999997</cx:pt>
          <cx:pt idx="144">60.5</cx:pt>
          <cx:pt idx="145">70.810000000000002</cx:pt>
          <cx:pt idx="146">56.859999999999999</cx:pt>
          <cx:pt idx="147">65.829999999999998</cx:pt>
          <cx:pt idx="148">60.979999999999997</cx:pt>
          <cx:pt idx="149">52.640000000000001</cx:pt>
          <cx:pt idx="150">66.230000000000004</cx:pt>
          <cx:pt idx="151">63.079999999999998</cx:pt>
          <cx:pt idx="152">57.990000000000002</cx:pt>
          <cx:pt idx="153">57.240000000000002</cx:pt>
          <cx:pt idx="154">67.689999999999998</cx:pt>
          <cx:pt idx="155">65.560000000000002</cx:pt>
          <cx:pt idx="156">56.700000000000003</cx:pt>
          <cx:pt idx="157">60.229999999999997</cx:pt>
          <cx:pt idx="158">66.060000000000002</cx:pt>
          <cx:pt idx="159">60.780000000000001</cx:pt>
          <cx:pt idx="160">66.939999999999998</cx:pt>
          <cx:pt idx="161">62.979999999999997</cx:pt>
          <cx:pt idx="162">65.25</cx:pt>
          <cx:pt idx="163">64.439999999999998</cx:pt>
          <cx:pt idx="164">70.480000000000004</cx:pt>
          <cx:pt idx="165">74.010000000000005</cx:pt>
          <cx:pt idx="166">68.549999999999997</cx:pt>
          <cx:pt idx="167">64.150000000000006</cx:pt>
          <cx:pt idx="168">68.629999999999995</cx:pt>
          <cx:pt idx="169">69.700000000000003</cx:pt>
          <cx:pt idx="170">61.310000000000002</cx:pt>
          <cx:pt idx="171">67.049999999999997</cx:pt>
          <cx:pt idx="172">54.43</cx:pt>
          <cx:pt idx="173">64.079999999999998</cx:pt>
          <cx:pt idx="174">63.619999999999997</cx:pt>
          <cx:pt idx="175">67.129999999999995</cx:pt>
          <cx:pt idx="176">60.390000000000001</cx:pt>
          <cx:pt idx="177">66.719999999999999</cx:pt>
          <cx:pt idx="178">64.859999999999999</cx:pt>
          <cx:pt idx="179">69.060000000000002</cx:pt>
          <cx:pt idx="180">68.200000000000003</cx:pt>
          <cx:pt idx="181">55.469999999999999</cx:pt>
          <cx:pt idx="182">66.280000000000001</cx:pt>
          <cx:pt idx="183">58.780000000000001</cx:pt>
          <cx:pt idx="184">66.040000000000006</cx:pt>
          <cx:pt idx="185">71.040000000000006</cx:pt>
          <cx:pt idx="186">76.260000000000005</cx:pt>
          <cx:pt idx="187">74.489999999999995</cx:pt>
          <cx:pt idx="188">60.990000000000002</cx:pt>
          <cx:pt idx="189">62.560000000000002</cx:pt>
          <cx:pt idx="190">70.200000000000003</cx:pt>
          <cx:pt idx="191">62.140000000000001</cx:pt>
          <cx:pt idx="192">65.450000000000003</cx:pt>
          <cx:pt idx="193">71.769999999999996</cx:pt>
          <cx:pt idx="194">73.519999999999996</cx:pt>
          <cx:pt idx="195">58.460000000000001</cx:pt>
          <cx:pt idx="196">71.549999999999997</cx:pt>
          <cx:pt idx="197">76.180000000000007</cx:pt>
          <cx:pt idx="198">69.709999999999994</cx:pt>
          <cx:pt idx="199">59.420000000000002</cx:pt>
          <cx:pt idx="200">66.689999999999998</cx:pt>
          <cx:pt idx="201">73.329999999999998</cx:pt>
          <cx:pt idx="202">62.359999999999999</cx:pt>
          <cx:pt idx="203">62.479999999999997</cx:pt>
          <cx:pt idx="204">52.719999999999999</cx:pt>
          <cx:pt idx="205">68.530000000000001</cx:pt>
          <cx:pt idx="206">68.030000000000001</cx:pt>
          <cx:pt idx="207">61.289999999999999</cx:pt>
          <cx:pt idx="208">55.5</cx:pt>
          <cx:pt idx="209">59.689999999999998</cx:pt>
          <cx:pt idx="210">72.780000000000001</cx:pt>
          <cx:pt idx="211">62.899999999999999</cx:pt>
          <cx:pt idx="212">72.290000000000006</cx:pt>
          <cx:pt idx="213">71.430000000000007</cx:pt>
          <cx:pt idx="214">63.229999999999997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I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mba_% 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652BE923-C161-4E6C-ADF6-54DF0805A78A}">
          <cx:tx>
            <cx:txData>
              <cx:f>Sheet4!$E$1</cx:f>
              <cx:v>mba_%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30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846D5-1D5A-4330-B773-62490DE6CAF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CDBB24F-5B02-4CA0-BCE4-1E575BBDEAAC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Analyzing data based on the gender, background domain and work ex.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D6DF3A-1A94-496C-BA3B-E7C14F23DAE0}" type="parTrans" cxnId="{1FE1EE55-E005-415C-9B10-4E0093F8BF03}">
      <dgm:prSet/>
      <dgm:spPr/>
      <dgm:t>
        <a:bodyPr/>
        <a:lstStyle/>
        <a:p>
          <a:endParaRPr lang="en-IN"/>
        </a:p>
      </dgm:t>
    </dgm:pt>
    <dgm:pt modelId="{59B974A4-AF22-44CE-967A-E2543F1440CC}" type="sibTrans" cxnId="{1FE1EE55-E005-415C-9B10-4E0093F8BF03}">
      <dgm:prSet/>
      <dgm:spPr/>
      <dgm:t>
        <a:bodyPr/>
        <a:lstStyle/>
        <a:p>
          <a:endParaRPr lang="en-IN"/>
        </a:p>
      </dgm:t>
    </dgm:pt>
    <dgm:pt modelId="{06D3B525-42BB-4816-BC57-C6A727F4F30A}">
      <dgm:prSet phldrT="[Text]"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Finding the regression and correlation of various factors of percentage and status of placement.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15EA58-254E-49DE-9827-33CA8F87B823}" type="parTrans" cxnId="{C6630DB7-E126-41B3-9DA6-7622EFEF7EBF}">
      <dgm:prSet/>
      <dgm:spPr/>
      <dgm:t>
        <a:bodyPr/>
        <a:lstStyle/>
        <a:p>
          <a:endParaRPr lang="en-IN"/>
        </a:p>
      </dgm:t>
    </dgm:pt>
    <dgm:pt modelId="{E4437411-4F3F-4F16-96BC-896B352B54E6}" type="sibTrans" cxnId="{C6630DB7-E126-41B3-9DA6-7622EFEF7EBF}">
      <dgm:prSet/>
      <dgm:spPr/>
      <dgm:t>
        <a:bodyPr/>
        <a:lstStyle/>
        <a:p>
          <a:endParaRPr lang="en-IN"/>
        </a:p>
      </dgm:t>
    </dgm:pt>
    <dgm:pt modelId="{E096595D-A4F1-4A25-8E7F-8E0A7480569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Hypothesis testing to find whether the mean of MBA is 62% or not &amp; Clustering </a:t>
          </a:r>
        </a:p>
      </dgm:t>
    </dgm:pt>
    <dgm:pt modelId="{11A69303-61EB-4C66-A88D-8A6E8A1E682C}" type="parTrans" cxnId="{2C932144-FCD6-48A7-AA38-9A3B617EAE43}">
      <dgm:prSet/>
      <dgm:spPr/>
      <dgm:t>
        <a:bodyPr/>
        <a:lstStyle/>
        <a:p>
          <a:endParaRPr lang="en-IN"/>
        </a:p>
      </dgm:t>
    </dgm:pt>
    <dgm:pt modelId="{75F6B7CA-52C3-4E68-BD4F-D5E77B35BEB9}" type="sibTrans" cxnId="{2C932144-FCD6-48A7-AA38-9A3B617EAE43}">
      <dgm:prSet/>
      <dgm:spPr/>
      <dgm:t>
        <a:bodyPr/>
        <a:lstStyle/>
        <a:p>
          <a:endParaRPr lang="en-IN"/>
        </a:p>
      </dgm:t>
    </dgm:pt>
    <dgm:pt modelId="{256CAE8C-29C2-4981-AB80-4219CE6FD1AB}" type="pres">
      <dgm:prSet presAssocID="{ABA846D5-1D5A-4330-B773-62490DE6CAF6}" presName="Name0" presStyleCnt="0">
        <dgm:presLayoutVars>
          <dgm:chMax val="7"/>
          <dgm:chPref val="7"/>
          <dgm:dir/>
        </dgm:presLayoutVars>
      </dgm:prSet>
      <dgm:spPr/>
    </dgm:pt>
    <dgm:pt modelId="{40DF0673-40F8-45D6-AC12-B54E5470FF31}" type="pres">
      <dgm:prSet presAssocID="{ABA846D5-1D5A-4330-B773-62490DE6CAF6}" presName="Name1" presStyleCnt="0"/>
      <dgm:spPr/>
    </dgm:pt>
    <dgm:pt modelId="{E4F99476-2DDE-4326-9878-80ED31526CD7}" type="pres">
      <dgm:prSet presAssocID="{ABA846D5-1D5A-4330-B773-62490DE6CAF6}" presName="cycle" presStyleCnt="0"/>
      <dgm:spPr/>
    </dgm:pt>
    <dgm:pt modelId="{3B3A1FA0-9E74-447C-AC03-665D7D663DE5}" type="pres">
      <dgm:prSet presAssocID="{ABA846D5-1D5A-4330-B773-62490DE6CAF6}" presName="srcNode" presStyleLbl="node1" presStyleIdx="0" presStyleCnt="3"/>
      <dgm:spPr/>
    </dgm:pt>
    <dgm:pt modelId="{C8721C52-687B-4934-84AC-2426B66DA6DD}" type="pres">
      <dgm:prSet presAssocID="{ABA846D5-1D5A-4330-B773-62490DE6CAF6}" presName="conn" presStyleLbl="parChTrans1D2" presStyleIdx="0" presStyleCnt="1" custScaleX="99128" custScaleY="99766"/>
      <dgm:spPr/>
    </dgm:pt>
    <dgm:pt modelId="{E0B2AE7E-040C-49B4-8701-E3FFB6051AF5}" type="pres">
      <dgm:prSet presAssocID="{ABA846D5-1D5A-4330-B773-62490DE6CAF6}" presName="extraNode" presStyleLbl="node1" presStyleIdx="0" presStyleCnt="3"/>
      <dgm:spPr/>
    </dgm:pt>
    <dgm:pt modelId="{CC8F2C86-D7FE-48F8-970F-85E6D32B7D91}" type="pres">
      <dgm:prSet presAssocID="{ABA846D5-1D5A-4330-B773-62490DE6CAF6}" presName="dstNode" presStyleLbl="node1" presStyleIdx="0" presStyleCnt="3"/>
      <dgm:spPr/>
    </dgm:pt>
    <dgm:pt modelId="{94BAC6C6-A3A5-45CD-9B55-081BF2DBB89A}" type="pres">
      <dgm:prSet presAssocID="{3CDBB24F-5B02-4CA0-BCE4-1E575BBDEAAC}" presName="text_1" presStyleLbl="node1" presStyleIdx="0" presStyleCnt="3" custScaleX="99128" custScaleY="99766">
        <dgm:presLayoutVars>
          <dgm:bulletEnabled val="1"/>
        </dgm:presLayoutVars>
      </dgm:prSet>
      <dgm:spPr/>
    </dgm:pt>
    <dgm:pt modelId="{29BD6D53-0880-4771-8292-4A485C638B5B}" type="pres">
      <dgm:prSet presAssocID="{3CDBB24F-5B02-4CA0-BCE4-1E575BBDEAAC}" presName="accent_1" presStyleCnt="0"/>
      <dgm:spPr/>
    </dgm:pt>
    <dgm:pt modelId="{62F81E11-07FC-47CC-86E4-A2DD6A2BCC9D}" type="pres">
      <dgm:prSet presAssocID="{3CDBB24F-5B02-4CA0-BCE4-1E575BBDEAAC}" presName="accentRepeatNode" presStyleLbl="solidFgAcc1" presStyleIdx="0" presStyleCnt="3" custScaleX="99128" custScaleY="99766"/>
      <dgm:spPr/>
    </dgm:pt>
    <dgm:pt modelId="{01EF71CC-E30F-4716-B673-EC8ECE017582}" type="pres">
      <dgm:prSet presAssocID="{06D3B525-42BB-4816-BC57-C6A727F4F30A}" presName="text_2" presStyleLbl="node1" presStyleIdx="1" presStyleCnt="3" custScaleX="99128" custScaleY="99766">
        <dgm:presLayoutVars>
          <dgm:bulletEnabled val="1"/>
        </dgm:presLayoutVars>
      </dgm:prSet>
      <dgm:spPr/>
    </dgm:pt>
    <dgm:pt modelId="{A632F5D0-EF28-4F57-93E8-44EEACE9DA71}" type="pres">
      <dgm:prSet presAssocID="{06D3B525-42BB-4816-BC57-C6A727F4F30A}" presName="accent_2" presStyleCnt="0"/>
      <dgm:spPr/>
    </dgm:pt>
    <dgm:pt modelId="{C29CF669-0844-4677-A67A-B148B1E01EED}" type="pres">
      <dgm:prSet presAssocID="{06D3B525-42BB-4816-BC57-C6A727F4F30A}" presName="accentRepeatNode" presStyleLbl="solidFgAcc1" presStyleIdx="1" presStyleCnt="3" custScaleX="99128" custScaleY="99766"/>
      <dgm:spPr/>
    </dgm:pt>
    <dgm:pt modelId="{3C408628-D803-4F6E-A64D-6D062F670B4A}" type="pres">
      <dgm:prSet presAssocID="{E096595D-A4F1-4A25-8E7F-8E0A74805699}" presName="text_3" presStyleLbl="node1" presStyleIdx="2" presStyleCnt="3" custScaleX="99128" custScaleY="99766">
        <dgm:presLayoutVars>
          <dgm:bulletEnabled val="1"/>
        </dgm:presLayoutVars>
      </dgm:prSet>
      <dgm:spPr/>
    </dgm:pt>
    <dgm:pt modelId="{0E468645-6F82-414B-A087-6B614C89C2C4}" type="pres">
      <dgm:prSet presAssocID="{E096595D-A4F1-4A25-8E7F-8E0A74805699}" presName="accent_3" presStyleCnt="0"/>
      <dgm:spPr/>
    </dgm:pt>
    <dgm:pt modelId="{C13AAC11-22C4-45A5-8D30-875E5EB6F61D}" type="pres">
      <dgm:prSet presAssocID="{E096595D-A4F1-4A25-8E7F-8E0A74805699}" presName="accentRepeatNode" presStyleLbl="solidFgAcc1" presStyleIdx="2" presStyleCnt="3" custScaleX="99128" custScaleY="99766"/>
      <dgm:spPr/>
    </dgm:pt>
  </dgm:ptLst>
  <dgm:cxnLst>
    <dgm:cxn modelId="{FD726312-9BC6-42CD-B4FE-8721AC494D9D}" type="presOf" srcId="{ABA846D5-1D5A-4330-B773-62490DE6CAF6}" destId="{256CAE8C-29C2-4981-AB80-4219CE6FD1AB}" srcOrd="0" destOrd="0" presId="urn:microsoft.com/office/officeart/2008/layout/VerticalCurvedList"/>
    <dgm:cxn modelId="{2C932144-FCD6-48A7-AA38-9A3B617EAE43}" srcId="{ABA846D5-1D5A-4330-B773-62490DE6CAF6}" destId="{E096595D-A4F1-4A25-8E7F-8E0A74805699}" srcOrd="2" destOrd="0" parTransId="{11A69303-61EB-4C66-A88D-8A6E8A1E682C}" sibTransId="{75F6B7CA-52C3-4E68-BD4F-D5E77B35BEB9}"/>
    <dgm:cxn modelId="{D33E0851-2784-4491-82F9-325043666D81}" type="presOf" srcId="{E096595D-A4F1-4A25-8E7F-8E0A74805699}" destId="{3C408628-D803-4F6E-A64D-6D062F670B4A}" srcOrd="0" destOrd="0" presId="urn:microsoft.com/office/officeart/2008/layout/VerticalCurvedList"/>
    <dgm:cxn modelId="{1FE1EE55-E005-415C-9B10-4E0093F8BF03}" srcId="{ABA846D5-1D5A-4330-B773-62490DE6CAF6}" destId="{3CDBB24F-5B02-4CA0-BCE4-1E575BBDEAAC}" srcOrd="0" destOrd="0" parTransId="{20D6DF3A-1A94-496C-BA3B-E7C14F23DAE0}" sibTransId="{59B974A4-AF22-44CE-967A-E2543F1440CC}"/>
    <dgm:cxn modelId="{9495ECB3-F88B-4734-AD6D-5FDD7AA0CAA9}" type="presOf" srcId="{59B974A4-AF22-44CE-967A-E2543F1440CC}" destId="{C8721C52-687B-4934-84AC-2426B66DA6DD}" srcOrd="0" destOrd="0" presId="urn:microsoft.com/office/officeart/2008/layout/VerticalCurvedList"/>
    <dgm:cxn modelId="{C6630DB7-E126-41B3-9DA6-7622EFEF7EBF}" srcId="{ABA846D5-1D5A-4330-B773-62490DE6CAF6}" destId="{06D3B525-42BB-4816-BC57-C6A727F4F30A}" srcOrd="1" destOrd="0" parTransId="{8515EA58-254E-49DE-9827-33CA8F87B823}" sibTransId="{E4437411-4F3F-4F16-96BC-896B352B54E6}"/>
    <dgm:cxn modelId="{3BA4F2CC-C355-4A13-A07C-EB2A74E4A6CC}" type="presOf" srcId="{3CDBB24F-5B02-4CA0-BCE4-1E575BBDEAAC}" destId="{94BAC6C6-A3A5-45CD-9B55-081BF2DBB89A}" srcOrd="0" destOrd="0" presId="urn:microsoft.com/office/officeart/2008/layout/VerticalCurvedList"/>
    <dgm:cxn modelId="{95833DE6-BD9B-4127-BD03-EC5A80517027}" type="presOf" srcId="{06D3B525-42BB-4816-BC57-C6A727F4F30A}" destId="{01EF71CC-E30F-4716-B673-EC8ECE017582}" srcOrd="0" destOrd="0" presId="urn:microsoft.com/office/officeart/2008/layout/VerticalCurvedList"/>
    <dgm:cxn modelId="{F5331B4B-8C6F-4CA9-BA2A-991E3A829A39}" type="presParOf" srcId="{256CAE8C-29C2-4981-AB80-4219CE6FD1AB}" destId="{40DF0673-40F8-45D6-AC12-B54E5470FF31}" srcOrd="0" destOrd="0" presId="urn:microsoft.com/office/officeart/2008/layout/VerticalCurvedList"/>
    <dgm:cxn modelId="{883E26E1-4B42-4993-AA4A-345CBD7DFB93}" type="presParOf" srcId="{40DF0673-40F8-45D6-AC12-B54E5470FF31}" destId="{E4F99476-2DDE-4326-9878-80ED31526CD7}" srcOrd="0" destOrd="0" presId="urn:microsoft.com/office/officeart/2008/layout/VerticalCurvedList"/>
    <dgm:cxn modelId="{53841858-0AF5-4544-A4F1-1DB19F7C76E7}" type="presParOf" srcId="{E4F99476-2DDE-4326-9878-80ED31526CD7}" destId="{3B3A1FA0-9E74-447C-AC03-665D7D663DE5}" srcOrd="0" destOrd="0" presId="urn:microsoft.com/office/officeart/2008/layout/VerticalCurvedList"/>
    <dgm:cxn modelId="{B2295E69-8B67-40C0-B9EF-8B9DE495BE84}" type="presParOf" srcId="{E4F99476-2DDE-4326-9878-80ED31526CD7}" destId="{C8721C52-687B-4934-84AC-2426B66DA6DD}" srcOrd="1" destOrd="0" presId="urn:microsoft.com/office/officeart/2008/layout/VerticalCurvedList"/>
    <dgm:cxn modelId="{A28084A0-9A76-40C2-A124-A54ADDB5F44E}" type="presParOf" srcId="{E4F99476-2DDE-4326-9878-80ED31526CD7}" destId="{E0B2AE7E-040C-49B4-8701-E3FFB6051AF5}" srcOrd="2" destOrd="0" presId="urn:microsoft.com/office/officeart/2008/layout/VerticalCurvedList"/>
    <dgm:cxn modelId="{9F10E545-18DF-4C02-9486-789EBF8A362D}" type="presParOf" srcId="{E4F99476-2DDE-4326-9878-80ED31526CD7}" destId="{CC8F2C86-D7FE-48F8-970F-85E6D32B7D91}" srcOrd="3" destOrd="0" presId="urn:microsoft.com/office/officeart/2008/layout/VerticalCurvedList"/>
    <dgm:cxn modelId="{BF1212B3-0405-4AD6-974E-891B75B72720}" type="presParOf" srcId="{40DF0673-40F8-45D6-AC12-B54E5470FF31}" destId="{94BAC6C6-A3A5-45CD-9B55-081BF2DBB89A}" srcOrd="1" destOrd="0" presId="urn:microsoft.com/office/officeart/2008/layout/VerticalCurvedList"/>
    <dgm:cxn modelId="{0D70AF89-FC9F-4CC7-808A-C35B153C1657}" type="presParOf" srcId="{40DF0673-40F8-45D6-AC12-B54E5470FF31}" destId="{29BD6D53-0880-4771-8292-4A485C638B5B}" srcOrd="2" destOrd="0" presId="urn:microsoft.com/office/officeart/2008/layout/VerticalCurvedList"/>
    <dgm:cxn modelId="{822AB68A-7B6A-4256-AEC1-C27EF34AD653}" type="presParOf" srcId="{29BD6D53-0880-4771-8292-4A485C638B5B}" destId="{62F81E11-07FC-47CC-86E4-A2DD6A2BCC9D}" srcOrd="0" destOrd="0" presId="urn:microsoft.com/office/officeart/2008/layout/VerticalCurvedList"/>
    <dgm:cxn modelId="{233596C8-A72F-4CBA-A63F-956BBF1CF101}" type="presParOf" srcId="{40DF0673-40F8-45D6-AC12-B54E5470FF31}" destId="{01EF71CC-E30F-4716-B673-EC8ECE017582}" srcOrd="3" destOrd="0" presId="urn:microsoft.com/office/officeart/2008/layout/VerticalCurvedList"/>
    <dgm:cxn modelId="{1BF83B7B-0B4E-4E59-8698-D15127143590}" type="presParOf" srcId="{40DF0673-40F8-45D6-AC12-B54E5470FF31}" destId="{A632F5D0-EF28-4F57-93E8-44EEACE9DA71}" srcOrd="4" destOrd="0" presId="urn:microsoft.com/office/officeart/2008/layout/VerticalCurvedList"/>
    <dgm:cxn modelId="{3B224CEE-F804-4664-9DA6-DB5507C55EA6}" type="presParOf" srcId="{A632F5D0-EF28-4F57-93E8-44EEACE9DA71}" destId="{C29CF669-0844-4677-A67A-B148B1E01EED}" srcOrd="0" destOrd="0" presId="urn:microsoft.com/office/officeart/2008/layout/VerticalCurvedList"/>
    <dgm:cxn modelId="{73A41B6D-6100-48F3-AFE2-E3D028C6426E}" type="presParOf" srcId="{40DF0673-40F8-45D6-AC12-B54E5470FF31}" destId="{3C408628-D803-4F6E-A64D-6D062F670B4A}" srcOrd="5" destOrd="0" presId="urn:microsoft.com/office/officeart/2008/layout/VerticalCurvedList"/>
    <dgm:cxn modelId="{DA366D8D-151A-470D-8796-ED94DBD64635}" type="presParOf" srcId="{40DF0673-40F8-45D6-AC12-B54E5470FF31}" destId="{0E468645-6F82-414B-A087-6B614C89C2C4}" srcOrd="6" destOrd="0" presId="urn:microsoft.com/office/officeart/2008/layout/VerticalCurvedList"/>
    <dgm:cxn modelId="{3E2C100F-014A-4EF6-8909-83203EA9983E}" type="presParOf" srcId="{0E468645-6F82-414B-A087-6B614C89C2C4}" destId="{C13AAC11-22C4-45A5-8D30-875E5EB6F6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phldr="0" custT="1"/>
      <dgm:spPr>
        <a:xfrm>
          <a:off x="1028607" y="540639"/>
          <a:ext cx="972188" cy="972032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>
            <a:buNone/>
          </a:pPr>
          <a:r>
            <a:rPr lang="en-US" sz="1400" b="1" i="0" u="none" strike="noStrike" cap="none" baseline="0" noProof="0" dirty="0">
              <a:solidFill>
                <a:srgbClr val="010000"/>
              </a:solidFill>
              <a:latin typeface="Calibri Light"/>
              <a:ea typeface="+mn-ea"/>
              <a:cs typeface="Calibri Light"/>
            </a:rPr>
            <a:t>By Group 2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AD8B7023-5E5D-4345-98D9-8ACBFB6958F3}">
      <dgm:prSet phldr="0" custT="1"/>
      <dgm:spPr>
        <a:xfrm>
          <a:off x="1776310" y="108966"/>
          <a:ext cx="2391603" cy="2391664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>
          <a:scene3d>
            <a:camera prst="orthographicFront"/>
            <a:lightRig rig="threePt" dir="t"/>
          </a:scene3d>
          <a:sp3d extrusionH="57150">
            <a:bevelT w="38100" h="38100"/>
          </a:sp3d>
        </a:bodyPr>
        <a:lstStyle/>
        <a:p>
          <a:pPr rtl="0">
            <a:buNone/>
          </a:pPr>
          <a:r>
            <a:rPr lang="en-US" sz="4400" b="1" i="0" u="none" strike="noStrike" cap="none" spc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ea typeface="+mn-ea"/>
              <a:cs typeface="+mn-cs"/>
            </a:rPr>
            <a:t>THANK YOU!</a:t>
          </a:r>
        </a:p>
      </dgm:t>
    </dgm:pt>
    <dgm:pt modelId="{27EE954E-6107-49B9-B44E-94AE0521879B}" type="parTrans" cxnId="{8B589A28-577E-4B22-BA76-B1871358F132}">
      <dgm:prSet/>
      <dgm:spPr/>
      <dgm:t>
        <a:bodyPr/>
        <a:lstStyle/>
        <a:p>
          <a:endParaRPr lang="en-IN"/>
        </a:p>
      </dgm:t>
    </dgm:pt>
    <dgm:pt modelId="{2D975D7C-7E75-404B-90B3-51282E83C978}" type="sibTrans" cxnId="{8B589A28-577E-4B22-BA76-B1871358F132}">
      <dgm:prSet/>
      <dgm:spPr/>
      <dgm:t>
        <a:bodyPr/>
        <a:lstStyle/>
        <a:p>
          <a:endParaRPr lang="en-IN"/>
        </a:p>
      </dgm:t>
    </dgm:pt>
    <dgm:pt modelId="{3B9FCE01-8D7B-4DEA-B769-76D926796685}">
      <dgm:prSet phldr="0"/>
      <dgm:spPr/>
      <dgm:t>
        <a:bodyPr/>
        <a:lstStyle/>
        <a:p>
          <a:endParaRPr lang="en-US" b="1" i="0" u="none" strike="noStrike" cap="none" baseline="0" noProof="0" dirty="0">
            <a:latin typeface="Calibri Light"/>
            <a:cs typeface="Calibri Light"/>
          </a:endParaRPr>
        </a:p>
      </dgm:t>
    </dgm:pt>
    <dgm:pt modelId="{7D84DB69-4EAF-475B-8031-8B8856E43F75}" type="parTrans" cxnId="{D1733C7B-0CE6-434C-87D0-FA30A99B5408}">
      <dgm:prSet/>
      <dgm:spPr/>
      <dgm:t>
        <a:bodyPr/>
        <a:lstStyle/>
        <a:p>
          <a:endParaRPr lang="en-IN"/>
        </a:p>
      </dgm:t>
    </dgm:pt>
    <dgm:pt modelId="{2225C430-ABAC-461D-9F1F-474382E240BC}" type="sibTrans" cxnId="{D1733C7B-0CE6-434C-87D0-FA30A99B5408}">
      <dgm:prSet/>
      <dgm:spPr/>
      <dgm:t>
        <a:bodyPr/>
        <a:lstStyle/>
        <a:p>
          <a:endParaRPr lang="en-IN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77CB931A-2F54-4AF0-8845-513AC942962A}" type="pres">
      <dgm:prSet presAssocID="{AD8B7023-5E5D-4345-98D9-8ACBFB6958F3}" presName="Parent" presStyleLbl="node0" presStyleIdx="0" presStyleCnt="1" custScaleX="127504" custScaleY="116822">
        <dgm:presLayoutVars>
          <dgm:chMax val="5"/>
          <dgm:chPref val="5"/>
        </dgm:presLayoutVars>
      </dgm:prSet>
      <dgm:spPr/>
    </dgm:pt>
    <dgm:pt modelId="{A2AEA0ED-3D79-4A00-A9DE-BA10DCE40607}" type="pres">
      <dgm:prSet presAssocID="{AD8B7023-5E5D-4345-98D9-8ACBFB6958F3}" presName="Accent1" presStyleLbl="node1" presStyleIdx="0" presStyleCnt="9"/>
      <dgm:spPr>
        <a:xfrm>
          <a:off x="3140650" y="0"/>
          <a:ext cx="265966" cy="265988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15B930BC-CACB-4865-A45D-76D583367095}" type="pres">
      <dgm:prSet presAssocID="{AD8B7023-5E5D-4345-98D9-8ACBFB6958F3}" presName="Accent2" presStyleLbl="node1" presStyleIdx="1" presStyleCnt="9"/>
      <dgm:spPr>
        <a:xfrm>
          <a:off x="2511116" y="2322931"/>
          <a:ext cx="192764" cy="192786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AEF3B523-57E0-43F3-9047-B582A9350481}" type="pres">
      <dgm:prSet presAssocID="{AD8B7023-5E5D-4345-98D9-8ACBFB6958F3}" presName="Accent3" presStyleLbl="node1" presStyleIdx="2" presStyleCnt="9"/>
      <dgm:spPr>
        <a:xfrm>
          <a:off x="4321637" y="1079601"/>
          <a:ext cx="192764" cy="192786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3835834B-A69F-47E0-B049-2992192A7D8C}" type="pres">
      <dgm:prSet presAssocID="{AD8B7023-5E5D-4345-98D9-8ACBFB6958F3}" presName="Accent4" presStyleLbl="node1" presStyleIdx="3" presStyleCnt="9"/>
      <dgm:spPr>
        <a:xfrm>
          <a:off x="3399993" y="2528011"/>
          <a:ext cx="265966" cy="265988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9F899727-3522-4DC8-A044-B3CCDA5A208D}" type="pres">
      <dgm:prSet presAssocID="{AD8B7023-5E5D-4345-98D9-8ACBFB6958F3}" presName="Accent5" presStyleLbl="node1" presStyleIdx="4" presStyleCnt="9"/>
      <dgm:spPr>
        <a:xfrm>
          <a:off x="2565494" y="378028"/>
          <a:ext cx="192764" cy="192786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B091A7FF-1913-465A-A69F-9D62FE45E6A9}" type="pres">
      <dgm:prSet presAssocID="{AD8B7023-5E5D-4345-98D9-8ACBFB6958F3}" presName="Accent6" presStyleLbl="node1" presStyleIdx="5" presStyleCnt="9"/>
      <dgm:spPr>
        <a:xfrm>
          <a:off x="1958617" y="1480819"/>
          <a:ext cx="192764" cy="192786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FB9C97DF-079E-4F1D-B67E-DB4C720DA659}" type="pres">
      <dgm:prSet presAssocID="{B388C4F7-DD86-40E4-BA83-6838C8E845B2}" presName="Child1" presStyleLbl="node1" presStyleIdx="6" presStyleCnt="9">
        <dgm:presLayoutVars>
          <dgm:chMax val="0"/>
          <dgm:chPref val="0"/>
        </dgm:presLayoutVars>
      </dgm:prSet>
      <dgm:spPr/>
    </dgm:pt>
    <dgm:pt modelId="{B15F8566-CBFB-40E4-AE75-30D1297539F4}" type="pres">
      <dgm:prSet presAssocID="{B388C4F7-DD86-40E4-BA83-6838C8E845B2}" presName="Accent7" presStyleCnt="0"/>
      <dgm:spPr/>
    </dgm:pt>
    <dgm:pt modelId="{ECE46DD1-B68A-41A6-8E7A-F68CA81EAB14}" type="pres">
      <dgm:prSet presAssocID="{B388C4F7-DD86-40E4-BA83-6838C8E845B2}" presName="AccentHold1" presStyleLbl="node1" presStyleIdx="7" presStyleCnt="9"/>
      <dgm:spPr>
        <a:xfrm>
          <a:off x="2871547" y="386410"/>
          <a:ext cx="265966" cy="265988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2505A4FE-7C82-408C-8CA8-0384A372A5DE}" type="pres">
      <dgm:prSet presAssocID="{B388C4F7-DD86-40E4-BA83-6838C8E845B2}" presName="Accent8" presStyleCnt="0"/>
      <dgm:spPr/>
    </dgm:pt>
    <dgm:pt modelId="{9BDC0685-1E2C-496B-A0F6-D623A3EB58DB}" type="pres">
      <dgm:prSet presAssocID="{B388C4F7-DD86-40E4-BA83-6838C8E845B2}" presName="AccentHold2" presStyleLbl="node1" presStyleIdx="8" presStyleCnt="9"/>
      <dgm:spPr>
        <a:xfrm>
          <a:off x="1119935" y="1797659"/>
          <a:ext cx="481039" cy="480847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</dgm:ptLst>
  <dgm:cxnLst>
    <dgm:cxn modelId="{8B589A28-577E-4B22-BA76-B1871358F132}" srcId="{BE5B76ED-C686-4E97-9A28-74231B4FDDD1}" destId="{AD8B7023-5E5D-4345-98D9-8ACBFB6958F3}" srcOrd="0" destOrd="0" parTransId="{27EE954E-6107-49B9-B44E-94AE0521879B}" sibTransId="{2D975D7C-7E75-404B-90B3-51282E83C978}"/>
    <dgm:cxn modelId="{FDEC3F6B-F860-4E8B-8B14-455DBFCFBFB4}" srcId="{AD8B7023-5E5D-4345-98D9-8ACBFB6958F3}" destId="{B388C4F7-DD86-40E4-BA83-6838C8E845B2}" srcOrd="0" destOrd="0" parTransId="{4F4EFEB2-AE6B-4B4E-A388-E726479684C1}" sibTransId="{BEE196C3-EEB3-4935-976F-A713EF603EEA}"/>
    <dgm:cxn modelId="{D1733C7B-0CE6-434C-87D0-FA30A99B5408}" srcId="{BE5B76ED-C686-4E97-9A28-74231B4FDDD1}" destId="{3B9FCE01-8D7B-4DEA-B769-76D926796685}" srcOrd="1" destOrd="0" parTransId="{7D84DB69-4EAF-475B-8031-8B8856E43F75}" sibTransId="{2225C430-ABAC-461D-9F1F-474382E240BC}"/>
    <dgm:cxn modelId="{330E609F-80EA-4C3A-BFB8-BC1B012D6413}" type="presOf" srcId="{B388C4F7-DD86-40E4-BA83-6838C8E845B2}" destId="{FB9C97DF-079E-4F1D-B67E-DB4C720DA659}" srcOrd="0" destOrd="0" presId="urn:microsoft.com/office/officeart/2009/3/layout/CircleRelationship"/>
    <dgm:cxn modelId="{D36ED2C2-1144-4CD0-A8F6-D9E68F03FEFA}" type="presOf" srcId="{AD8B7023-5E5D-4345-98D9-8ACBFB6958F3}" destId="{77CB931A-2F54-4AF0-8845-513AC942962A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69638F53-DEDE-4F47-92AE-48687C8EE4EA}" type="presParOf" srcId="{EC323DFF-E2DA-4381-8948-5F3D2CD82207}" destId="{77CB931A-2F54-4AF0-8845-513AC942962A}" srcOrd="0" destOrd="0" presId="urn:microsoft.com/office/officeart/2009/3/layout/CircleRelationship"/>
    <dgm:cxn modelId="{63E82310-DECD-4886-9CFD-20B62974CEEC}" type="presParOf" srcId="{EC323DFF-E2DA-4381-8948-5F3D2CD82207}" destId="{A2AEA0ED-3D79-4A00-A9DE-BA10DCE40607}" srcOrd="1" destOrd="0" presId="urn:microsoft.com/office/officeart/2009/3/layout/CircleRelationship"/>
    <dgm:cxn modelId="{8A5E8E8C-1058-45B6-99F6-1D18D2A3E01B}" type="presParOf" srcId="{EC323DFF-E2DA-4381-8948-5F3D2CD82207}" destId="{15B930BC-CACB-4865-A45D-76D583367095}" srcOrd="2" destOrd="0" presId="urn:microsoft.com/office/officeart/2009/3/layout/CircleRelationship"/>
    <dgm:cxn modelId="{61462C44-F710-4C89-B23C-474B928C5CE4}" type="presParOf" srcId="{EC323DFF-E2DA-4381-8948-5F3D2CD82207}" destId="{AEF3B523-57E0-43F3-9047-B582A9350481}" srcOrd="3" destOrd="0" presId="urn:microsoft.com/office/officeart/2009/3/layout/CircleRelationship"/>
    <dgm:cxn modelId="{675BF4F0-1247-424F-8923-CAAE044F88B0}" type="presParOf" srcId="{EC323DFF-E2DA-4381-8948-5F3D2CD82207}" destId="{3835834B-A69F-47E0-B049-2992192A7D8C}" srcOrd="4" destOrd="0" presId="urn:microsoft.com/office/officeart/2009/3/layout/CircleRelationship"/>
    <dgm:cxn modelId="{0B4F1095-6424-4A1F-BF7D-CBEFC9638931}" type="presParOf" srcId="{EC323DFF-E2DA-4381-8948-5F3D2CD82207}" destId="{9F899727-3522-4DC8-A044-B3CCDA5A208D}" srcOrd="5" destOrd="0" presId="urn:microsoft.com/office/officeart/2009/3/layout/CircleRelationship"/>
    <dgm:cxn modelId="{6CC7A52E-10B0-4EF8-B611-3FB7BC3A7E3B}" type="presParOf" srcId="{EC323DFF-E2DA-4381-8948-5F3D2CD82207}" destId="{B091A7FF-1913-465A-A69F-9D62FE45E6A9}" srcOrd="6" destOrd="0" presId="urn:microsoft.com/office/officeart/2009/3/layout/CircleRelationship"/>
    <dgm:cxn modelId="{7EAB5B28-3031-4B9B-BCD1-0D65D88AB336}" type="presParOf" srcId="{EC323DFF-E2DA-4381-8948-5F3D2CD82207}" destId="{FB9C97DF-079E-4F1D-B67E-DB4C720DA659}" srcOrd="7" destOrd="0" presId="urn:microsoft.com/office/officeart/2009/3/layout/CircleRelationship"/>
    <dgm:cxn modelId="{DF53E51B-C8E7-45B6-AB4B-1D29E317481E}" type="presParOf" srcId="{EC323DFF-E2DA-4381-8948-5F3D2CD82207}" destId="{B15F8566-CBFB-40E4-AE75-30D1297539F4}" srcOrd="8" destOrd="0" presId="urn:microsoft.com/office/officeart/2009/3/layout/CircleRelationship"/>
    <dgm:cxn modelId="{CB2029E4-8C8E-47CA-8378-494049597DC5}" type="presParOf" srcId="{B15F8566-CBFB-40E4-AE75-30D1297539F4}" destId="{ECE46DD1-B68A-41A6-8E7A-F68CA81EAB14}" srcOrd="0" destOrd="0" presId="urn:microsoft.com/office/officeart/2009/3/layout/CircleRelationship"/>
    <dgm:cxn modelId="{B90C20C5-9562-436C-B81E-E31024828D71}" type="presParOf" srcId="{EC323DFF-E2DA-4381-8948-5F3D2CD82207}" destId="{2505A4FE-7C82-408C-8CA8-0384A372A5DE}" srcOrd="9" destOrd="0" presId="urn:microsoft.com/office/officeart/2009/3/layout/CircleRelationship"/>
    <dgm:cxn modelId="{768BDA6B-BB1E-4385-B8E5-4C46D2FEE7CE}" type="presParOf" srcId="{2505A4FE-7C82-408C-8CA8-0384A372A5DE}" destId="{9BDC0685-1E2C-496B-A0F6-D623A3EB58DB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21C52-687B-4934-84AC-2426B66DA6DD}">
      <dsp:nvSpPr>
        <dsp:cNvPr id="0" name=""/>
        <dsp:cNvSpPr/>
      </dsp:nvSpPr>
      <dsp:spPr>
        <a:xfrm>
          <a:off x="-4557543" y="-698004"/>
          <a:ext cx="5425093" cy="5460009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AC6C6-A3A5-45CD-9B55-081BF2DBB89A}">
      <dsp:nvSpPr>
        <dsp:cNvPr id="0" name=""/>
        <dsp:cNvSpPr/>
      </dsp:nvSpPr>
      <dsp:spPr>
        <a:xfrm>
          <a:off x="605061" y="407350"/>
          <a:ext cx="6172902" cy="810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Analyzing data based on the gender, background domain and work ex.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5061" y="407350"/>
        <a:ext cx="6172902" cy="810898"/>
      </dsp:txXfrm>
    </dsp:sp>
    <dsp:sp modelId="{62F81E11-07FC-47CC-86E4-A2DD6A2BCC9D}">
      <dsp:nvSpPr>
        <dsp:cNvPr id="0" name=""/>
        <dsp:cNvSpPr/>
      </dsp:nvSpPr>
      <dsp:spPr>
        <a:xfrm>
          <a:off x="74340" y="305988"/>
          <a:ext cx="1007140" cy="1013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F71CC-E30F-4716-B673-EC8ECE017582}">
      <dsp:nvSpPr>
        <dsp:cNvPr id="0" name=""/>
        <dsp:cNvSpPr/>
      </dsp:nvSpPr>
      <dsp:spPr>
        <a:xfrm>
          <a:off x="899226" y="1626550"/>
          <a:ext cx="5880025" cy="810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Finding the regression and correlation of various factors of percentage and status of placement.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99226" y="1626550"/>
        <a:ext cx="5880025" cy="810898"/>
      </dsp:txXfrm>
    </dsp:sp>
    <dsp:sp modelId="{C29CF669-0844-4677-A67A-B148B1E01EED}">
      <dsp:nvSpPr>
        <dsp:cNvPr id="0" name=""/>
        <dsp:cNvSpPr/>
      </dsp:nvSpPr>
      <dsp:spPr>
        <a:xfrm>
          <a:off x="369793" y="1525188"/>
          <a:ext cx="1007140" cy="1013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08628-D803-4F6E-A64D-6D062F670B4A}">
      <dsp:nvSpPr>
        <dsp:cNvPr id="0" name=""/>
        <dsp:cNvSpPr/>
      </dsp:nvSpPr>
      <dsp:spPr>
        <a:xfrm>
          <a:off x="605061" y="2845750"/>
          <a:ext cx="6172902" cy="81089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Hypothesis testing to find whether the mean of MBA is 62% or not &amp; Clustering </a:t>
          </a:r>
        </a:p>
      </dsp:txBody>
      <dsp:txXfrm>
        <a:off x="605061" y="2845750"/>
        <a:ext cx="6172902" cy="810898"/>
      </dsp:txXfrm>
    </dsp:sp>
    <dsp:sp modelId="{C13AAC11-22C4-45A5-8D30-875E5EB6F61D}">
      <dsp:nvSpPr>
        <dsp:cNvPr id="0" name=""/>
        <dsp:cNvSpPr/>
      </dsp:nvSpPr>
      <dsp:spPr>
        <a:xfrm>
          <a:off x="74340" y="2744388"/>
          <a:ext cx="1007140" cy="1013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B931A-2F54-4AF0-8845-513AC942962A}">
      <dsp:nvSpPr>
        <dsp:cNvPr id="0" name=""/>
        <dsp:cNvSpPr/>
      </dsp:nvSpPr>
      <dsp:spPr>
        <a:xfrm>
          <a:off x="1302541" y="-51142"/>
          <a:ext cx="3383040" cy="3099695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  <a:scene3d>
            <a:camera prst="orthographicFront"/>
            <a:lightRig rig="threePt" dir="t"/>
          </a:scene3d>
          <a:sp3d extrusionH="57150">
            <a:bevelT w="38100" h="38100"/>
          </a:sp3d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u="none" strike="noStrike" kern="1200" cap="none" spc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ea typeface="+mn-ea"/>
              <a:cs typeface="+mn-cs"/>
            </a:rPr>
            <a:t>THANK YOU!</a:t>
          </a:r>
        </a:p>
      </dsp:txBody>
      <dsp:txXfrm>
        <a:off x="1797976" y="402798"/>
        <a:ext cx="2392170" cy="2191815"/>
      </dsp:txXfrm>
    </dsp:sp>
    <dsp:sp modelId="{A2AEA0ED-3D79-4A00-A9DE-BA10DCE40607}">
      <dsp:nvSpPr>
        <dsp:cNvPr id="0" name=""/>
        <dsp:cNvSpPr/>
      </dsp:nvSpPr>
      <dsp:spPr>
        <a:xfrm>
          <a:off x="3181040" y="51142"/>
          <a:ext cx="295066" cy="295092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930BC-CACB-4865-A45D-76D583367095}">
      <dsp:nvSpPr>
        <dsp:cNvPr id="0" name=""/>
        <dsp:cNvSpPr/>
      </dsp:nvSpPr>
      <dsp:spPr>
        <a:xfrm>
          <a:off x="2482625" y="2628238"/>
          <a:ext cx="213855" cy="213879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3B523-57E0-43F3-9047-B582A9350481}">
      <dsp:nvSpPr>
        <dsp:cNvPr id="0" name=""/>
        <dsp:cNvSpPr/>
      </dsp:nvSpPr>
      <dsp:spPr>
        <a:xfrm>
          <a:off x="4491246" y="1248869"/>
          <a:ext cx="213855" cy="213879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5834B-A69F-47E0-B049-2992192A7D8C}">
      <dsp:nvSpPr>
        <dsp:cNvPr id="0" name=""/>
        <dsp:cNvSpPr/>
      </dsp:nvSpPr>
      <dsp:spPr>
        <a:xfrm>
          <a:off x="3468760" y="2855757"/>
          <a:ext cx="295066" cy="295092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99727-3522-4DC8-A044-B3CCDA5A208D}">
      <dsp:nvSpPr>
        <dsp:cNvPr id="0" name=""/>
        <dsp:cNvSpPr/>
      </dsp:nvSpPr>
      <dsp:spPr>
        <a:xfrm>
          <a:off x="2542953" y="470532"/>
          <a:ext cx="213855" cy="213879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1A7FF-1913-465A-A69F-9D62FE45E6A9}">
      <dsp:nvSpPr>
        <dsp:cNvPr id="0" name=""/>
        <dsp:cNvSpPr/>
      </dsp:nvSpPr>
      <dsp:spPr>
        <a:xfrm>
          <a:off x="1869675" y="1693987"/>
          <a:ext cx="213855" cy="213879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9C97DF-079E-4F1D-B67E-DB4C720DA659}">
      <dsp:nvSpPr>
        <dsp:cNvPr id="0" name=""/>
        <dsp:cNvSpPr/>
      </dsp:nvSpPr>
      <dsp:spPr>
        <a:xfrm>
          <a:off x="837907" y="650935"/>
          <a:ext cx="1078560" cy="1078388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strike="noStrike" kern="1200" cap="none" baseline="0" noProof="0" dirty="0">
              <a:solidFill>
                <a:srgbClr val="010000"/>
              </a:solidFill>
              <a:latin typeface="Calibri Light"/>
              <a:ea typeface="+mn-ea"/>
              <a:cs typeface="Calibri Light"/>
            </a:rPr>
            <a:t>By Group 2</a:t>
          </a:r>
        </a:p>
      </dsp:txBody>
      <dsp:txXfrm>
        <a:off x="995858" y="808861"/>
        <a:ext cx="762658" cy="762536"/>
      </dsp:txXfrm>
    </dsp:sp>
    <dsp:sp modelId="{ECE46DD1-B68A-41A6-8E7A-F68CA81EAB14}">
      <dsp:nvSpPr>
        <dsp:cNvPr id="0" name=""/>
        <dsp:cNvSpPr/>
      </dsp:nvSpPr>
      <dsp:spPr>
        <a:xfrm>
          <a:off x="2882493" y="479831"/>
          <a:ext cx="295066" cy="295092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DC0685-1E2C-496B-A0F6-D623A3EB58DB}">
      <dsp:nvSpPr>
        <dsp:cNvPr id="0" name=""/>
        <dsp:cNvSpPr/>
      </dsp:nvSpPr>
      <dsp:spPr>
        <a:xfrm>
          <a:off x="939228" y="2045493"/>
          <a:ext cx="533672" cy="533459"/>
        </a:xfrm>
        <a:prstGeom prst="ellipse">
          <a:avLst/>
        </a:prstGeom>
        <a:gradFill rotWithShape="0">
          <a:gsLst>
            <a:gs pos="0">
              <a:srgbClr val="D686A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D686A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104020204" pitchFamily="34" charset="0"/>
        <a:ea typeface="Abadi" panose="020B0604020104020204" pitchFamily="34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10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243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26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86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743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7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d422f93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d422f93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EB81-5583-456C-AFB7-01175B4FC50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C2B-184C-48E4-9F99-023616C2B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7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88600" y="1051700"/>
            <a:ext cx="3945300" cy="18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Font typeface="Fira Sans Extra Condensed Medium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88600" y="300695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11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537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70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98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3688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639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539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2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382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45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0154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514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86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4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13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5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6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3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29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1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95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468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61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406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352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badi" panose="020B0604020104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8025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82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5.sv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14/relationships/chartEx" Target="../charts/chartEx5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2.xml"/><Relationship Id="rId6" Type="http://schemas.microsoft.com/office/2014/relationships/chartEx" Target="../charts/chartEx4.xml"/><Relationship Id="rId5" Type="http://schemas.openxmlformats.org/officeDocument/2006/relationships/image" Target="../media/image13.png"/><Relationship Id="rId4" Type="http://schemas.microsoft.com/office/2014/relationships/chartEx" Target="../charts/chartEx3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488600" y="930093"/>
            <a:ext cx="3945300" cy="2003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Demi" panose="020B0703020102020204" pitchFamily="34" charset="0"/>
              </a:rPr>
              <a:t>Placement Data Analysis </a:t>
            </a:r>
            <a:endParaRPr dirty="0">
              <a:latin typeface="Franklin Gothic Demi" panose="020B0703020102020204" pitchFamily="34" charset="0"/>
            </a:endParaRP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620711" y="3260473"/>
            <a:ext cx="3945300" cy="1273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Presented by Group 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Aryan Kumar – MBA/06/068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Akshita Singh Bais – MBA/06/071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Muskan Garg – MBA/06/087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Pratik Sankhe – MBA/06/100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Rashmi Ranjan – MBA/06/096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4457461" y="4086856"/>
            <a:ext cx="92469" cy="358038"/>
          </a:xfrm>
          <a:custGeom>
            <a:avLst/>
            <a:gdLst/>
            <a:ahLst/>
            <a:cxnLst/>
            <a:rect l="l" t="t" r="r" b="b"/>
            <a:pathLst>
              <a:path w="2562" h="9920" extrusionOk="0">
                <a:moveTo>
                  <a:pt x="2561" y="1"/>
                </a:moveTo>
                <a:lnTo>
                  <a:pt x="1" y="9919"/>
                </a:lnTo>
                <a:lnTo>
                  <a:pt x="2561" y="9919"/>
                </a:lnTo>
                <a:lnTo>
                  <a:pt x="2561" y="1"/>
                </a:lnTo>
                <a:close/>
              </a:path>
            </a:pathLst>
          </a:custGeom>
          <a:solidFill>
            <a:srgbClr val="C974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-2009642" y="-504188"/>
            <a:ext cx="6972007" cy="7861000"/>
            <a:chOff x="-2095530" y="-1117323"/>
            <a:chExt cx="6655854" cy="7504534"/>
          </a:xfrm>
        </p:grpSpPr>
        <p:sp>
          <p:nvSpPr>
            <p:cNvPr id="61" name="Google Shape;61;p15"/>
            <p:cNvSpPr/>
            <p:nvPr/>
          </p:nvSpPr>
          <p:spPr>
            <a:xfrm>
              <a:off x="-1015101" y="2557183"/>
              <a:ext cx="4566567" cy="1139188"/>
            </a:xfrm>
            <a:custGeom>
              <a:avLst/>
              <a:gdLst/>
              <a:ahLst/>
              <a:cxnLst/>
              <a:rect l="l" t="t" r="r" b="b"/>
              <a:pathLst>
                <a:path w="126524" h="31563" extrusionOk="0">
                  <a:moveTo>
                    <a:pt x="64678" y="1"/>
                  </a:moveTo>
                  <a:cubicBezTo>
                    <a:pt x="64351" y="1"/>
                    <a:pt x="64023" y="2"/>
                    <a:pt x="63695" y="4"/>
                  </a:cubicBezTo>
                  <a:cubicBezTo>
                    <a:pt x="39819" y="148"/>
                    <a:pt x="17133" y="5739"/>
                    <a:pt x="1" y="15657"/>
                  </a:cubicBezTo>
                  <a:lnTo>
                    <a:pt x="27484" y="31563"/>
                  </a:lnTo>
                  <a:cubicBezTo>
                    <a:pt x="37631" y="25640"/>
                    <a:pt x="50883" y="22672"/>
                    <a:pt x="63986" y="22672"/>
                  </a:cubicBezTo>
                  <a:cubicBezTo>
                    <a:pt x="76499" y="22672"/>
                    <a:pt x="88876" y="25379"/>
                    <a:pt x="98283" y="30805"/>
                  </a:cubicBezTo>
                  <a:lnTo>
                    <a:pt x="126524" y="14575"/>
                  </a:lnTo>
                  <a:cubicBezTo>
                    <a:pt x="110089" y="5113"/>
                    <a:pt x="88217" y="1"/>
                    <a:pt x="64678" y="1"/>
                  </a:cubicBezTo>
                  <a:close/>
                </a:path>
              </a:pathLst>
            </a:custGeom>
            <a:solidFill>
              <a:srgbClr val="E1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5"/>
            <p:cNvGrpSpPr/>
            <p:nvPr/>
          </p:nvGrpSpPr>
          <p:grpSpPr>
            <a:xfrm>
              <a:off x="-1018796" y="2221054"/>
              <a:ext cx="4570263" cy="1291655"/>
              <a:chOff x="-1018796" y="2221054"/>
              <a:chExt cx="4570263" cy="1291655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-1015101" y="2221054"/>
                <a:ext cx="4566567" cy="1134279"/>
              </a:xfrm>
              <a:custGeom>
                <a:avLst/>
                <a:gdLst/>
                <a:ahLst/>
                <a:cxnLst/>
                <a:rect l="l" t="t" r="r" b="b"/>
                <a:pathLst>
                  <a:path w="126524" h="31427" extrusionOk="0">
                    <a:moveTo>
                      <a:pt x="65572" y="0"/>
                    </a:moveTo>
                    <a:cubicBezTo>
                      <a:pt x="64948" y="0"/>
                      <a:pt x="64322" y="4"/>
                      <a:pt x="63695" y="12"/>
                    </a:cubicBezTo>
                    <a:cubicBezTo>
                      <a:pt x="39819" y="156"/>
                      <a:pt x="17133" y="5710"/>
                      <a:pt x="1" y="15629"/>
                    </a:cubicBezTo>
                    <a:lnTo>
                      <a:pt x="27484" y="31426"/>
                    </a:lnTo>
                    <a:cubicBezTo>
                      <a:pt x="37601" y="25595"/>
                      <a:pt x="50804" y="22663"/>
                      <a:pt x="63869" y="22663"/>
                    </a:cubicBezTo>
                    <a:cubicBezTo>
                      <a:pt x="76421" y="22663"/>
                      <a:pt x="88846" y="25370"/>
                      <a:pt x="98283" y="30813"/>
                    </a:cubicBezTo>
                    <a:lnTo>
                      <a:pt x="126524" y="14583"/>
                    </a:lnTo>
                    <a:cubicBezTo>
                      <a:pt x="110298" y="5205"/>
                      <a:pt x="88770" y="0"/>
                      <a:pt x="65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-1018796" y="2781366"/>
                <a:ext cx="797531" cy="731342"/>
              </a:xfrm>
              <a:custGeom>
                <a:avLst/>
                <a:gdLst/>
                <a:ahLst/>
                <a:cxnLst/>
                <a:rect l="l" t="t" r="r" b="b"/>
                <a:pathLst>
                  <a:path w="27376" h="25104" extrusionOk="0">
                    <a:moveTo>
                      <a:pt x="1" y="1"/>
                    </a:moveTo>
                    <a:lnTo>
                      <a:pt x="1" y="9306"/>
                    </a:lnTo>
                    <a:lnTo>
                      <a:pt x="27376" y="25104"/>
                    </a:lnTo>
                    <a:lnTo>
                      <a:pt x="27376" y="154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65;p15"/>
            <p:cNvSpPr/>
            <p:nvPr/>
          </p:nvSpPr>
          <p:spPr>
            <a:xfrm>
              <a:off x="2580326" y="3132678"/>
              <a:ext cx="1979998" cy="2636088"/>
            </a:xfrm>
            <a:custGeom>
              <a:avLst/>
              <a:gdLst/>
              <a:ahLst/>
              <a:cxnLst/>
              <a:rect l="l" t="t" r="r" b="b"/>
              <a:pathLst>
                <a:path w="54859" h="73037" extrusionOk="0">
                  <a:moveTo>
                    <a:pt x="29323" y="1"/>
                  </a:moveTo>
                  <a:lnTo>
                    <a:pt x="1047" y="16375"/>
                  </a:lnTo>
                  <a:cubicBezTo>
                    <a:pt x="20307" y="27339"/>
                    <a:pt x="19838" y="45842"/>
                    <a:pt x="1" y="57239"/>
                  </a:cubicBezTo>
                  <a:lnTo>
                    <a:pt x="27376" y="73037"/>
                  </a:lnTo>
                  <a:cubicBezTo>
                    <a:pt x="44508" y="63118"/>
                    <a:pt x="54101" y="50026"/>
                    <a:pt x="54570" y="36356"/>
                  </a:cubicBezTo>
                  <a:cubicBezTo>
                    <a:pt x="54859" y="22543"/>
                    <a:pt x="45986" y="9630"/>
                    <a:pt x="29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095530" y="3175628"/>
              <a:ext cx="1979998" cy="2636088"/>
            </a:xfrm>
            <a:custGeom>
              <a:avLst/>
              <a:gdLst/>
              <a:ahLst/>
              <a:cxnLst/>
              <a:rect l="l" t="t" r="r" b="b"/>
              <a:pathLst>
                <a:path w="54859" h="73037" extrusionOk="0">
                  <a:moveTo>
                    <a:pt x="27519" y="1"/>
                  </a:moveTo>
                  <a:cubicBezTo>
                    <a:pt x="10387" y="9919"/>
                    <a:pt x="758" y="23012"/>
                    <a:pt x="325" y="36681"/>
                  </a:cubicBezTo>
                  <a:cubicBezTo>
                    <a:pt x="0" y="50495"/>
                    <a:pt x="8873" y="63443"/>
                    <a:pt x="25572" y="73037"/>
                  </a:cubicBezTo>
                  <a:lnTo>
                    <a:pt x="53812" y="56662"/>
                  </a:lnTo>
                  <a:cubicBezTo>
                    <a:pt x="34588" y="45554"/>
                    <a:pt x="35021" y="27195"/>
                    <a:pt x="54858" y="15798"/>
                  </a:cubicBezTo>
                  <a:lnTo>
                    <a:pt x="27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580326" y="4862700"/>
              <a:ext cx="988068" cy="906066"/>
            </a:xfrm>
            <a:custGeom>
              <a:avLst/>
              <a:gdLst/>
              <a:ahLst/>
              <a:cxnLst/>
              <a:rect l="l" t="t" r="r" b="b"/>
              <a:pathLst>
                <a:path w="27376" h="25104" extrusionOk="0">
                  <a:moveTo>
                    <a:pt x="1" y="1"/>
                  </a:moveTo>
                  <a:lnTo>
                    <a:pt x="1" y="9306"/>
                  </a:lnTo>
                  <a:lnTo>
                    <a:pt x="27376" y="25104"/>
                  </a:lnTo>
                  <a:lnTo>
                    <a:pt x="27376" y="154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532178" y="2747355"/>
              <a:ext cx="1019288" cy="921694"/>
            </a:xfrm>
            <a:custGeom>
              <a:avLst/>
              <a:gdLst/>
              <a:ahLst/>
              <a:cxnLst/>
              <a:rect l="l" t="t" r="r" b="b"/>
              <a:pathLst>
                <a:path w="28241" h="25537" extrusionOk="0">
                  <a:moveTo>
                    <a:pt x="28241" y="1"/>
                  </a:moveTo>
                  <a:lnTo>
                    <a:pt x="0" y="16231"/>
                  </a:lnTo>
                  <a:lnTo>
                    <a:pt x="0" y="25536"/>
                  </a:lnTo>
                  <a:lnTo>
                    <a:pt x="28241" y="9306"/>
                  </a:lnTo>
                  <a:lnTo>
                    <a:pt x="28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898486" y="3382619"/>
              <a:ext cx="782955" cy="1101146"/>
            </a:xfrm>
            <a:custGeom>
              <a:avLst/>
              <a:gdLst/>
              <a:ahLst/>
              <a:cxnLst/>
              <a:rect l="l" t="t" r="r" b="b"/>
              <a:pathLst>
                <a:path w="21693" h="30509" extrusionOk="0">
                  <a:moveTo>
                    <a:pt x="21692" y="0"/>
                  </a:moveTo>
                  <a:cubicBezTo>
                    <a:pt x="21692" y="0"/>
                    <a:pt x="3514" y="6745"/>
                    <a:pt x="954" y="22362"/>
                  </a:cubicBezTo>
                  <a:cubicBezTo>
                    <a:pt x="0" y="28629"/>
                    <a:pt x="822" y="30508"/>
                    <a:pt x="2151" y="30508"/>
                  </a:cubicBezTo>
                  <a:cubicBezTo>
                    <a:pt x="4140" y="30508"/>
                    <a:pt x="7265" y="26293"/>
                    <a:pt x="7265" y="26293"/>
                  </a:cubicBezTo>
                  <a:cubicBezTo>
                    <a:pt x="7265" y="26293"/>
                    <a:pt x="8924" y="17277"/>
                    <a:pt x="21692" y="10063"/>
                  </a:cubicBezTo>
                  <a:lnTo>
                    <a:pt x="21692" y="0"/>
                  </a:lnTo>
                  <a:close/>
                </a:path>
              </a:pathLst>
            </a:custGeom>
            <a:solidFill>
              <a:srgbClr val="355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1172609" y="4884825"/>
              <a:ext cx="1019324" cy="926891"/>
            </a:xfrm>
            <a:custGeom>
              <a:avLst/>
              <a:gdLst/>
              <a:ahLst/>
              <a:cxnLst/>
              <a:rect l="l" t="t" r="r" b="b"/>
              <a:pathLst>
                <a:path w="28242" h="25681" extrusionOk="0">
                  <a:moveTo>
                    <a:pt x="28241" y="1"/>
                  </a:moveTo>
                  <a:lnTo>
                    <a:pt x="1" y="16375"/>
                  </a:lnTo>
                  <a:lnTo>
                    <a:pt x="1" y="25681"/>
                  </a:lnTo>
                  <a:lnTo>
                    <a:pt x="28241" y="9306"/>
                  </a:lnTo>
                  <a:lnTo>
                    <a:pt x="28241" y="1"/>
                  </a:lnTo>
                  <a:close/>
                </a:path>
              </a:pathLst>
            </a:custGeom>
            <a:solidFill>
              <a:srgbClr val="355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618078" y="3382619"/>
              <a:ext cx="895635" cy="1295288"/>
            </a:xfrm>
            <a:custGeom>
              <a:avLst/>
              <a:gdLst/>
              <a:ahLst/>
              <a:cxnLst/>
              <a:rect l="l" t="t" r="r" b="b"/>
              <a:pathLst>
                <a:path w="24815" h="35888" extrusionOk="0">
                  <a:moveTo>
                    <a:pt x="1" y="0"/>
                  </a:moveTo>
                  <a:lnTo>
                    <a:pt x="1" y="9450"/>
                  </a:lnTo>
                  <a:cubicBezTo>
                    <a:pt x="20307" y="21460"/>
                    <a:pt x="12805" y="35887"/>
                    <a:pt x="12805" y="35887"/>
                  </a:cubicBezTo>
                  <a:cubicBezTo>
                    <a:pt x="12805" y="35887"/>
                    <a:pt x="24815" y="23877"/>
                    <a:pt x="21821" y="15329"/>
                  </a:cubicBezTo>
                  <a:cubicBezTo>
                    <a:pt x="18936" y="660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580326" y="2796838"/>
              <a:ext cx="1979998" cy="2636088"/>
            </a:xfrm>
            <a:custGeom>
              <a:avLst/>
              <a:gdLst/>
              <a:ahLst/>
              <a:cxnLst/>
              <a:rect l="l" t="t" r="r" b="b"/>
              <a:pathLst>
                <a:path w="54859" h="73037" extrusionOk="0">
                  <a:moveTo>
                    <a:pt x="29323" y="0"/>
                  </a:moveTo>
                  <a:lnTo>
                    <a:pt x="1047" y="16230"/>
                  </a:lnTo>
                  <a:cubicBezTo>
                    <a:pt x="20307" y="27339"/>
                    <a:pt x="19838" y="45661"/>
                    <a:pt x="1" y="57239"/>
                  </a:cubicBezTo>
                  <a:lnTo>
                    <a:pt x="27376" y="73036"/>
                  </a:lnTo>
                  <a:cubicBezTo>
                    <a:pt x="44508" y="63118"/>
                    <a:pt x="54101" y="50025"/>
                    <a:pt x="54570" y="36212"/>
                  </a:cubicBezTo>
                  <a:cubicBezTo>
                    <a:pt x="54859" y="22542"/>
                    <a:pt x="45986" y="9594"/>
                    <a:pt x="29323" y="0"/>
                  </a:cubicBezTo>
                  <a:close/>
                </a:path>
              </a:pathLst>
            </a:custGeom>
            <a:solidFill>
              <a:srgbClr val="ECAD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2095530" y="2839788"/>
              <a:ext cx="1979998" cy="2636088"/>
            </a:xfrm>
            <a:custGeom>
              <a:avLst/>
              <a:gdLst/>
              <a:ahLst/>
              <a:cxnLst/>
              <a:rect l="l" t="t" r="r" b="b"/>
              <a:pathLst>
                <a:path w="54859" h="73037" extrusionOk="0">
                  <a:moveTo>
                    <a:pt x="27519" y="0"/>
                  </a:moveTo>
                  <a:cubicBezTo>
                    <a:pt x="10387" y="9775"/>
                    <a:pt x="758" y="22831"/>
                    <a:pt x="325" y="36681"/>
                  </a:cubicBezTo>
                  <a:cubicBezTo>
                    <a:pt x="0" y="50494"/>
                    <a:pt x="8873" y="63406"/>
                    <a:pt x="25572" y="73036"/>
                  </a:cubicBezTo>
                  <a:lnTo>
                    <a:pt x="53812" y="56662"/>
                  </a:lnTo>
                  <a:cubicBezTo>
                    <a:pt x="34588" y="45517"/>
                    <a:pt x="35021" y="27195"/>
                    <a:pt x="54858" y="15762"/>
                  </a:cubicBezTo>
                  <a:lnTo>
                    <a:pt x="27519" y="0"/>
                  </a:lnTo>
                  <a:close/>
                </a:path>
              </a:pathLst>
            </a:custGeom>
            <a:solidFill>
              <a:srgbClr val="8A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4460" y="3175448"/>
              <a:ext cx="2354927" cy="342590"/>
            </a:xfrm>
            <a:custGeom>
              <a:avLst/>
              <a:gdLst/>
              <a:ahLst/>
              <a:cxnLst/>
              <a:rect l="l" t="t" r="r" b="b"/>
              <a:pathLst>
                <a:path w="65247" h="9492" extrusionOk="0">
                  <a:moveTo>
                    <a:pt x="33721" y="0"/>
                  </a:moveTo>
                  <a:cubicBezTo>
                    <a:pt x="33410" y="0"/>
                    <a:pt x="33098" y="2"/>
                    <a:pt x="32786" y="6"/>
                  </a:cubicBezTo>
                  <a:cubicBezTo>
                    <a:pt x="20451" y="6"/>
                    <a:pt x="8873" y="2855"/>
                    <a:pt x="1" y="7977"/>
                  </a:cubicBezTo>
                  <a:lnTo>
                    <a:pt x="2417" y="9491"/>
                  </a:lnTo>
                  <a:cubicBezTo>
                    <a:pt x="11036" y="4490"/>
                    <a:pt x="22328" y="1972"/>
                    <a:pt x="33495" y="1972"/>
                  </a:cubicBezTo>
                  <a:cubicBezTo>
                    <a:pt x="44150" y="1972"/>
                    <a:pt x="54690" y="4264"/>
                    <a:pt x="62685" y="8878"/>
                  </a:cubicBezTo>
                  <a:lnTo>
                    <a:pt x="65246" y="7544"/>
                  </a:lnTo>
                  <a:cubicBezTo>
                    <a:pt x="56880" y="2693"/>
                    <a:pt x="45670" y="0"/>
                    <a:pt x="33721" y="0"/>
                  </a:cubicBezTo>
                  <a:close/>
                </a:path>
              </a:pathLst>
            </a:custGeom>
            <a:solidFill>
              <a:srgbClr val="FFC7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24400" y="-1117323"/>
              <a:ext cx="1849813" cy="599280"/>
            </a:xfrm>
            <a:custGeom>
              <a:avLst/>
              <a:gdLst/>
              <a:ahLst/>
              <a:cxnLst/>
              <a:rect l="l" t="t" r="r" b="b"/>
              <a:pathLst>
                <a:path w="51252" h="16604" extrusionOk="0">
                  <a:moveTo>
                    <a:pt x="26347" y="0"/>
                  </a:moveTo>
                  <a:cubicBezTo>
                    <a:pt x="16868" y="0"/>
                    <a:pt x="7299" y="2139"/>
                    <a:pt x="1" y="6360"/>
                  </a:cubicBezTo>
                  <a:lnTo>
                    <a:pt x="17565" y="16603"/>
                  </a:lnTo>
                  <a:cubicBezTo>
                    <a:pt x="19787" y="15299"/>
                    <a:pt x="22673" y="14659"/>
                    <a:pt x="25527" y="14659"/>
                  </a:cubicBezTo>
                  <a:cubicBezTo>
                    <a:pt x="28280" y="14659"/>
                    <a:pt x="31003" y="15254"/>
                    <a:pt x="33074" y="16423"/>
                  </a:cubicBezTo>
                  <a:lnTo>
                    <a:pt x="51252" y="5927"/>
                  </a:lnTo>
                  <a:cubicBezTo>
                    <a:pt x="44409" y="1959"/>
                    <a:pt x="35419" y="0"/>
                    <a:pt x="2634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4400" y="-892321"/>
              <a:ext cx="634001" cy="4648570"/>
            </a:xfrm>
            <a:custGeom>
              <a:avLst/>
              <a:gdLst/>
              <a:ahLst/>
              <a:cxnLst/>
              <a:rect l="l" t="t" r="r" b="b"/>
              <a:pathLst>
                <a:path w="17566" h="128796" extrusionOk="0">
                  <a:moveTo>
                    <a:pt x="1" y="0"/>
                  </a:moveTo>
                  <a:lnTo>
                    <a:pt x="1" y="118733"/>
                  </a:lnTo>
                  <a:lnTo>
                    <a:pt x="17565" y="128796"/>
                  </a:lnTo>
                  <a:lnTo>
                    <a:pt x="17565" y="10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9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518123" y="-907949"/>
              <a:ext cx="656089" cy="4659000"/>
            </a:xfrm>
            <a:custGeom>
              <a:avLst/>
              <a:gdLst/>
              <a:ahLst/>
              <a:cxnLst/>
              <a:rect l="l" t="t" r="r" b="b"/>
              <a:pathLst>
                <a:path w="18178" h="129085" extrusionOk="0">
                  <a:moveTo>
                    <a:pt x="18178" y="0"/>
                  </a:moveTo>
                  <a:lnTo>
                    <a:pt x="0" y="10496"/>
                  </a:lnTo>
                  <a:lnTo>
                    <a:pt x="0" y="129084"/>
                  </a:lnTo>
                  <a:lnTo>
                    <a:pt x="18178" y="118697"/>
                  </a:lnTo>
                  <a:lnTo>
                    <a:pt x="1817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24400" y="3160903"/>
              <a:ext cx="1849813" cy="595346"/>
            </a:xfrm>
            <a:custGeom>
              <a:avLst/>
              <a:gdLst/>
              <a:ahLst/>
              <a:cxnLst/>
              <a:rect l="l" t="t" r="r" b="b"/>
              <a:pathLst>
                <a:path w="51252" h="16495" extrusionOk="0">
                  <a:moveTo>
                    <a:pt x="26281" y="1"/>
                  </a:moveTo>
                  <a:cubicBezTo>
                    <a:pt x="16823" y="1"/>
                    <a:pt x="7282" y="2148"/>
                    <a:pt x="1" y="6432"/>
                  </a:cubicBezTo>
                  <a:lnTo>
                    <a:pt x="17565" y="16495"/>
                  </a:lnTo>
                  <a:cubicBezTo>
                    <a:pt x="19813" y="15250"/>
                    <a:pt x="22739" y="14609"/>
                    <a:pt x="25625" y="14609"/>
                  </a:cubicBezTo>
                  <a:cubicBezTo>
                    <a:pt x="28344" y="14609"/>
                    <a:pt x="31027" y="15178"/>
                    <a:pt x="33074" y="16350"/>
                  </a:cubicBezTo>
                  <a:lnTo>
                    <a:pt x="51252" y="5963"/>
                  </a:lnTo>
                  <a:cubicBezTo>
                    <a:pt x="44392" y="1985"/>
                    <a:pt x="35375" y="1"/>
                    <a:pt x="26281" y="1"/>
                  </a:cubicBezTo>
                  <a:close/>
                </a:path>
              </a:pathLst>
            </a:custGeom>
            <a:solidFill>
              <a:srgbClr val="FF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958365" y="-594233"/>
              <a:ext cx="559795" cy="4350482"/>
            </a:xfrm>
            <a:custGeom>
              <a:avLst/>
              <a:gdLst/>
              <a:ahLst/>
              <a:cxnLst/>
              <a:rect l="l" t="t" r="r" b="b"/>
              <a:pathLst>
                <a:path w="15510" h="120537" extrusionOk="0">
                  <a:moveTo>
                    <a:pt x="7971" y="0"/>
                  </a:moveTo>
                  <a:cubicBezTo>
                    <a:pt x="3319" y="0"/>
                    <a:pt x="0" y="1984"/>
                    <a:pt x="0" y="1984"/>
                  </a:cubicBezTo>
                  <a:lnTo>
                    <a:pt x="0" y="120537"/>
                  </a:lnTo>
                  <a:cubicBezTo>
                    <a:pt x="0" y="120537"/>
                    <a:pt x="2886" y="118589"/>
                    <a:pt x="7827" y="118589"/>
                  </a:cubicBezTo>
                  <a:cubicBezTo>
                    <a:pt x="12624" y="118589"/>
                    <a:pt x="15509" y="120392"/>
                    <a:pt x="15509" y="120392"/>
                  </a:cubicBezTo>
                  <a:lnTo>
                    <a:pt x="15509" y="1804"/>
                  </a:lnTo>
                  <a:cubicBezTo>
                    <a:pt x="15509" y="1804"/>
                    <a:pt x="12624" y="0"/>
                    <a:pt x="7971" y="0"/>
                  </a:cubicBezTo>
                  <a:close/>
                </a:path>
              </a:pathLst>
            </a:custGeom>
            <a:gradFill>
              <a:gsLst>
                <a:gs pos="0">
                  <a:srgbClr val="D69496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55537" y="3895493"/>
              <a:ext cx="753720" cy="394491"/>
            </a:xfrm>
            <a:custGeom>
              <a:avLst/>
              <a:gdLst/>
              <a:ahLst/>
              <a:cxnLst/>
              <a:rect l="l" t="t" r="r" b="b"/>
              <a:pathLst>
                <a:path w="20883" h="10930" extrusionOk="0">
                  <a:moveTo>
                    <a:pt x="10779" y="0"/>
                  </a:moveTo>
                  <a:cubicBezTo>
                    <a:pt x="8323" y="0"/>
                    <a:pt x="5838" y="559"/>
                    <a:pt x="3931" y="1696"/>
                  </a:cubicBezTo>
                  <a:cubicBezTo>
                    <a:pt x="144" y="3824"/>
                    <a:pt x="0" y="7250"/>
                    <a:pt x="3607" y="9378"/>
                  </a:cubicBezTo>
                  <a:cubicBezTo>
                    <a:pt x="5380" y="10407"/>
                    <a:pt x="7738" y="10930"/>
                    <a:pt x="10139" y="10930"/>
                  </a:cubicBezTo>
                  <a:cubicBezTo>
                    <a:pt x="12622" y="10930"/>
                    <a:pt x="15152" y="10371"/>
                    <a:pt x="17132" y="9234"/>
                  </a:cubicBezTo>
                  <a:cubicBezTo>
                    <a:pt x="20883" y="7106"/>
                    <a:pt x="20883" y="3644"/>
                    <a:pt x="17276" y="1552"/>
                  </a:cubicBezTo>
                  <a:cubicBezTo>
                    <a:pt x="15503" y="523"/>
                    <a:pt x="13154" y="0"/>
                    <a:pt x="10779" y="0"/>
                  </a:cubicBezTo>
                  <a:close/>
                </a:path>
              </a:pathLst>
            </a:custGeom>
            <a:solidFill>
              <a:srgbClr val="C3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626148" y="3550557"/>
              <a:ext cx="1166401" cy="1068771"/>
            </a:xfrm>
            <a:custGeom>
              <a:avLst/>
              <a:gdLst/>
              <a:ahLst/>
              <a:cxnLst/>
              <a:rect l="l" t="t" r="r" b="b"/>
              <a:pathLst>
                <a:path w="32317" h="29612" extrusionOk="0">
                  <a:moveTo>
                    <a:pt x="18467" y="0"/>
                  </a:moveTo>
                  <a:lnTo>
                    <a:pt x="289" y="10496"/>
                  </a:lnTo>
                  <a:cubicBezTo>
                    <a:pt x="4509" y="12912"/>
                    <a:pt x="4365" y="16988"/>
                    <a:pt x="1" y="19368"/>
                  </a:cubicBezTo>
                  <a:lnTo>
                    <a:pt x="17565" y="29611"/>
                  </a:lnTo>
                  <a:cubicBezTo>
                    <a:pt x="31992" y="21316"/>
                    <a:pt x="32317" y="8115"/>
                    <a:pt x="18467" y="0"/>
                  </a:cubicBezTo>
                  <a:close/>
                </a:path>
              </a:pathLst>
            </a:custGeom>
            <a:solidFill>
              <a:srgbClr val="DE7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636579" y="138661"/>
              <a:ext cx="227852" cy="438704"/>
            </a:xfrm>
            <a:custGeom>
              <a:avLst/>
              <a:gdLst/>
              <a:ahLst/>
              <a:cxnLst/>
              <a:rect l="l" t="t" r="r" b="b"/>
              <a:pathLst>
                <a:path w="6313" h="12155" extrusionOk="0">
                  <a:moveTo>
                    <a:pt x="0" y="0"/>
                  </a:moveTo>
                  <a:lnTo>
                    <a:pt x="0" y="12155"/>
                  </a:lnTo>
                  <a:lnTo>
                    <a:pt x="6312" y="5843"/>
                  </a:lnTo>
                  <a:lnTo>
                    <a:pt x="63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630695" y="333922"/>
              <a:ext cx="634001" cy="4285407"/>
            </a:xfrm>
            <a:custGeom>
              <a:avLst/>
              <a:gdLst/>
              <a:ahLst/>
              <a:cxnLst/>
              <a:rect l="l" t="t" r="r" b="b"/>
              <a:pathLst>
                <a:path w="17566" h="118734" extrusionOk="0">
                  <a:moveTo>
                    <a:pt x="17565" y="0"/>
                  </a:moveTo>
                  <a:lnTo>
                    <a:pt x="1" y="3607"/>
                  </a:lnTo>
                  <a:lnTo>
                    <a:pt x="1" y="108490"/>
                  </a:lnTo>
                  <a:lnTo>
                    <a:pt x="17565" y="118733"/>
                  </a:lnTo>
                  <a:lnTo>
                    <a:pt x="17565" y="0"/>
                  </a:lnTo>
                  <a:close/>
                </a:path>
              </a:pathLst>
            </a:custGeom>
            <a:solidFill>
              <a:srgbClr val="C9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260113" y="251919"/>
              <a:ext cx="402287" cy="4367409"/>
            </a:xfrm>
            <a:custGeom>
              <a:avLst/>
              <a:gdLst/>
              <a:ahLst/>
              <a:cxnLst/>
              <a:rect l="l" t="t" r="r" b="b"/>
              <a:pathLst>
                <a:path w="11146" h="121006" extrusionOk="0">
                  <a:moveTo>
                    <a:pt x="11145" y="0"/>
                  </a:moveTo>
                  <a:lnTo>
                    <a:pt x="0" y="2272"/>
                  </a:lnTo>
                  <a:lnTo>
                    <a:pt x="0" y="121005"/>
                  </a:lnTo>
                  <a:cubicBezTo>
                    <a:pt x="6637" y="117218"/>
                    <a:pt x="11001" y="112277"/>
                    <a:pt x="11145" y="105064"/>
                  </a:cubicBezTo>
                  <a:lnTo>
                    <a:pt x="11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626148" y="-241465"/>
              <a:ext cx="1166401" cy="1068771"/>
            </a:xfrm>
            <a:custGeom>
              <a:avLst/>
              <a:gdLst/>
              <a:ahLst/>
              <a:cxnLst/>
              <a:rect l="l" t="t" r="r" b="b"/>
              <a:pathLst>
                <a:path w="32317" h="29612" extrusionOk="0">
                  <a:moveTo>
                    <a:pt x="18467" y="1"/>
                  </a:moveTo>
                  <a:lnTo>
                    <a:pt x="289" y="10532"/>
                  </a:lnTo>
                  <a:cubicBezTo>
                    <a:pt x="4509" y="12949"/>
                    <a:pt x="4365" y="16988"/>
                    <a:pt x="1" y="19549"/>
                  </a:cubicBezTo>
                  <a:lnTo>
                    <a:pt x="17565" y="29612"/>
                  </a:lnTo>
                  <a:cubicBezTo>
                    <a:pt x="31992" y="21352"/>
                    <a:pt x="32317" y="8116"/>
                    <a:pt x="18467" y="1"/>
                  </a:cubicBezTo>
                  <a:close/>
                </a:path>
              </a:pathLst>
            </a:custGeom>
            <a:solidFill>
              <a:srgbClr val="ECAD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05103" y="616381"/>
              <a:ext cx="407484" cy="1312215"/>
            </a:xfrm>
            <a:custGeom>
              <a:avLst/>
              <a:gdLst/>
              <a:ahLst/>
              <a:cxnLst/>
              <a:rect l="l" t="t" r="r" b="b"/>
              <a:pathLst>
                <a:path w="11290" h="36357" extrusionOk="0">
                  <a:moveTo>
                    <a:pt x="11290" y="1"/>
                  </a:moveTo>
                  <a:lnTo>
                    <a:pt x="1" y="5844"/>
                  </a:lnTo>
                  <a:lnTo>
                    <a:pt x="1" y="36356"/>
                  </a:lnTo>
                  <a:lnTo>
                    <a:pt x="11290" y="31091"/>
                  </a:lnTo>
                  <a:lnTo>
                    <a:pt x="1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-353814" y="3566149"/>
              <a:ext cx="1166401" cy="1068807"/>
            </a:xfrm>
            <a:custGeom>
              <a:avLst/>
              <a:gdLst/>
              <a:ahLst/>
              <a:cxnLst/>
              <a:rect l="l" t="t" r="r" b="b"/>
              <a:pathLst>
                <a:path w="32317" h="29613" extrusionOk="0">
                  <a:moveTo>
                    <a:pt x="14572" y="1"/>
                  </a:moveTo>
                  <a:cubicBezTo>
                    <a:pt x="289" y="8260"/>
                    <a:pt x="1" y="21497"/>
                    <a:pt x="13814" y="29612"/>
                  </a:cubicBezTo>
                  <a:lnTo>
                    <a:pt x="32028" y="19080"/>
                  </a:lnTo>
                  <a:cubicBezTo>
                    <a:pt x="27809" y="16700"/>
                    <a:pt x="27953" y="12624"/>
                    <a:pt x="32317" y="10244"/>
                  </a:cubicBezTo>
                  <a:lnTo>
                    <a:pt x="145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223628" y="784320"/>
              <a:ext cx="863080" cy="3547315"/>
            </a:xfrm>
            <a:custGeom>
              <a:avLst/>
              <a:gdLst/>
              <a:ahLst/>
              <a:cxnLst/>
              <a:rect l="l" t="t" r="r" b="b"/>
              <a:pathLst>
                <a:path w="23913" h="98284" extrusionOk="0">
                  <a:moveTo>
                    <a:pt x="1" y="0"/>
                  </a:moveTo>
                  <a:lnTo>
                    <a:pt x="1" y="92549"/>
                  </a:lnTo>
                  <a:lnTo>
                    <a:pt x="8260" y="98283"/>
                  </a:lnTo>
                  <a:lnTo>
                    <a:pt x="19405" y="91503"/>
                  </a:lnTo>
                  <a:lnTo>
                    <a:pt x="23913" y="4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4768" y="941828"/>
              <a:ext cx="667820" cy="3693129"/>
            </a:xfrm>
            <a:custGeom>
              <a:avLst/>
              <a:gdLst/>
              <a:ahLst/>
              <a:cxnLst/>
              <a:rect l="l" t="t" r="r" b="b"/>
              <a:pathLst>
                <a:path w="18503" h="102324" extrusionOk="0">
                  <a:moveTo>
                    <a:pt x="18503" y="1"/>
                  </a:moveTo>
                  <a:lnTo>
                    <a:pt x="0" y="10352"/>
                  </a:lnTo>
                  <a:lnTo>
                    <a:pt x="0" y="102323"/>
                  </a:lnTo>
                  <a:lnTo>
                    <a:pt x="18503" y="91791"/>
                  </a:lnTo>
                  <a:lnTo>
                    <a:pt x="18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53814" y="251919"/>
              <a:ext cx="1166401" cy="1063538"/>
            </a:xfrm>
            <a:custGeom>
              <a:avLst/>
              <a:gdLst/>
              <a:ahLst/>
              <a:cxnLst/>
              <a:rect l="l" t="t" r="r" b="b"/>
              <a:pathLst>
                <a:path w="32317" h="29467" extrusionOk="0">
                  <a:moveTo>
                    <a:pt x="14572" y="0"/>
                  </a:moveTo>
                  <a:cubicBezTo>
                    <a:pt x="289" y="8295"/>
                    <a:pt x="1" y="21496"/>
                    <a:pt x="13814" y="29467"/>
                  </a:cubicBezTo>
                  <a:lnTo>
                    <a:pt x="32028" y="19116"/>
                  </a:lnTo>
                  <a:cubicBezTo>
                    <a:pt x="27809" y="16555"/>
                    <a:pt x="27953" y="12624"/>
                    <a:pt x="32317" y="10099"/>
                  </a:cubicBezTo>
                  <a:lnTo>
                    <a:pt x="14572" y="0"/>
                  </a:lnTo>
                  <a:close/>
                </a:path>
              </a:pathLst>
            </a:custGeom>
            <a:solidFill>
              <a:srgbClr val="8AD6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1881" y="2069141"/>
              <a:ext cx="1849813" cy="2902559"/>
            </a:xfrm>
            <a:custGeom>
              <a:avLst/>
              <a:gdLst/>
              <a:ahLst/>
              <a:cxnLst/>
              <a:rect l="l" t="t" r="r" b="b"/>
              <a:pathLst>
                <a:path w="51252" h="80420" extrusionOk="0">
                  <a:moveTo>
                    <a:pt x="51251" y="1"/>
                  </a:moveTo>
                  <a:lnTo>
                    <a:pt x="0" y="470"/>
                  </a:lnTo>
                  <a:lnTo>
                    <a:pt x="0" y="74083"/>
                  </a:lnTo>
                  <a:lnTo>
                    <a:pt x="0" y="74551"/>
                  </a:lnTo>
                  <a:cubicBezTo>
                    <a:pt x="6848" y="78462"/>
                    <a:pt x="15874" y="80419"/>
                    <a:pt x="24979" y="80419"/>
                  </a:cubicBezTo>
                  <a:cubicBezTo>
                    <a:pt x="34435" y="80419"/>
                    <a:pt x="43975" y="78309"/>
                    <a:pt x="51251" y="74083"/>
                  </a:cubicBezTo>
                  <a:lnTo>
                    <a:pt x="51251" y="1"/>
                  </a:lnTo>
                  <a:close/>
                </a:path>
              </a:pathLst>
            </a:custGeom>
            <a:gradFill>
              <a:gsLst>
                <a:gs pos="0">
                  <a:srgbClr val="D2C0DD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91881" y="1705978"/>
              <a:ext cx="1849813" cy="595815"/>
            </a:xfrm>
            <a:custGeom>
              <a:avLst/>
              <a:gdLst/>
              <a:ahLst/>
              <a:cxnLst/>
              <a:rect l="l" t="t" r="r" b="b"/>
              <a:pathLst>
                <a:path w="51252" h="16508" extrusionOk="0">
                  <a:moveTo>
                    <a:pt x="33651" y="0"/>
                  </a:moveTo>
                  <a:cubicBezTo>
                    <a:pt x="31403" y="1244"/>
                    <a:pt x="28487" y="1886"/>
                    <a:pt x="25610" y="1886"/>
                  </a:cubicBezTo>
                  <a:cubicBezTo>
                    <a:pt x="22900" y="1886"/>
                    <a:pt x="20225" y="1316"/>
                    <a:pt x="18178" y="144"/>
                  </a:cubicBezTo>
                  <a:lnTo>
                    <a:pt x="0" y="10532"/>
                  </a:lnTo>
                  <a:cubicBezTo>
                    <a:pt x="6850" y="14514"/>
                    <a:pt x="15880" y="16507"/>
                    <a:pt x="24988" y="16507"/>
                  </a:cubicBezTo>
                  <a:cubicBezTo>
                    <a:pt x="34441" y="16507"/>
                    <a:pt x="43978" y="14361"/>
                    <a:pt x="51251" y="10063"/>
                  </a:cubicBezTo>
                  <a:lnTo>
                    <a:pt x="33651" y="0"/>
                  </a:lnTo>
                  <a:close/>
                </a:path>
              </a:pathLst>
            </a:custGeom>
            <a:solidFill>
              <a:srgbClr val="A790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085373" y="5248024"/>
              <a:ext cx="4566567" cy="1139188"/>
            </a:xfrm>
            <a:custGeom>
              <a:avLst/>
              <a:gdLst/>
              <a:ahLst/>
              <a:cxnLst/>
              <a:rect l="l" t="t" r="r" b="b"/>
              <a:pathLst>
                <a:path w="126524" h="31563" extrusionOk="0">
                  <a:moveTo>
                    <a:pt x="99004" y="1"/>
                  </a:moveTo>
                  <a:cubicBezTo>
                    <a:pt x="88920" y="5886"/>
                    <a:pt x="75770" y="8817"/>
                    <a:pt x="62751" y="8817"/>
                  </a:cubicBezTo>
                  <a:cubicBezTo>
                    <a:pt x="50160" y="8817"/>
                    <a:pt x="37692" y="6075"/>
                    <a:pt x="28241" y="614"/>
                  </a:cubicBezTo>
                  <a:lnTo>
                    <a:pt x="0" y="7647"/>
                  </a:lnTo>
                  <a:lnTo>
                    <a:pt x="0" y="16988"/>
                  </a:lnTo>
                  <a:cubicBezTo>
                    <a:pt x="16435" y="26451"/>
                    <a:pt x="38307" y="31562"/>
                    <a:pt x="61812" y="31562"/>
                  </a:cubicBezTo>
                  <a:cubicBezTo>
                    <a:pt x="62138" y="31562"/>
                    <a:pt x="62465" y="31561"/>
                    <a:pt x="62793" y="31559"/>
                  </a:cubicBezTo>
                  <a:cubicBezTo>
                    <a:pt x="86705" y="31271"/>
                    <a:pt x="109391" y="25680"/>
                    <a:pt x="126523" y="15942"/>
                  </a:cubicBezTo>
                  <a:lnTo>
                    <a:pt x="126523" y="6457"/>
                  </a:lnTo>
                  <a:lnTo>
                    <a:pt x="99004" y="1"/>
                  </a:lnTo>
                  <a:close/>
                </a:path>
              </a:pathLst>
            </a:custGeom>
            <a:gradFill>
              <a:gsLst>
                <a:gs pos="0">
                  <a:srgbClr val="D2C0DD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69601" y="5708853"/>
              <a:ext cx="742026" cy="92469"/>
            </a:xfrm>
            <a:custGeom>
              <a:avLst/>
              <a:gdLst/>
              <a:ahLst/>
              <a:cxnLst/>
              <a:rect l="l" t="t" r="r" b="b"/>
              <a:pathLst>
                <a:path w="20559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20559" y="2561"/>
                  </a:lnTo>
                  <a:lnTo>
                    <a:pt x="20559" y="0"/>
                  </a:lnTo>
                  <a:close/>
                </a:path>
              </a:pathLst>
            </a:custGeom>
            <a:solidFill>
              <a:srgbClr val="76B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63104" y="5708853"/>
              <a:ext cx="76841" cy="70344"/>
            </a:xfrm>
            <a:custGeom>
              <a:avLst/>
              <a:gdLst/>
              <a:ahLst/>
              <a:cxnLst/>
              <a:rect l="l" t="t" r="r" b="b"/>
              <a:pathLst>
                <a:path w="2129" h="1949" extrusionOk="0">
                  <a:moveTo>
                    <a:pt x="0" y="0"/>
                  </a:moveTo>
                  <a:lnTo>
                    <a:pt x="0" y="145"/>
                  </a:lnTo>
                  <a:lnTo>
                    <a:pt x="325" y="145"/>
                  </a:lnTo>
                  <a:lnTo>
                    <a:pt x="325" y="289"/>
                  </a:lnTo>
                  <a:lnTo>
                    <a:pt x="325" y="1660"/>
                  </a:lnTo>
                  <a:lnTo>
                    <a:pt x="325" y="1804"/>
                  </a:lnTo>
                  <a:cubicBezTo>
                    <a:pt x="181" y="1948"/>
                    <a:pt x="181" y="1948"/>
                    <a:pt x="0" y="1948"/>
                  </a:cubicBezTo>
                  <a:lnTo>
                    <a:pt x="1082" y="1948"/>
                  </a:lnTo>
                  <a:cubicBezTo>
                    <a:pt x="902" y="1948"/>
                    <a:pt x="758" y="1948"/>
                    <a:pt x="758" y="1804"/>
                  </a:cubicBezTo>
                  <a:cubicBezTo>
                    <a:pt x="613" y="1804"/>
                    <a:pt x="613" y="1804"/>
                    <a:pt x="613" y="1660"/>
                  </a:cubicBezTo>
                  <a:lnTo>
                    <a:pt x="613" y="469"/>
                  </a:lnTo>
                  <a:cubicBezTo>
                    <a:pt x="613" y="289"/>
                    <a:pt x="613" y="145"/>
                    <a:pt x="758" y="145"/>
                  </a:cubicBezTo>
                  <a:lnTo>
                    <a:pt x="1082" y="145"/>
                  </a:lnTo>
                  <a:lnTo>
                    <a:pt x="1082" y="0"/>
                  </a:lnTo>
                  <a:close/>
                  <a:moveTo>
                    <a:pt x="1984" y="1515"/>
                  </a:moveTo>
                  <a:cubicBezTo>
                    <a:pt x="1984" y="1660"/>
                    <a:pt x="1984" y="1660"/>
                    <a:pt x="1804" y="1804"/>
                  </a:cubicBezTo>
                  <a:lnTo>
                    <a:pt x="1659" y="1804"/>
                  </a:lnTo>
                  <a:cubicBezTo>
                    <a:pt x="1515" y="1804"/>
                    <a:pt x="1371" y="1948"/>
                    <a:pt x="1227" y="1948"/>
                  </a:cubicBezTo>
                  <a:lnTo>
                    <a:pt x="1804" y="1948"/>
                  </a:lnTo>
                  <a:lnTo>
                    <a:pt x="2128" y="1515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28179" y="5730977"/>
              <a:ext cx="59914" cy="53417"/>
            </a:xfrm>
            <a:custGeom>
              <a:avLst/>
              <a:gdLst/>
              <a:ahLst/>
              <a:cxnLst/>
              <a:rect l="l" t="t" r="r" b="b"/>
              <a:pathLst>
                <a:path w="1660" h="1480" extrusionOk="0">
                  <a:moveTo>
                    <a:pt x="758" y="145"/>
                  </a:moveTo>
                  <a:cubicBezTo>
                    <a:pt x="902" y="145"/>
                    <a:pt x="902" y="145"/>
                    <a:pt x="1083" y="289"/>
                  </a:cubicBezTo>
                  <a:cubicBezTo>
                    <a:pt x="1227" y="433"/>
                    <a:pt x="1227" y="578"/>
                    <a:pt x="1227" y="902"/>
                  </a:cubicBezTo>
                  <a:lnTo>
                    <a:pt x="1227" y="1191"/>
                  </a:lnTo>
                  <a:cubicBezTo>
                    <a:pt x="1083" y="1335"/>
                    <a:pt x="902" y="1335"/>
                    <a:pt x="902" y="1335"/>
                  </a:cubicBezTo>
                  <a:cubicBezTo>
                    <a:pt x="758" y="1335"/>
                    <a:pt x="614" y="1335"/>
                    <a:pt x="470" y="1191"/>
                  </a:cubicBezTo>
                  <a:cubicBezTo>
                    <a:pt x="325" y="1047"/>
                    <a:pt x="325" y="758"/>
                    <a:pt x="325" y="578"/>
                  </a:cubicBezTo>
                  <a:lnTo>
                    <a:pt x="325" y="289"/>
                  </a:lnTo>
                  <a:cubicBezTo>
                    <a:pt x="470" y="289"/>
                    <a:pt x="470" y="145"/>
                    <a:pt x="614" y="145"/>
                  </a:cubicBezTo>
                  <a:close/>
                  <a:moveTo>
                    <a:pt x="758" y="1"/>
                  </a:moveTo>
                  <a:cubicBezTo>
                    <a:pt x="614" y="1"/>
                    <a:pt x="470" y="1"/>
                    <a:pt x="470" y="145"/>
                  </a:cubicBezTo>
                  <a:cubicBezTo>
                    <a:pt x="325" y="145"/>
                    <a:pt x="181" y="289"/>
                    <a:pt x="181" y="433"/>
                  </a:cubicBezTo>
                  <a:cubicBezTo>
                    <a:pt x="1" y="433"/>
                    <a:pt x="1" y="578"/>
                    <a:pt x="1" y="758"/>
                  </a:cubicBezTo>
                  <a:cubicBezTo>
                    <a:pt x="1" y="902"/>
                    <a:pt x="1" y="1047"/>
                    <a:pt x="181" y="1191"/>
                  </a:cubicBezTo>
                  <a:cubicBezTo>
                    <a:pt x="325" y="1335"/>
                    <a:pt x="470" y="1479"/>
                    <a:pt x="758" y="1479"/>
                  </a:cubicBezTo>
                  <a:cubicBezTo>
                    <a:pt x="902" y="1479"/>
                    <a:pt x="1083" y="1335"/>
                    <a:pt x="1227" y="1335"/>
                  </a:cubicBezTo>
                  <a:cubicBezTo>
                    <a:pt x="1371" y="1335"/>
                    <a:pt x="1371" y="1191"/>
                    <a:pt x="1516" y="1047"/>
                  </a:cubicBezTo>
                  <a:cubicBezTo>
                    <a:pt x="1516" y="902"/>
                    <a:pt x="1660" y="902"/>
                    <a:pt x="1660" y="758"/>
                  </a:cubicBezTo>
                  <a:cubicBezTo>
                    <a:pt x="1660" y="578"/>
                    <a:pt x="1516" y="433"/>
                    <a:pt x="1371" y="289"/>
                  </a:cubicBezTo>
                  <a:cubicBezTo>
                    <a:pt x="1227" y="145"/>
                    <a:pt x="1083" y="1"/>
                    <a:pt x="758" y="1"/>
                  </a:cubicBez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99787" y="5730977"/>
              <a:ext cx="48183" cy="48220"/>
            </a:xfrm>
            <a:custGeom>
              <a:avLst/>
              <a:gdLst/>
              <a:ahLst/>
              <a:cxnLst/>
              <a:rect l="l" t="t" r="r" b="b"/>
              <a:pathLst>
                <a:path w="1335" h="1336" extrusionOk="0">
                  <a:moveTo>
                    <a:pt x="577" y="1"/>
                  </a:moveTo>
                  <a:lnTo>
                    <a:pt x="0" y="145"/>
                  </a:lnTo>
                  <a:lnTo>
                    <a:pt x="0" y="289"/>
                  </a:lnTo>
                  <a:cubicBezTo>
                    <a:pt x="145" y="289"/>
                    <a:pt x="145" y="145"/>
                    <a:pt x="145" y="145"/>
                  </a:cubicBezTo>
                  <a:lnTo>
                    <a:pt x="289" y="289"/>
                  </a:lnTo>
                  <a:lnTo>
                    <a:pt x="289" y="578"/>
                  </a:lnTo>
                  <a:lnTo>
                    <a:pt x="289" y="1047"/>
                  </a:lnTo>
                  <a:lnTo>
                    <a:pt x="289" y="1191"/>
                  </a:lnTo>
                  <a:lnTo>
                    <a:pt x="289" y="1335"/>
                  </a:lnTo>
                  <a:lnTo>
                    <a:pt x="722" y="1335"/>
                  </a:lnTo>
                  <a:cubicBezTo>
                    <a:pt x="722" y="1335"/>
                    <a:pt x="577" y="1335"/>
                    <a:pt x="577" y="1191"/>
                  </a:cubicBezTo>
                  <a:lnTo>
                    <a:pt x="577" y="1047"/>
                  </a:lnTo>
                  <a:lnTo>
                    <a:pt x="577" y="433"/>
                  </a:lnTo>
                  <a:lnTo>
                    <a:pt x="722" y="289"/>
                  </a:lnTo>
                  <a:lnTo>
                    <a:pt x="1191" y="289"/>
                  </a:lnTo>
                  <a:cubicBezTo>
                    <a:pt x="1191" y="289"/>
                    <a:pt x="1335" y="289"/>
                    <a:pt x="1335" y="145"/>
                  </a:cubicBezTo>
                  <a:lnTo>
                    <a:pt x="1191" y="145"/>
                  </a:lnTo>
                  <a:cubicBezTo>
                    <a:pt x="1191" y="1"/>
                    <a:pt x="1046" y="1"/>
                    <a:pt x="1046" y="1"/>
                  </a:cubicBezTo>
                  <a:cubicBezTo>
                    <a:pt x="902" y="1"/>
                    <a:pt x="722" y="145"/>
                    <a:pt x="577" y="289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34" y="5730977"/>
              <a:ext cx="54716" cy="53417"/>
            </a:xfrm>
            <a:custGeom>
              <a:avLst/>
              <a:gdLst/>
              <a:ahLst/>
              <a:cxnLst/>
              <a:rect l="l" t="t" r="r" b="b"/>
              <a:pathLst>
                <a:path w="1516" h="1480" extrusionOk="0">
                  <a:moveTo>
                    <a:pt x="903" y="145"/>
                  </a:moveTo>
                  <a:lnTo>
                    <a:pt x="1047" y="289"/>
                  </a:lnTo>
                  <a:lnTo>
                    <a:pt x="1047" y="433"/>
                  </a:lnTo>
                  <a:lnTo>
                    <a:pt x="289" y="433"/>
                  </a:lnTo>
                  <a:cubicBezTo>
                    <a:pt x="289" y="433"/>
                    <a:pt x="289" y="289"/>
                    <a:pt x="470" y="145"/>
                  </a:cubicBezTo>
                  <a:close/>
                  <a:moveTo>
                    <a:pt x="758" y="1"/>
                  </a:moveTo>
                  <a:cubicBezTo>
                    <a:pt x="614" y="1"/>
                    <a:pt x="470" y="145"/>
                    <a:pt x="289" y="145"/>
                  </a:cubicBezTo>
                  <a:cubicBezTo>
                    <a:pt x="145" y="289"/>
                    <a:pt x="1" y="578"/>
                    <a:pt x="1" y="758"/>
                  </a:cubicBezTo>
                  <a:cubicBezTo>
                    <a:pt x="1" y="902"/>
                    <a:pt x="145" y="1191"/>
                    <a:pt x="289" y="1191"/>
                  </a:cubicBezTo>
                  <a:cubicBezTo>
                    <a:pt x="470" y="1335"/>
                    <a:pt x="614" y="1479"/>
                    <a:pt x="758" y="1479"/>
                  </a:cubicBezTo>
                  <a:cubicBezTo>
                    <a:pt x="903" y="1479"/>
                    <a:pt x="1047" y="1335"/>
                    <a:pt x="1191" y="1335"/>
                  </a:cubicBezTo>
                  <a:cubicBezTo>
                    <a:pt x="1371" y="1191"/>
                    <a:pt x="1371" y="1047"/>
                    <a:pt x="1516" y="902"/>
                  </a:cubicBezTo>
                  <a:lnTo>
                    <a:pt x="1371" y="902"/>
                  </a:lnTo>
                  <a:cubicBezTo>
                    <a:pt x="1371" y="1047"/>
                    <a:pt x="1191" y="1047"/>
                    <a:pt x="1191" y="1191"/>
                  </a:cubicBezTo>
                  <a:lnTo>
                    <a:pt x="903" y="1191"/>
                  </a:lnTo>
                  <a:cubicBezTo>
                    <a:pt x="758" y="1191"/>
                    <a:pt x="614" y="1191"/>
                    <a:pt x="470" y="1047"/>
                  </a:cubicBezTo>
                  <a:cubicBezTo>
                    <a:pt x="289" y="902"/>
                    <a:pt x="289" y="758"/>
                    <a:pt x="289" y="578"/>
                  </a:cubicBezTo>
                  <a:lnTo>
                    <a:pt x="1516" y="578"/>
                  </a:lnTo>
                  <a:cubicBezTo>
                    <a:pt x="1516" y="433"/>
                    <a:pt x="1371" y="289"/>
                    <a:pt x="1191" y="145"/>
                  </a:cubicBezTo>
                  <a:cubicBezTo>
                    <a:pt x="1191" y="145"/>
                    <a:pt x="1047" y="1"/>
                    <a:pt x="758" y="1"/>
                  </a:cubicBez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07812" y="5730977"/>
              <a:ext cx="92469" cy="48220"/>
            </a:xfrm>
            <a:custGeom>
              <a:avLst/>
              <a:gdLst/>
              <a:ahLst/>
              <a:cxnLst/>
              <a:rect l="l" t="t" r="r" b="b"/>
              <a:pathLst>
                <a:path w="2562" h="1336" extrusionOk="0">
                  <a:moveTo>
                    <a:pt x="434" y="1"/>
                  </a:moveTo>
                  <a:lnTo>
                    <a:pt x="1" y="145"/>
                  </a:lnTo>
                  <a:lnTo>
                    <a:pt x="1" y="289"/>
                  </a:lnTo>
                  <a:cubicBezTo>
                    <a:pt x="1" y="289"/>
                    <a:pt x="1" y="145"/>
                    <a:pt x="145" y="145"/>
                  </a:cubicBezTo>
                  <a:lnTo>
                    <a:pt x="145" y="289"/>
                  </a:lnTo>
                  <a:lnTo>
                    <a:pt x="145" y="578"/>
                  </a:lnTo>
                  <a:lnTo>
                    <a:pt x="145" y="1047"/>
                  </a:lnTo>
                  <a:lnTo>
                    <a:pt x="145" y="1191"/>
                  </a:lnTo>
                  <a:lnTo>
                    <a:pt x="145" y="1335"/>
                  </a:lnTo>
                  <a:lnTo>
                    <a:pt x="614" y="1335"/>
                  </a:lnTo>
                  <a:cubicBezTo>
                    <a:pt x="434" y="1191"/>
                    <a:pt x="434" y="1191"/>
                    <a:pt x="434" y="1047"/>
                  </a:cubicBezTo>
                  <a:lnTo>
                    <a:pt x="434" y="433"/>
                  </a:lnTo>
                  <a:cubicBezTo>
                    <a:pt x="614" y="289"/>
                    <a:pt x="614" y="289"/>
                    <a:pt x="758" y="289"/>
                  </a:cubicBezTo>
                  <a:cubicBezTo>
                    <a:pt x="758" y="145"/>
                    <a:pt x="903" y="145"/>
                    <a:pt x="903" y="145"/>
                  </a:cubicBezTo>
                  <a:cubicBezTo>
                    <a:pt x="1047" y="145"/>
                    <a:pt x="1047" y="289"/>
                    <a:pt x="1191" y="289"/>
                  </a:cubicBezTo>
                  <a:lnTo>
                    <a:pt x="1191" y="578"/>
                  </a:lnTo>
                  <a:lnTo>
                    <a:pt x="1191" y="1047"/>
                  </a:lnTo>
                  <a:lnTo>
                    <a:pt x="1191" y="1191"/>
                  </a:lnTo>
                  <a:lnTo>
                    <a:pt x="1191" y="1335"/>
                  </a:lnTo>
                  <a:lnTo>
                    <a:pt x="1516" y="1335"/>
                  </a:lnTo>
                  <a:lnTo>
                    <a:pt x="1516" y="1047"/>
                  </a:lnTo>
                  <a:lnTo>
                    <a:pt x="1516" y="433"/>
                  </a:lnTo>
                  <a:cubicBezTo>
                    <a:pt x="1660" y="289"/>
                    <a:pt x="1660" y="289"/>
                    <a:pt x="1804" y="289"/>
                  </a:cubicBezTo>
                  <a:cubicBezTo>
                    <a:pt x="1804" y="145"/>
                    <a:pt x="1949" y="145"/>
                    <a:pt x="1949" y="145"/>
                  </a:cubicBezTo>
                  <a:cubicBezTo>
                    <a:pt x="2093" y="145"/>
                    <a:pt x="2093" y="289"/>
                    <a:pt x="2237" y="289"/>
                  </a:cubicBezTo>
                  <a:lnTo>
                    <a:pt x="2237" y="578"/>
                  </a:lnTo>
                  <a:lnTo>
                    <a:pt x="2237" y="1047"/>
                  </a:lnTo>
                  <a:lnTo>
                    <a:pt x="2237" y="1191"/>
                  </a:lnTo>
                  <a:lnTo>
                    <a:pt x="2237" y="1335"/>
                  </a:lnTo>
                  <a:lnTo>
                    <a:pt x="2562" y="1335"/>
                  </a:lnTo>
                  <a:lnTo>
                    <a:pt x="2562" y="1047"/>
                  </a:lnTo>
                  <a:lnTo>
                    <a:pt x="2562" y="578"/>
                  </a:lnTo>
                  <a:lnTo>
                    <a:pt x="2562" y="289"/>
                  </a:lnTo>
                  <a:lnTo>
                    <a:pt x="2417" y="145"/>
                  </a:lnTo>
                  <a:cubicBezTo>
                    <a:pt x="2237" y="1"/>
                    <a:pt x="2237" y="1"/>
                    <a:pt x="2093" y="1"/>
                  </a:cubicBezTo>
                  <a:cubicBezTo>
                    <a:pt x="1949" y="1"/>
                    <a:pt x="1949" y="1"/>
                    <a:pt x="1804" y="145"/>
                  </a:cubicBezTo>
                  <a:cubicBezTo>
                    <a:pt x="1804" y="145"/>
                    <a:pt x="1660" y="145"/>
                    <a:pt x="1516" y="289"/>
                  </a:cubicBezTo>
                  <a:cubicBezTo>
                    <a:pt x="1516" y="145"/>
                    <a:pt x="1516" y="145"/>
                    <a:pt x="1335" y="145"/>
                  </a:cubicBezTo>
                  <a:cubicBezTo>
                    <a:pt x="1335" y="1"/>
                    <a:pt x="1191" y="1"/>
                    <a:pt x="1047" y="1"/>
                  </a:cubicBezTo>
                  <a:lnTo>
                    <a:pt x="903" y="1"/>
                  </a:lnTo>
                  <a:cubicBezTo>
                    <a:pt x="903" y="145"/>
                    <a:pt x="758" y="145"/>
                    <a:pt x="758" y="145"/>
                  </a:cubicBezTo>
                  <a:cubicBezTo>
                    <a:pt x="758" y="145"/>
                    <a:pt x="614" y="145"/>
                    <a:pt x="434" y="289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165355" y="5708853"/>
              <a:ext cx="37753" cy="70344"/>
            </a:xfrm>
            <a:custGeom>
              <a:avLst/>
              <a:gdLst/>
              <a:ahLst/>
              <a:cxnLst/>
              <a:rect l="l" t="t" r="r" b="b"/>
              <a:pathLst>
                <a:path w="1046" h="1949" extrusionOk="0">
                  <a:moveTo>
                    <a:pt x="0" y="0"/>
                  </a:moveTo>
                  <a:lnTo>
                    <a:pt x="0" y="145"/>
                  </a:lnTo>
                  <a:lnTo>
                    <a:pt x="289" y="145"/>
                  </a:lnTo>
                  <a:lnTo>
                    <a:pt x="289" y="289"/>
                  </a:lnTo>
                  <a:lnTo>
                    <a:pt x="289" y="1660"/>
                  </a:lnTo>
                  <a:lnTo>
                    <a:pt x="289" y="1948"/>
                  </a:lnTo>
                  <a:lnTo>
                    <a:pt x="757" y="1948"/>
                  </a:lnTo>
                  <a:lnTo>
                    <a:pt x="577" y="1804"/>
                  </a:lnTo>
                  <a:lnTo>
                    <a:pt x="577" y="1660"/>
                  </a:lnTo>
                  <a:lnTo>
                    <a:pt x="577" y="289"/>
                  </a:lnTo>
                  <a:cubicBezTo>
                    <a:pt x="577" y="289"/>
                    <a:pt x="577" y="145"/>
                    <a:pt x="757" y="145"/>
                  </a:cubicBezTo>
                  <a:lnTo>
                    <a:pt x="1046" y="14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192677" y="5730977"/>
              <a:ext cx="65111" cy="75542"/>
            </a:xfrm>
            <a:custGeom>
              <a:avLst/>
              <a:gdLst/>
              <a:ahLst/>
              <a:cxnLst/>
              <a:rect l="l" t="t" r="r" b="b"/>
              <a:pathLst>
                <a:path w="1804" h="2093" extrusionOk="0">
                  <a:moveTo>
                    <a:pt x="578" y="1"/>
                  </a:moveTo>
                  <a:lnTo>
                    <a:pt x="0" y="145"/>
                  </a:lnTo>
                  <a:lnTo>
                    <a:pt x="0" y="289"/>
                  </a:lnTo>
                  <a:lnTo>
                    <a:pt x="289" y="289"/>
                  </a:lnTo>
                  <a:lnTo>
                    <a:pt x="289" y="433"/>
                  </a:lnTo>
                  <a:lnTo>
                    <a:pt x="289" y="1804"/>
                  </a:lnTo>
                  <a:lnTo>
                    <a:pt x="289" y="1948"/>
                  </a:lnTo>
                  <a:lnTo>
                    <a:pt x="0" y="1948"/>
                  </a:lnTo>
                  <a:lnTo>
                    <a:pt x="0" y="2092"/>
                  </a:lnTo>
                  <a:lnTo>
                    <a:pt x="902" y="2092"/>
                  </a:lnTo>
                  <a:lnTo>
                    <a:pt x="902" y="1948"/>
                  </a:lnTo>
                  <a:lnTo>
                    <a:pt x="578" y="1948"/>
                  </a:lnTo>
                  <a:lnTo>
                    <a:pt x="578" y="1804"/>
                  </a:lnTo>
                  <a:lnTo>
                    <a:pt x="578" y="1335"/>
                  </a:lnTo>
                  <a:lnTo>
                    <a:pt x="722" y="1335"/>
                  </a:lnTo>
                  <a:cubicBezTo>
                    <a:pt x="722" y="1191"/>
                    <a:pt x="578" y="1191"/>
                    <a:pt x="578" y="1191"/>
                  </a:cubicBezTo>
                  <a:lnTo>
                    <a:pt x="578" y="902"/>
                  </a:lnTo>
                  <a:lnTo>
                    <a:pt x="578" y="433"/>
                  </a:lnTo>
                  <a:cubicBezTo>
                    <a:pt x="722" y="289"/>
                    <a:pt x="722" y="289"/>
                    <a:pt x="902" y="289"/>
                  </a:cubicBezTo>
                  <a:lnTo>
                    <a:pt x="1335" y="289"/>
                  </a:lnTo>
                  <a:cubicBezTo>
                    <a:pt x="1335" y="433"/>
                    <a:pt x="1479" y="578"/>
                    <a:pt x="1479" y="902"/>
                  </a:cubicBezTo>
                  <a:cubicBezTo>
                    <a:pt x="1479" y="1047"/>
                    <a:pt x="1479" y="1191"/>
                    <a:pt x="1335" y="1191"/>
                  </a:cubicBezTo>
                  <a:cubicBezTo>
                    <a:pt x="1191" y="1335"/>
                    <a:pt x="1191" y="1335"/>
                    <a:pt x="1046" y="1335"/>
                  </a:cubicBezTo>
                  <a:lnTo>
                    <a:pt x="722" y="1335"/>
                  </a:lnTo>
                  <a:cubicBezTo>
                    <a:pt x="902" y="1479"/>
                    <a:pt x="902" y="1479"/>
                    <a:pt x="1046" y="1479"/>
                  </a:cubicBezTo>
                  <a:cubicBezTo>
                    <a:pt x="1191" y="1479"/>
                    <a:pt x="1335" y="1335"/>
                    <a:pt x="1479" y="1191"/>
                  </a:cubicBezTo>
                  <a:cubicBezTo>
                    <a:pt x="1623" y="1047"/>
                    <a:pt x="1804" y="902"/>
                    <a:pt x="1804" y="758"/>
                  </a:cubicBezTo>
                  <a:cubicBezTo>
                    <a:pt x="1804" y="433"/>
                    <a:pt x="1804" y="289"/>
                    <a:pt x="1623" y="145"/>
                  </a:cubicBezTo>
                  <a:cubicBezTo>
                    <a:pt x="1479" y="145"/>
                    <a:pt x="1335" y="1"/>
                    <a:pt x="1191" y="1"/>
                  </a:cubicBezTo>
                  <a:cubicBezTo>
                    <a:pt x="1046" y="1"/>
                    <a:pt x="1046" y="1"/>
                    <a:pt x="902" y="145"/>
                  </a:cubicBezTo>
                  <a:cubicBezTo>
                    <a:pt x="722" y="145"/>
                    <a:pt x="722" y="289"/>
                    <a:pt x="578" y="289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268183" y="5730977"/>
              <a:ext cx="42986" cy="53417"/>
            </a:xfrm>
            <a:custGeom>
              <a:avLst/>
              <a:gdLst/>
              <a:ahLst/>
              <a:cxnLst/>
              <a:rect l="l" t="t" r="r" b="b"/>
              <a:pathLst>
                <a:path w="1191" h="1480" extrusionOk="0">
                  <a:moveTo>
                    <a:pt x="433" y="1"/>
                  </a:moveTo>
                  <a:cubicBezTo>
                    <a:pt x="289" y="1"/>
                    <a:pt x="289" y="1"/>
                    <a:pt x="145" y="145"/>
                  </a:cubicBezTo>
                  <a:cubicBezTo>
                    <a:pt x="0" y="145"/>
                    <a:pt x="0" y="289"/>
                    <a:pt x="0" y="433"/>
                  </a:cubicBezTo>
                  <a:cubicBezTo>
                    <a:pt x="0" y="433"/>
                    <a:pt x="0" y="578"/>
                    <a:pt x="145" y="578"/>
                  </a:cubicBezTo>
                  <a:cubicBezTo>
                    <a:pt x="145" y="758"/>
                    <a:pt x="289" y="758"/>
                    <a:pt x="433" y="758"/>
                  </a:cubicBezTo>
                  <a:cubicBezTo>
                    <a:pt x="613" y="902"/>
                    <a:pt x="758" y="902"/>
                    <a:pt x="758" y="1047"/>
                  </a:cubicBezTo>
                  <a:cubicBezTo>
                    <a:pt x="902" y="1047"/>
                    <a:pt x="902" y="1047"/>
                    <a:pt x="902" y="1191"/>
                  </a:cubicBezTo>
                  <a:lnTo>
                    <a:pt x="758" y="1335"/>
                  </a:lnTo>
                  <a:lnTo>
                    <a:pt x="613" y="1335"/>
                  </a:lnTo>
                  <a:cubicBezTo>
                    <a:pt x="433" y="1335"/>
                    <a:pt x="289" y="1335"/>
                    <a:pt x="289" y="1191"/>
                  </a:cubicBezTo>
                  <a:cubicBezTo>
                    <a:pt x="145" y="1191"/>
                    <a:pt x="145" y="1047"/>
                    <a:pt x="145" y="902"/>
                  </a:cubicBezTo>
                  <a:lnTo>
                    <a:pt x="0" y="902"/>
                  </a:lnTo>
                  <a:lnTo>
                    <a:pt x="0" y="1479"/>
                  </a:lnTo>
                  <a:lnTo>
                    <a:pt x="145" y="1479"/>
                  </a:lnTo>
                  <a:lnTo>
                    <a:pt x="145" y="1335"/>
                  </a:lnTo>
                  <a:lnTo>
                    <a:pt x="289" y="1335"/>
                  </a:lnTo>
                  <a:cubicBezTo>
                    <a:pt x="433" y="1479"/>
                    <a:pt x="433" y="1479"/>
                    <a:pt x="613" y="1479"/>
                  </a:cubicBezTo>
                  <a:cubicBezTo>
                    <a:pt x="758" y="1479"/>
                    <a:pt x="902" y="1335"/>
                    <a:pt x="1046" y="1335"/>
                  </a:cubicBezTo>
                  <a:cubicBezTo>
                    <a:pt x="1046" y="1191"/>
                    <a:pt x="1191" y="1191"/>
                    <a:pt x="1191" y="1047"/>
                  </a:cubicBezTo>
                  <a:cubicBezTo>
                    <a:pt x="1191" y="902"/>
                    <a:pt x="1046" y="758"/>
                    <a:pt x="758" y="578"/>
                  </a:cubicBezTo>
                  <a:lnTo>
                    <a:pt x="433" y="578"/>
                  </a:lnTo>
                  <a:cubicBezTo>
                    <a:pt x="433" y="433"/>
                    <a:pt x="289" y="433"/>
                    <a:pt x="289" y="433"/>
                  </a:cubicBezTo>
                  <a:lnTo>
                    <a:pt x="289" y="289"/>
                  </a:lnTo>
                  <a:lnTo>
                    <a:pt x="289" y="145"/>
                  </a:lnTo>
                  <a:lnTo>
                    <a:pt x="758" y="145"/>
                  </a:lnTo>
                  <a:cubicBezTo>
                    <a:pt x="902" y="289"/>
                    <a:pt x="902" y="289"/>
                    <a:pt x="902" y="433"/>
                  </a:cubicBezTo>
                  <a:lnTo>
                    <a:pt x="1046" y="433"/>
                  </a:lnTo>
                  <a:lnTo>
                    <a:pt x="1046" y="1"/>
                  </a:lnTo>
                  <a:lnTo>
                    <a:pt x="902" y="1"/>
                  </a:lnTo>
                  <a:lnTo>
                    <a:pt x="902" y="145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316330" y="5730977"/>
              <a:ext cx="65147" cy="53417"/>
            </a:xfrm>
            <a:custGeom>
              <a:avLst/>
              <a:gdLst/>
              <a:ahLst/>
              <a:cxnLst/>
              <a:rect l="l" t="t" r="r" b="b"/>
              <a:pathLst>
                <a:path w="1805" h="1480" extrusionOk="0">
                  <a:moveTo>
                    <a:pt x="1" y="1"/>
                  </a:moveTo>
                  <a:lnTo>
                    <a:pt x="1" y="145"/>
                  </a:lnTo>
                  <a:lnTo>
                    <a:pt x="181" y="145"/>
                  </a:lnTo>
                  <a:lnTo>
                    <a:pt x="325" y="289"/>
                  </a:lnTo>
                  <a:lnTo>
                    <a:pt x="325" y="902"/>
                  </a:lnTo>
                  <a:lnTo>
                    <a:pt x="325" y="1191"/>
                  </a:lnTo>
                  <a:cubicBezTo>
                    <a:pt x="325" y="1335"/>
                    <a:pt x="325" y="1335"/>
                    <a:pt x="470" y="1335"/>
                  </a:cubicBezTo>
                  <a:cubicBezTo>
                    <a:pt x="470" y="1479"/>
                    <a:pt x="614" y="1479"/>
                    <a:pt x="614" y="1479"/>
                  </a:cubicBezTo>
                  <a:cubicBezTo>
                    <a:pt x="758" y="1479"/>
                    <a:pt x="758" y="1479"/>
                    <a:pt x="903" y="1335"/>
                  </a:cubicBezTo>
                  <a:cubicBezTo>
                    <a:pt x="903" y="1335"/>
                    <a:pt x="1083" y="1335"/>
                    <a:pt x="1227" y="1191"/>
                  </a:cubicBezTo>
                  <a:lnTo>
                    <a:pt x="1227" y="1479"/>
                  </a:lnTo>
                  <a:lnTo>
                    <a:pt x="1371" y="1479"/>
                  </a:lnTo>
                  <a:lnTo>
                    <a:pt x="1804" y="1335"/>
                  </a:lnTo>
                  <a:lnTo>
                    <a:pt x="1804" y="1191"/>
                  </a:lnTo>
                  <a:lnTo>
                    <a:pt x="1516" y="1191"/>
                  </a:lnTo>
                  <a:lnTo>
                    <a:pt x="1516" y="902"/>
                  </a:lnTo>
                  <a:lnTo>
                    <a:pt x="1516" y="1"/>
                  </a:lnTo>
                  <a:lnTo>
                    <a:pt x="903" y="1"/>
                  </a:lnTo>
                  <a:lnTo>
                    <a:pt x="903" y="145"/>
                  </a:lnTo>
                  <a:lnTo>
                    <a:pt x="1227" y="145"/>
                  </a:lnTo>
                  <a:lnTo>
                    <a:pt x="1227" y="289"/>
                  </a:lnTo>
                  <a:lnTo>
                    <a:pt x="1227" y="1047"/>
                  </a:lnTo>
                  <a:cubicBezTo>
                    <a:pt x="1227" y="1191"/>
                    <a:pt x="1083" y="1191"/>
                    <a:pt x="1083" y="1191"/>
                  </a:cubicBezTo>
                  <a:lnTo>
                    <a:pt x="614" y="1191"/>
                  </a:lnTo>
                  <a:lnTo>
                    <a:pt x="614" y="902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381441" y="5730977"/>
              <a:ext cx="97666" cy="48220"/>
            </a:xfrm>
            <a:custGeom>
              <a:avLst/>
              <a:gdLst/>
              <a:ahLst/>
              <a:cxnLst/>
              <a:rect l="l" t="t" r="r" b="b"/>
              <a:pathLst>
                <a:path w="2706" h="1336" extrusionOk="0">
                  <a:moveTo>
                    <a:pt x="613" y="1"/>
                  </a:moveTo>
                  <a:lnTo>
                    <a:pt x="0" y="145"/>
                  </a:lnTo>
                  <a:lnTo>
                    <a:pt x="0" y="289"/>
                  </a:lnTo>
                  <a:cubicBezTo>
                    <a:pt x="181" y="289"/>
                    <a:pt x="181" y="145"/>
                    <a:pt x="181" y="145"/>
                  </a:cubicBezTo>
                  <a:cubicBezTo>
                    <a:pt x="325" y="145"/>
                    <a:pt x="325" y="289"/>
                    <a:pt x="325" y="289"/>
                  </a:cubicBezTo>
                  <a:lnTo>
                    <a:pt x="325" y="578"/>
                  </a:lnTo>
                  <a:lnTo>
                    <a:pt x="325" y="1047"/>
                  </a:lnTo>
                  <a:lnTo>
                    <a:pt x="325" y="1191"/>
                  </a:lnTo>
                  <a:lnTo>
                    <a:pt x="325" y="1335"/>
                  </a:lnTo>
                  <a:lnTo>
                    <a:pt x="613" y="1335"/>
                  </a:lnTo>
                  <a:lnTo>
                    <a:pt x="613" y="1047"/>
                  </a:lnTo>
                  <a:lnTo>
                    <a:pt x="613" y="433"/>
                  </a:lnTo>
                  <a:cubicBezTo>
                    <a:pt x="758" y="289"/>
                    <a:pt x="758" y="289"/>
                    <a:pt x="902" y="289"/>
                  </a:cubicBezTo>
                  <a:cubicBezTo>
                    <a:pt x="902" y="145"/>
                    <a:pt x="1082" y="145"/>
                    <a:pt x="1082" y="145"/>
                  </a:cubicBezTo>
                  <a:cubicBezTo>
                    <a:pt x="1226" y="145"/>
                    <a:pt x="1226" y="289"/>
                    <a:pt x="1371" y="289"/>
                  </a:cubicBezTo>
                  <a:lnTo>
                    <a:pt x="1371" y="578"/>
                  </a:lnTo>
                  <a:lnTo>
                    <a:pt x="1371" y="1047"/>
                  </a:lnTo>
                  <a:lnTo>
                    <a:pt x="1371" y="1191"/>
                  </a:lnTo>
                  <a:cubicBezTo>
                    <a:pt x="1371" y="1335"/>
                    <a:pt x="1371" y="1335"/>
                    <a:pt x="1226" y="1335"/>
                  </a:cubicBezTo>
                  <a:lnTo>
                    <a:pt x="1659" y="1335"/>
                  </a:lnTo>
                  <a:lnTo>
                    <a:pt x="1659" y="1047"/>
                  </a:lnTo>
                  <a:lnTo>
                    <a:pt x="1659" y="433"/>
                  </a:lnTo>
                  <a:cubicBezTo>
                    <a:pt x="1804" y="289"/>
                    <a:pt x="1804" y="289"/>
                    <a:pt x="1984" y="289"/>
                  </a:cubicBezTo>
                  <a:cubicBezTo>
                    <a:pt x="1984" y="145"/>
                    <a:pt x="1984" y="145"/>
                    <a:pt x="2128" y="145"/>
                  </a:cubicBezTo>
                  <a:cubicBezTo>
                    <a:pt x="2272" y="145"/>
                    <a:pt x="2272" y="289"/>
                    <a:pt x="2272" y="289"/>
                  </a:cubicBezTo>
                  <a:cubicBezTo>
                    <a:pt x="2417" y="289"/>
                    <a:pt x="2417" y="433"/>
                    <a:pt x="2417" y="578"/>
                  </a:cubicBezTo>
                  <a:lnTo>
                    <a:pt x="2417" y="1047"/>
                  </a:lnTo>
                  <a:lnTo>
                    <a:pt x="2417" y="1191"/>
                  </a:lnTo>
                  <a:cubicBezTo>
                    <a:pt x="2417" y="1335"/>
                    <a:pt x="2272" y="1335"/>
                    <a:pt x="2272" y="1335"/>
                  </a:cubicBezTo>
                  <a:lnTo>
                    <a:pt x="2705" y="1335"/>
                  </a:lnTo>
                  <a:lnTo>
                    <a:pt x="2705" y="1047"/>
                  </a:lnTo>
                  <a:lnTo>
                    <a:pt x="2705" y="578"/>
                  </a:lnTo>
                  <a:cubicBezTo>
                    <a:pt x="2705" y="433"/>
                    <a:pt x="2705" y="289"/>
                    <a:pt x="2561" y="289"/>
                  </a:cubicBezTo>
                  <a:cubicBezTo>
                    <a:pt x="2561" y="145"/>
                    <a:pt x="2561" y="145"/>
                    <a:pt x="2417" y="145"/>
                  </a:cubicBezTo>
                  <a:cubicBezTo>
                    <a:pt x="2417" y="1"/>
                    <a:pt x="2272" y="1"/>
                    <a:pt x="2272" y="1"/>
                  </a:cubicBezTo>
                  <a:cubicBezTo>
                    <a:pt x="2128" y="1"/>
                    <a:pt x="2128" y="1"/>
                    <a:pt x="1984" y="145"/>
                  </a:cubicBezTo>
                  <a:cubicBezTo>
                    <a:pt x="1804" y="145"/>
                    <a:pt x="1804" y="145"/>
                    <a:pt x="1659" y="289"/>
                  </a:cubicBezTo>
                  <a:cubicBezTo>
                    <a:pt x="1659" y="145"/>
                    <a:pt x="1515" y="145"/>
                    <a:pt x="1515" y="145"/>
                  </a:cubicBezTo>
                  <a:cubicBezTo>
                    <a:pt x="1371" y="1"/>
                    <a:pt x="1371" y="1"/>
                    <a:pt x="1226" y="1"/>
                  </a:cubicBezTo>
                  <a:lnTo>
                    <a:pt x="1082" y="1"/>
                  </a:lnTo>
                  <a:lnTo>
                    <a:pt x="902" y="145"/>
                  </a:lnTo>
                  <a:cubicBezTo>
                    <a:pt x="758" y="145"/>
                    <a:pt x="758" y="145"/>
                    <a:pt x="613" y="289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3E76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-1085373" y="4912183"/>
              <a:ext cx="4566567" cy="1139188"/>
            </a:xfrm>
            <a:custGeom>
              <a:avLst/>
              <a:gdLst/>
              <a:ahLst/>
              <a:cxnLst/>
              <a:rect l="l" t="t" r="r" b="b"/>
              <a:pathLst>
                <a:path w="126524" h="31563" extrusionOk="0">
                  <a:moveTo>
                    <a:pt x="99004" y="0"/>
                  </a:moveTo>
                  <a:cubicBezTo>
                    <a:pt x="88887" y="5813"/>
                    <a:pt x="75684" y="8745"/>
                    <a:pt x="62624" y="8745"/>
                  </a:cubicBezTo>
                  <a:cubicBezTo>
                    <a:pt x="50076" y="8745"/>
                    <a:pt x="37660" y="6038"/>
                    <a:pt x="28241" y="577"/>
                  </a:cubicBezTo>
                  <a:lnTo>
                    <a:pt x="0" y="16952"/>
                  </a:lnTo>
                  <a:cubicBezTo>
                    <a:pt x="16435" y="26450"/>
                    <a:pt x="38307" y="31562"/>
                    <a:pt x="61812" y="31562"/>
                  </a:cubicBezTo>
                  <a:cubicBezTo>
                    <a:pt x="62138" y="31562"/>
                    <a:pt x="62465" y="31561"/>
                    <a:pt x="62793" y="31559"/>
                  </a:cubicBezTo>
                  <a:cubicBezTo>
                    <a:pt x="86705" y="31234"/>
                    <a:pt x="109391" y="25680"/>
                    <a:pt x="126523" y="15762"/>
                  </a:cubicBezTo>
                  <a:lnTo>
                    <a:pt x="99004" y="0"/>
                  </a:lnTo>
                  <a:close/>
                </a:path>
              </a:pathLst>
            </a:custGeom>
            <a:solidFill>
              <a:srgbClr val="A790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2D914E-4FF8-4CEC-928C-A9C11813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26684"/>
              </p:ext>
            </p:extLst>
          </p:nvPr>
        </p:nvGraphicFramePr>
        <p:xfrm>
          <a:off x="659210" y="763584"/>
          <a:ext cx="3338631" cy="246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77">
                  <a:extLst>
                    <a:ext uri="{9D8B030D-6E8A-4147-A177-3AD203B41FA5}">
                      <a16:colId xmlns:a16="http://schemas.microsoft.com/office/drawing/2014/main" val="173932119"/>
                    </a:ext>
                  </a:extLst>
                </a:gridCol>
                <a:gridCol w="1112877">
                  <a:extLst>
                    <a:ext uri="{9D8B030D-6E8A-4147-A177-3AD203B41FA5}">
                      <a16:colId xmlns:a16="http://schemas.microsoft.com/office/drawing/2014/main" val="3477750829"/>
                    </a:ext>
                  </a:extLst>
                </a:gridCol>
                <a:gridCol w="1112877">
                  <a:extLst>
                    <a:ext uri="{9D8B030D-6E8A-4147-A177-3AD203B41FA5}">
                      <a16:colId xmlns:a16="http://schemas.microsoft.com/office/drawing/2014/main" val="1011381241"/>
                    </a:ext>
                  </a:extLst>
                </a:gridCol>
              </a:tblGrid>
              <a:tr h="62643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Variable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Marketing &amp; Finance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Marketing &amp; HR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61106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P value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P value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57677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SSC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1.29E-08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0.000275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1138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HSC %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0.047181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0.001104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7868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degree %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0.29782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0.001819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10749"/>
                  </a:ext>
                </a:extLst>
              </a:tr>
              <a:tr h="368489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MBA %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0.20602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3.29E-06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3944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68C5E5A-F1BC-46D6-9790-A18712E74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96223"/>
              </p:ext>
            </p:extLst>
          </p:nvPr>
        </p:nvGraphicFramePr>
        <p:xfrm>
          <a:off x="4894773" y="763582"/>
          <a:ext cx="362223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413">
                  <a:extLst>
                    <a:ext uri="{9D8B030D-6E8A-4147-A177-3AD203B41FA5}">
                      <a16:colId xmlns:a16="http://schemas.microsoft.com/office/drawing/2014/main" val="173932119"/>
                    </a:ext>
                  </a:extLst>
                </a:gridCol>
                <a:gridCol w="1207413">
                  <a:extLst>
                    <a:ext uri="{9D8B030D-6E8A-4147-A177-3AD203B41FA5}">
                      <a16:colId xmlns:a16="http://schemas.microsoft.com/office/drawing/2014/main" val="3477750829"/>
                    </a:ext>
                  </a:extLst>
                </a:gridCol>
                <a:gridCol w="1207413">
                  <a:extLst>
                    <a:ext uri="{9D8B030D-6E8A-4147-A177-3AD203B41FA5}">
                      <a16:colId xmlns:a16="http://schemas.microsoft.com/office/drawing/2014/main" val="1011381241"/>
                    </a:ext>
                  </a:extLst>
                </a:gridCol>
              </a:tblGrid>
              <a:tr h="517594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Variable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Marketing &amp; Finance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Marketing &amp; HR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61106"/>
                  </a:ext>
                </a:extLst>
              </a:tr>
              <a:tr h="706276"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Correlation with status of placement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Correlation with status of placement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57677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SSC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0.60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0.58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1138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HSC %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0.41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0.52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7868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degree %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0.40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0.50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10749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MBA %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0.17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-0.07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3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00DF3A-7FCC-47B6-9F49-5FB8AB84488E}"/>
              </a:ext>
            </a:extLst>
          </p:cNvPr>
          <p:cNvSpPr txBox="1"/>
          <p:nvPr/>
        </p:nvSpPr>
        <p:spPr>
          <a:xfrm>
            <a:off x="4813004" y="240362"/>
            <a:ext cx="3175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Correlation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E059-2038-4F94-BCA6-558695C72175}"/>
              </a:ext>
            </a:extLst>
          </p:cNvPr>
          <p:cNvSpPr txBox="1"/>
          <p:nvPr/>
        </p:nvSpPr>
        <p:spPr>
          <a:xfrm>
            <a:off x="574156" y="240362"/>
            <a:ext cx="31271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Regression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BAAECDC-332C-4738-A1B3-F968E03C9C4B}"/>
              </a:ext>
            </a:extLst>
          </p:cNvPr>
          <p:cNvSpPr/>
          <p:nvPr/>
        </p:nvSpPr>
        <p:spPr>
          <a:xfrm>
            <a:off x="6344093" y="3309226"/>
            <a:ext cx="567069" cy="411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28327FD-12B3-4F5C-8B15-D9588738D0D8}"/>
              </a:ext>
            </a:extLst>
          </p:cNvPr>
          <p:cNvSpPr/>
          <p:nvPr/>
        </p:nvSpPr>
        <p:spPr>
          <a:xfrm>
            <a:off x="1889634" y="3309225"/>
            <a:ext cx="567069" cy="4111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7028D-CD93-47E8-A38E-FB8C1399CDD6}"/>
              </a:ext>
            </a:extLst>
          </p:cNvPr>
          <p:cNvSpPr txBox="1"/>
          <p:nvPr/>
        </p:nvSpPr>
        <p:spPr>
          <a:xfrm>
            <a:off x="659210" y="3949036"/>
            <a:ext cx="32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badi" panose="020B0604020104020204" pitchFamily="34" charset="0"/>
              </a:rPr>
              <a:t>P-value of SSC% in Marketing &amp; Finance is lowest, so it is most significant variable there. In case of Marketing &amp; HR most significant variable is MBA% </a:t>
            </a:r>
            <a:endParaRPr lang="en-IN" sz="12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8554E-38DE-40B1-AAF7-61C5C10C8E63}"/>
              </a:ext>
            </a:extLst>
          </p:cNvPr>
          <p:cNvSpPr txBox="1"/>
          <p:nvPr/>
        </p:nvSpPr>
        <p:spPr>
          <a:xfrm>
            <a:off x="4894773" y="3949036"/>
            <a:ext cx="3622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badi" panose="020B0604020104020204" pitchFamily="34" charset="0"/>
              </a:rPr>
              <a:t>The correlation of SSC% is highest with status of placement in both case and it is a moderate positive relation. Only MBA% has negative correlation in case of Marketing &amp; HR </a:t>
            </a:r>
            <a:endParaRPr lang="en-IN" sz="1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8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57D27-4776-4086-8E1D-540551FCC8B6}"/>
              </a:ext>
            </a:extLst>
          </p:cNvPr>
          <p:cNvSpPr txBox="1"/>
          <p:nvPr/>
        </p:nvSpPr>
        <p:spPr>
          <a:xfrm>
            <a:off x="538716" y="333153"/>
            <a:ext cx="47775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Hypothesis Testing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AE288-BFDE-4048-A485-3D11E989C22C}"/>
              </a:ext>
            </a:extLst>
          </p:cNvPr>
          <p:cNvSpPr txBox="1"/>
          <p:nvPr/>
        </p:nvSpPr>
        <p:spPr>
          <a:xfrm>
            <a:off x="893135" y="3732178"/>
            <a:ext cx="6067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The </a:t>
            </a:r>
            <a:r>
              <a:rPr lang="en-IN" dirty="0">
                <a:latin typeface="Abadi" panose="020B0604020104020204" pitchFamily="34" charset="0"/>
              </a:rPr>
              <a:t>value of statistic doesn’t lies in the rejection region.</a:t>
            </a:r>
          </a:p>
          <a:p>
            <a:endParaRPr lang="en-IN" dirty="0">
              <a:latin typeface="Abadi" panose="020B0604020104020204" pitchFamily="34" charset="0"/>
            </a:endParaRPr>
          </a:p>
          <a:p>
            <a:r>
              <a:rPr lang="en-IN" dirty="0">
                <a:latin typeface="Abadi" panose="020B0604020104020204" pitchFamily="34" charset="0"/>
              </a:rPr>
              <a:t>Therefore, we fail to reject this null hypothesis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B0BABD3-4509-48E1-8D4E-CFF544DC6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29693"/>
              </p:ext>
            </p:extLst>
          </p:nvPr>
        </p:nvGraphicFramePr>
        <p:xfrm>
          <a:off x="623776" y="1187690"/>
          <a:ext cx="6067648" cy="226624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33824">
                  <a:extLst>
                    <a:ext uri="{9D8B030D-6E8A-4147-A177-3AD203B41FA5}">
                      <a16:colId xmlns:a16="http://schemas.microsoft.com/office/drawing/2014/main" val="3400982272"/>
                    </a:ext>
                  </a:extLst>
                </a:gridCol>
                <a:gridCol w="3033824">
                  <a:extLst>
                    <a:ext uri="{9D8B030D-6E8A-4147-A177-3AD203B41FA5}">
                      <a16:colId xmlns:a16="http://schemas.microsoft.com/office/drawing/2014/main" val="644632198"/>
                    </a:ext>
                  </a:extLst>
                </a:gridCol>
              </a:tblGrid>
              <a:tr h="371967">
                <a:tc>
                  <a:txBody>
                    <a:bodyPr/>
                    <a:lstStyle/>
                    <a:p>
                      <a:r>
                        <a:rPr lang="en-US" dirty="0"/>
                        <a:t>Null hypothesis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MBA% = 62.28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1466"/>
                  </a:ext>
                </a:extLst>
              </a:tr>
              <a:tr h="371967">
                <a:tc>
                  <a:txBody>
                    <a:bodyPr/>
                    <a:lstStyle/>
                    <a:p>
                      <a:r>
                        <a:rPr lang="en-US" dirty="0"/>
                        <a:t>Alternate Hypothesis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of MBA is not = 62.28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39868"/>
                  </a:ext>
                </a:extLst>
              </a:tr>
              <a:tr h="406406">
                <a:tc>
                  <a:txBody>
                    <a:bodyPr/>
                    <a:lstStyle/>
                    <a:p>
                      <a:r>
                        <a:rPr lang="en-US" dirty="0"/>
                        <a:t>Level of significance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1705"/>
                  </a:ext>
                </a:extLst>
              </a:tr>
              <a:tr h="371967">
                <a:tc>
                  <a:txBody>
                    <a:bodyPr/>
                    <a:lstStyle/>
                    <a:p>
                      <a:r>
                        <a:rPr lang="en-US" dirty="0"/>
                        <a:t>Mean of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0073"/>
                  </a:ext>
                </a:extLst>
              </a:tr>
              <a:tr h="371967">
                <a:tc>
                  <a:txBody>
                    <a:bodyPr/>
                    <a:lstStyle/>
                    <a:p>
                      <a:r>
                        <a:rPr lang="en-US" dirty="0"/>
                        <a:t>Standard deviation of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26233"/>
                  </a:ext>
                </a:extLst>
              </a:tr>
              <a:tr h="371967">
                <a:tc>
                  <a:txBody>
                    <a:bodyPr/>
                    <a:lstStyle/>
                    <a:p>
                      <a:r>
                        <a:rPr lang="en-US" dirty="0"/>
                        <a:t>T statistic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4095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2318BB7-863A-4D4B-8EA8-84980ADAD74F}"/>
              </a:ext>
            </a:extLst>
          </p:cNvPr>
          <p:cNvSpPr/>
          <p:nvPr/>
        </p:nvSpPr>
        <p:spPr>
          <a:xfrm>
            <a:off x="652711" y="3816783"/>
            <a:ext cx="184297" cy="1063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103A3B-C2D1-4858-B2FA-E615BC8EEE51}"/>
              </a:ext>
            </a:extLst>
          </p:cNvPr>
          <p:cNvSpPr/>
          <p:nvPr/>
        </p:nvSpPr>
        <p:spPr>
          <a:xfrm>
            <a:off x="652711" y="4282012"/>
            <a:ext cx="184297" cy="1063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A2133-033D-4DC3-A73B-8808EEE3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62" y="1435576"/>
            <a:ext cx="2538749" cy="1920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246E6B-ED92-44E3-9627-99021398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43" y="1435576"/>
            <a:ext cx="2619925" cy="2118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7E6DA5-8875-4038-ABDA-3E2CD413C929}"/>
              </a:ext>
            </a:extLst>
          </p:cNvPr>
          <p:cNvSpPr txBox="1"/>
          <p:nvPr/>
        </p:nvSpPr>
        <p:spPr>
          <a:xfrm>
            <a:off x="2265045" y="102394"/>
            <a:ext cx="461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CLUSTER VISUALIZATION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3781A-6F71-4679-AAD6-E4E7DCB15465}"/>
              </a:ext>
            </a:extLst>
          </p:cNvPr>
          <p:cNvSpPr txBox="1"/>
          <p:nvPr/>
        </p:nvSpPr>
        <p:spPr>
          <a:xfrm flipH="1">
            <a:off x="1114378" y="1011932"/>
            <a:ext cx="2232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2D  Cluster Representation </a:t>
            </a:r>
            <a:endParaRPr lang="en-IN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C38D1-3694-42FA-A3BA-1A3A6C01DCF2}"/>
              </a:ext>
            </a:extLst>
          </p:cNvPr>
          <p:cNvSpPr txBox="1"/>
          <p:nvPr/>
        </p:nvSpPr>
        <p:spPr>
          <a:xfrm>
            <a:off x="5831143" y="960002"/>
            <a:ext cx="2095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3D  Cluster Representation </a:t>
            </a:r>
            <a:endParaRPr lang="en-IN" sz="105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1462B27-715F-D94D-BDD2-8735BE8C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342C2B-184C-48E4-9F99-023616C2BED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066F92A-ADB1-0447-8175-DE99CA57033E}"/>
              </a:ext>
            </a:extLst>
          </p:cNvPr>
          <p:cNvSpPr/>
          <p:nvPr/>
        </p:nvSpPr>
        <p:spPr>
          <a:xfrm>
            <a:off x="702320" y="1071709"/>
            <a:ext cx="360485" cy="15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725F8FC-3C65-3B42-B9D6-94347A73B792}"/>
              </a:ext>
            </a:extLst>
          </p:cNvPr>
          <p:cNvSpPr/>
          <p:nvPr/>
        </p:nvSpPr>
        <p:spPr>
          <a:xfrm>
            <a:off x="5367511" y="1019780"/>
            <a:ext cx="360485" cy="15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04E73B-41B6-4B30-BFA9-EE85B4A00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15323"/>
              </p:ext>
            </p:extLst>
          </p:nvPr>
        </p:nvGraphicFramePr>
        <p:xfrm>
          <a:off x="882562" y="3485121"/>
          <a:ext cx="7950200" cy="1541471"/>
        </p:xfrm>
        <a:graphic>
          <a:graphicData uri="http://schemas.openxmlformats.org/drawingml/2006/table">
            <a:tbl>
              <a:tblPr/>
              <a:tblGrid>
                <a:gridCol w="2396522">
                  <a:extLst>
                    <a:ext uri="{9D8B030D-6E8A-4147-A177-3AD203B41FA5}">
                      <a16:colId xmlns:a16="http://schemas.microsoft.com/office/drawing/2014/main" val="3128505341"/>
                    </a:ext>
                  </a:extLst>
                </a:gridCol>
                <a:gridCol w="2834147">
                  <a:extLst>
                    <a:ext uri="{9D8B030D-6E8A-4147-A177-3AD203B41FA5}">
                      <a16:colId xmlns:a16="http://schemas.microsoft.com/office/drawing/2014/main" val="3682699843"/>
                    </a:ext>
                  </a:extLst>
                </a:gridCol>
                <a:gridCol w="2719531">
                  <a:extLst>
                    <a:ext uri="{9D8B030D-6E8A-4147-A177-3AD203B41FA5}">
                      <a16:colId xmlns:a16="http://schemas.microsoft.com/office/drawing/2014/main" val="2443571983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Cluster Definition: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6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Clister3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01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placed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Placed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Highly Placed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5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specializationMarketing &amp; Human Resources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specializationMarketing &amp; Finance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2889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Degree_domain:Science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Technology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workex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030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hsc_streamScience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Degree_domain:Medical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Others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Degree_domain:Commerce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Management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157766"/>
                  </a:ext>
                </a:extLst>
              </a:tr>
              <a:tr h="261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hsc_streamArts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hsc_streamCommerce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844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11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4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EA30758-9A8F-7D42-99D3-FE00D492BC33}"/>
              </a:ext>
            </a:extLst>
          </p:cNvPr>
          <p:cNvSpPr/>
          <p:nvPr/>
        </p:nvSpPr>
        <p:spPr>
          <a:xfrm>
            <a:off x="3621082" y="3703321"/>
            <a:ext cx="435335" cy="3518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E0880C-E43A-F045-B272-87BC1206AE0B}"/>
              </a:ext>
            </a:extLst>
          </p:cNvPr>
          <p:cNvSpPr/>
          <p:nvPr/>
        </p:nvSpPr>
        <p:spPr>
          <a:xfrm>
            <a:off x="2695396" y="3745064"/>
            <a:ext cx="435335" cy="4472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6A4B0E-522E-5044-AE17-561956DE87EE}"/>
              </a:ext>
            </a:extLst>
          </p:cNvPr>
          <p:cNvGraphicFramePr>
            <a:graphicFrameLocks/>
          </p:cNvGraphicFramePr>
          <p:nvPr/>
        </p:nvGraphicFramePr>
        <p:xfrm>
          <a:off x="508291" y="1996276"/>
          <a:ext cx="4374212" cy="250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BB5C5D3C-764A-F849-BD9B-7DFA8226D416}"/>
              </a:ext>
            </a:extLst>
          </p:cNvPr>
          <p:cNvSpPr/>
          <p:nvPr/>
        </p:nvSpPr>
        <p:spPr bwMode="gray">
          <a:xfrm>
            <a:off x="5265553" y="1335821"/>
            <a:ext cx="3512687" cy="3607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West Coastal | Pune | Ahmednagar 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8BC08-A6EB-2C43-B4DC-6D3389DA8A7F}"/>
              </a:ext>
            </a:extLst>
          </p:cNvPr>
          <p:cNvSpPr txBox="1"/>
          <p:nvPr/>
        </p:nvSpPr>
        <p:spPr>
          <a:xfrm>
            <a:off x="7021896" y="1651517"/>
            <a:ext cx="198534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Expected: Placed</a:t>
            </a:r>
          </a:p>
          <a:p>
            <a:endParaRPr lang="en-GB" sz="1050" dirty="0"/>
          </a:p>
          <a:p>
            <a:r>
              <a:rPr lang="en-GB" sz="1050" dirty="0"/>
              <a:t>Reality: Unplaced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300D5-7275-ED4D-B9DB-C131E1A1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02" y="1525403"/>
            <a:ext cx="1255121" cy="1195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6E5645-5687-DD42-9343-BBB9C4D2CB2B}"/>
              </a:ext>
            </a:extLst>
          </p:cNvPr>
          <p:cNvSpPr/>
          <p:nvPr/>
        </p:nvSpPr>
        <p:spPr>
          <a:xfrm>
            <a:off x="5644337" y="2910178"/>
            <a:ext cx="2850543" cy="1938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cxnSp>
        <p:nvCxnSpPr>
          <p:cNvPr id="10" name="Connector: Elbow 12">
            <a:extLst>
              <a:ext uri="{FF2B5EF4-FFF2-40B4-BE49-F238E27FC236}">
                <a16:creationId xmlns:a16="http://schemas.microsoft.com/office/drawing/2014/main" id="{78C8C2FF-FA3E-9B4D-B51B-05B77037BFBE}"/>
              </a:ext>
            </a:extLst>
          </p:cNvPr>
          <p:cNvCxnSpPr/>
          <p:nvPr/>
        </p:nvCxnSpPr>
        <p:spPr>
          <a:xfrm rot="5400000" flipH="1" flipV="1">
            <a:off x="2086938" y="2496186"/>
            <a:ext cx="2051804" cy="3995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7E8D21BA-80C3-3F4C-9AB1-B0EBB32AC845}"/>
              </a:ext>
            </a:extLst>
          </p:cNvPr>
          <p:cNvSpPr/>
          <p:nvPr/>
        </p:nvSpPr>
        <p:spPr>
          <a:xfrm>
            <a:off x="2674427" y="1016774"/>
            <a:ext cx="2146853" cy="6138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Oh!! They got placed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Connector: Elbow 16">
            <a:extLst>
              <a:ext uri="{FF2B5EF4-FFF2-40B4-BE49-F238E27FC236}">
                <a16:creationId xmlns:a16="http://schemas.microsoft.com/office/drawing/2014/main" id="{1D294036-0E17-0B46-B871-714D8BE53EFD}"/>
              </a:ext>
            </a:extLst>
          </p:cNvPr>
          <p:cNvCxnSpPr/>
          <p:nvPr/>
        </p:nvCxnSpPr>
        <p:spPr>
          <a:xfrm rot="5400000">
            <a:off x="3371698" y="4122352"/>
            <a:ext cx="512859" cy="3784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AD6D8343-D84E-A340-A4D5-F5523EAABF74}"/>
              </a:ext>
            </a:extLst>
          </p:cNvPr>
          <p:cNvSpPr/>
          <p:nvPr/>
        </p:nvSpPr>
        <p:spPr>
          <a:xfrm>
            <a:off x="1938130" y="4542864"/>
            <a:ext cx="1997766" cy="4008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What!! Unplaced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814DB-D06D-1342-B514-EE2B7AC250E9}"/>
              </a:ext>
            </a:extLst>
          </p:cNvPr>
          <p:cNvSpPr txBox="1"/>
          <p:nvPr/>
        </p:nvSpPr>
        <p:spPr>
          <a:xfrm>
            <a:off x="5716594" y="2948874"/>
            <a:ext cx="2706029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MBA :   Marketing &amp; Finance</a:t>
            </a:r>
          </a:p>
          <a:p>
            <a:endParaRPr lang="en-GB" sz="1050" dirty="0"/>
          </a:p>
          <a:p>
            <a:r>
              <a:rPr lang="en-GB" sz="1050" dirty="0"/>
              <a:t>Work Exp: Yes</a:t>
            </a:r>
          </a:p>
          <a:p>
            <a:endParaRPr lang="en-GB" sz="1050" dirty="0"/>
          </a:p>
          <a:p>
            <a:r>
              <a:rPr lang="en-GB" sz="1050" dirty="0"/>
              <a:t>Degree: Commerce &amp; Management</a:t>
            </a:r>
          </a:p>
          <a:p>
            <a:endParaRPr lang="en-GB" sz="1050" dirty="0"/>
          </a:p>
          <a:p>
            <a:r>
              <a:rPr lang="en-GB" sz="1050" dirty="0"/>
              <a:t>HSC Stream: Commerce</a:t>
            </a:r>
          </a:p>
          <a:p>
            <a:endParaRPr lang="en-IN" sz="1050" dirty="0"/>
          </a:p>
          <a:p>
            <a:r>
              <a:rPr lang="en-IN" sz="1050" dirty="0"/>
              <a:t>%SSC: 63.3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541E7-5CF1-E649-9211-2454238C4AAF}"/>
              </a:ext>
            </a:extLst>
          </p:cNvPr>
          <p:cNvSpPr/>
          <p:nvPr/>
        </p:nvSpPr>
        <p:spPr>
          <a:xfrm>
            <a:off x="5874027" y="527772"/>
            <a:ext cx="2182634" cy="4890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Cluster</a:t>
            </a:r>
            <a:r>
              <a:rPr lang="en-US" sz="1200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CC057-BC0C-8143-9774-D0121B8250AA}"/>
              </a:ext>
            </a:extLst>
          </p:cNvPr>
          <p:cNvSpPr txBox="1"/>
          <p:nvPr/>
        </p:nvSpPr>
        <p:spPr>
          <a:xfrm>
            <a:off x="130246" y="108486"/>
            <a:ext cx="8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Anomaly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85C7C5C9-BFF3-5349-9C00-AFFA062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342C2B-184C-48E4-9F99-023616C2BED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561B3-E8EE-E44B-8D66-E9363A9C9675}"/>
              </a:ext>
            </a:extLst>
          </p:cNvPr>
          <p:cNvSpPr txBox="1"/>
          <p:nvPr/>
        </p:nvSpPr>
        <p:spPr>
          <a:xfrm>
            <a:off x="130246" y="108486"/>
            <a:ext cx="8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4E65C-DB88-F44D-815A-AC2119BBDB8E}"/>
              </a:ext>
            </a:extLst>
          </p:cNvPr>
          <p:cNvSpPr/>
          <p:nvPr/>
        </p:nvSpPr>
        <p:spPr>
          <a:xfrm>
            <a:off x="3478984" y="828721"/>
            <a:ext cx="2182634" cy="4890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25D359-4639-DD4D-824A-0A4127B4CB50}"/>
              </a:ext>
            </a:extLst>
          </p:cNvPr>
          <p:cNvSpPr/>
          <p:nvPr/>
        </p:nvSpPr>
        <p:spPr bwMode="gray">
          <a:xfrm>
            <a:off x="375501" y="1490872"/>
            <a:ext cx="3512687" cy="3607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West Coastal | Pune | Ahmednagar 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70062-BD92-D44C-A48D-A158F9BF6343}"/>
              </a:ext>
            </a:extLst>
          </p:cNvPr>
          <p:cNvSpPr txBox="1"/>
          <p:nvPr/>
        </p:nvSpPr>
        <p:spPr>
          <a:xfrm>
            <a:off x="1667986" y="1738356"/>
            <a:ext cx="213671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Expected: Unplaced</a:t>
            </a:r>
          </a:p>
          <a:p>
            <a:endParaRPr lang="en-GB" sz="1050" dirty="0"/>
          </a:p>
          <a:p>
            <a:r>
              <a:rPr lang="en-GB" sz="1050" dirty="0"/>
              <a:t>Reality: Placed</a:t>
            </a:r>
          </a:p>
          <a:p>
            <a:endParaRPr lang="en-GB" sz="1050" dirty="0"/>
          </a:p>
          <a:p>
            <a:endParaRPr lang="en-GB" sz="1050" dirty="0"/>
          </a:p>
          <a:p>
            <a:endParaRPr lang="en-IN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12A49-C03C-7048-89FD-F894F5AA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8" y="1772644"/>
            <a:ext cx="1033670" cy="1083863"/>
          </a:xfrm>
          <a:prstGeom prst="rect">
            <a:avLst/>
          </a:prstGeom>
        </p:spPr>
      </p:pic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DAC01384-848B-904B-B01D-1ED771BFA185}"/>
              </a:ext>
            </a:extLst>
          </p:cNvPr>
          <p:cNvSpPr/>
          <p:nvPr/>
        </p:nvSpPr>
        <p:spPr bwMode="gray">
          <a:xfrm>
            <a:off x="5403707" y="1408377"/>
            <a:ext cx="3512687" cy="3607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West Coastal | Pune | Ahmednagar 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404D5-883C-ED44-A6CB-F3BBDE1F05B0}"/>
              </a:ext>
            </a:extLst>
          </p:cNvPr>
          <p:cNvSpPr txBox="1"/>
          <p:nvPr/>
        </p:nvSpPr>
        <p:spPr>
          <a:xfrm>
            <a:off x="6972101" y="1786194"/>
            <a:ext cx="18367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Expected: Unplaced</a:t>
            </a:r>
          </a:p>
          <a:p>
            <a:endParaRPr lang="en-GB" sz="1050" dirty="0"/>
          </a:p>
          <a:p>
            <a:r>
              <a:rPr lang="en-GB" sz="1050" dirty="0"/>
              <a:t>Reality: Placed</a:t>
            </a:r>
            <a:endParaRPr lang="en-IN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D8B07D-5D11-F447-9635-61784B85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27" y="1738356"/>
            <a:ext cx="745931" cy="9213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8718C5-4DED-E048-AAB5-00367C253D7D}"/>
              </a:ext>
            </a:extLst>
          </p:cNvPr>
          <p:cNvSpPr/>
          <p:nvPr/>
        </p:nvSpPr>
        <p:spPr>
          <a:xfrm>
            <a:off x="709654" y="2951922"/>
            <a:ext cx="2850543" cy="1938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</a:rPr>
              <a:t>MBA :   Marketing &amp; HR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Work Exp: No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Degree: Commerce &amp; Management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HSC Stream: Commerce</a:t>
            </a:r>
          </a:p>
          <a:p>
            <a:endParaRPr lang="en-IN" sz="1050" dirty="0">
              <a:solidFill>
                <a:schemeClr val="tx1"/>
              </a:solidFill>
            </a:endParaRPr>
          </a:p>
          <a:p>
            <a:r>
              <a:rPr lang="en-IN" sz="1050" dirty="0">
                <a:solidFill>
                  <a:schemeClr val="tx1"/>
                </a:solidFill>
              </a:rPr>
              <a:t>%SSC: 59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29D7C-B2E5-BA4A-B380-F911E64C0CD4}"/>
              </a:ext>
            </a:extLst>
          </p:cNvPr>
          <p:cNvSpPr/>
          <p:nvPr/>
        </p:nvSpPr>
        <p:spPr>
          <a:xfrm>
            <a:off x="5788549" y="2856507"/>
            <a:ext cx="2850543" cy="1938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tx1"/>
                </a:solidFill>
              </a:rPr>
              <a:t>MBA :   Marketing &amp; HR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Work Exp: Yes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Degree: Medical &amp;Others</a:t>
            </a:r>
          </a:p>
          <a:p>
            <a:endParaRPr lang="en-GB" sz="105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HSC Stream: Arts</a:t>
            </a:r>
          </a:p>
          <a:p>
            <a:endParaRPr lang="en-IN" sz="1050" dirty="0">
              <a:solidFill>
                <a:schemeClr val="tx1"/>
              </a:solidFill>
            </a:endParaRPr>
          </a:p>
          <a:p>
            <a:r>
              <a:rPr lang="en-IN" sz="1050" dirty="0">
                <a:solidFill>
                  <a:schemeClr val="tx1"/>
                </a:solidFill>
              </a:rPr>
              <a:t>%SSC: 60</a:t>
            </a:r>
            <a:endParaRPr lang="en-IN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81F80-CEE5-324F-9FBE-1ABD968C3999}"/>
              </a:ext>
            </a:extLst>
          </p:cNvPr>
          <p:cNvSpPr txBox="1"/>
          <p:nvPr/>
        </p:nvSpPr>
        <p:spPr>
          <a:xfrm>
            <a:off x="3866101" y="934723"/>
            <a:ext cx="1408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Cluster 2 students</a:t>
            </a:r>
            <a:endParaRPr lang="en-IN" sz="105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4A332B7-FD95-3645-B4E2-827CCE26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342C2B-184C-48E4-9F99-023616C2BED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202;p63">
            <a:extLst>
              <a:ext uri="{FF2B5EF4-FFF2-40B4-BE49-F238E27FC236}">
                <a16:creationId xmlns:a16="http://schemas.microsoft.com/office/drawing/2014/main" id="{E4C6B3A7-C2C4-4EEF-806D-114240530C16}"/>
              </a:ext>
            </a:extLst>
          </p:cNvPr>
          <p:cNvGrpSpPr/>
          <p:nvPr/>
        </p:nvGrpSpPr>
        <p:grpSpPr>
          <a:xfrm>
            <a:off x="2195696" y="1150092"/>
            <a:ext cx="4217581" cy="3367759"/>
            <a:chOff x="3398134" y="2057755"/>
            <a:chExt cx="704087" cy="715076"/>
          </a:xfrm>
        </p:grpSpPr>
        <p:grpSp>
          <p:nvGrpSpPr>
            <p:cNvPr id="3" name="Google Shape;10203;p63">
              <a:extLst>
                <a:ext uri="{FF2B5EF4-FFF2-40B4-BE49-F238E27FC236}">
                  <a16:creationId xmlns:a16="http://schemas.microsoft.com/office/drawing/2014/main" id="{66B502AB-0BC9-43BE-A761-14AB820B3195}"/>
                </a:ext>
              </a:extLst>
            </p:cNvPr>
            <p:cNvGrpSpPr/>
            <p:nvPr/>
          </p:nvGrpSpPr>
          <p:grpSpPr>
            <a:xfrm>
              <a:off x="3398134" y="2290183"/>
              <a:ext cx="315300" cy="219900"/>
              <a:chOff x="3398134" y="2290183"/>
              <a:chExt cx="315300" cy="219900"/>
            </a:xfrm>
          </p:grpSpPr>
          <p:sp>
            <p:nvSpPr>
              <p:cNvPr id="16" name="Google Shape;10204;p63">
                <a:extLst>
                  <a:ext uri="{FF2B5EF4-FFF2-40B4-BE49-F238E27FC236}">
                    <a16:creationId xmlns:a16="http://schemas.microsoft.com/office/drawing/2014/main" id="{B9B836C3-7B5F-4A39-859E-22866B468140}"/>
                  </a:ext>
                </a:extLst>
              </p:cNvPr>
              <p:cNvSpPr/>
              <p:nvPr/>
            </p:nvSpPr>
            <p:spPr>
              <a:xfrm>
                <a:off x="3493534" y="2290183"/>
                <a:ext cx="219900" cy="2199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" name="Google Shape;10205;p63">
                <a:extLst>
                  <a:ext uri="{FF2B5EF4-FFF2-40B4-BE49-F238E27FC236}">
                    <a16:creationId xmlns:a16="http://schemas.microsoft.com/office/drawing/2014/main" id="{E931A49B-AFA9-4D4D-84C4-64DC7D7C960C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rot="10800000">
                <a:off x="3398134" y="2400133"/>
                <a:ext cx="954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" name="Google Shape;10206;p63">
              <a:extLst>
                <a:ext uri="{FF2B5EF4-FFF2-40B4-BE49-F238E27FC236}">
                  <a16:creationId xmlns:a16="http://schemas.microsoft.com/office/drawing/2014/main" id="{625872A1-80CA-434A-AA3D-E0A429F59D02}"/>
                </a:ext>
              </a:extLst>
            </p:cNvPr>
            <p:cNvGrpSpPr/>
            <p:nvPr/>
          </p:nvGrpSpPr>
          <p:grpSpPr>
            <a:xfrm>
              <a:off x="3547823" y="2467358"/>
              <a:ext cx="219900" cy="305473"/>
              <a:chOff x="3547823" y="2467358"/>
              <a:chExt cx="219900" cy="305473"/>
            </a:xfrm>
          </p:grpSpPr>
          <p:sp>
            <p:nvSpPr>
              <p:cNvPr id="14" name="Google Shape;10207;p63">
                <a:extLst>
                  <a:ext uri="{FF2B5EF4-FFF2-40B4-BE49-F238E27FC236}">
                    <a16:creationId xmlns:a16="http://schemas.microsoft.com/office/drawing/2014/main" id="{606FC302-CC71-433A-ACBD-49CF63973CA5}"/>
                  </a:ext>
                </a:extLst>
              </p:cNvPr>
              <p:cNvSpPr/>
              <p:nvPr/>
            </p:nvSpPr>
            <p:spPr>
              <a:xfrm>
                <a:off x="3547823" y="2467358"/>
                <a:ext cx="219900" cy="2199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" name="Google Shape;10208;p63">
                <a:extLst>
                  <a:ext uri="{FF2B5EF4-FFF2-40B4-BE49-F238E27FC236}">
                    <a16:creationId xmlns:a16="http://schemas.microsoft.com/office/drawing/2014/main" id="{5DC16CE7-EA07-4F12-B607-2F852D1675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1142" y="2673640"/>
                <a:ext cx="33307" cy="99191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" name="Google Shape;10209;p63">
              <a:extLst>
                <a:ext uri="{FF2B5EF4-FFF2-40B4-BE49-F238E27FC236}">
                  <a16:creationId xmlns:a16="http://schemas.microsoft.com/office/drawing/2014/main" id="{2C9B5AC9-9B09-45BB-8C60-9BF9A051F1EF}"/>
                </a:ext>
              </a:extLst>
            </p:cNvPr>
            <p:cNvGrpSpPr/>
            <p:nvPr/>
          </p:nvGrpSpPr>
          <p:grpSpPr>
            <a:xfrm>
              <a:off x="3734138" y="2467358"/>
              <a:ext cx="219900" cy="296443"/>
              <a:chOff x="3734138" y="2467358"/>
              <a:chExt cx="219900" cy="296443"/>
            </a:xfrm>
          </p:grpSpPr>
          <p:sp>
            <p:nvSpPr>
              <p:cNvPr id="12" name="Google Shape;10210;p63">
                <a:extLst>
                  <a:ext uri="{FF2B5EF4-FFF2-40B4-BE49-F238E27FC236}">
                    <a16:creationId xmlns:a16="http://schemas.microsoft.com/office/drawing/2014/main" id="{0E134788-2BE2-4E62-A2B7-0A94878F56ED}"/>
                  </a:ext>
                </a:extLst>
              </p:cNvPr>
              <p:cNvSpPr/>
              <p:nvPr/>
            </p:nvSpPr>
            <p:spPr>
              <a:xfrm>
                <a:off x="3734138" y="2467358"/>
                <a:ext cx="219900" cy="2199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" name="Google Shape;10211;p63">
                <a:extLst>
                  <a:ext uri="{FF2B5EF4-FFF2-40B4-BE49-F238E27FC236}">
                    <a16:creationId xmlns:a16="http://schemas.microsoft.com/office/drawing/2014/main" id="{CE59EE81-274C-4DC0-9613-1415B55F36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04370" y="2672135"/>
                <a:ext cx="49668" cy="91666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" name="Google Shape;10212;p63">
              <a:extLst>
                <a:ext uri="{FF2B5EF4-FFF2-40B4-BE49-F238E27FC236}">
                  <a16:creationId xmlns:a16="http://schemas.microsoft.com/office/drawing/2014/main" id="{365998C1-A214-4328-906B-3594E90E9DF0}"/>
                </a:ext>
              </a:extLst>
            </p:cNvPr>
            <p:cNvGrpSpPr/>
            <p:nvPr/>
          </p:nvGrpSpPr>
          <p:grpSpPr>
            <a:xfrm>
              <a:off x="3787560" y="2288011"/>
              <a:ext cx="314661" cy="219900"/>
              <a:chOff x="3787560" y="2288011"/>
              <a:chExt cx="314661" cy="219900"/>
            </a:xfrm>
          </p:grpSpPr>
          <p:sp>
            <p:nvSpPr>
              <p:cNvPr id="10" name="Google Shape;10213;p63">
                <a:extLst>
                  <a:ext uri="{FF2B5EF4-FFF2-40B4-BE49-F238E27FC236}">
                    <a16:creationId xmlns:a16="http://schemas.microsoft.com/office/drawing/2014/main" id="{6C27C210-D6D4-4349-B367-3B78615B08AB}"/>
                  </a:ext>
                </a:extLst>
              </p:cNvPr>
              <p:cNvSpPr/>
              <p:nvPr/>
            </p:nvSpPr>
            <p:spPr>
              <a:xfrm>
                <a:off x="3787560" y="2288011"/>
                <a:ext cx="219900" cy="21990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" name="Google Shape;10214;p63">
                <a:extLst>
                  <a:ext uri="{FF2B5EF4-FFF2-40B4-BE49-F238E27FC236}">
                    <a16:creationId xmlns:a16="http://schemas.microsoft.com/office/drawing/2014/main" id="{51EAE05C-7917-4BC9-85FC-31FF935FF018}"/>
                  </a:ext>
                </a:extLst>
              </p:cNvPr>
              <p:cNvCxnSpPr/>
              <p:nvPr/>
            </p:nvCxnSpPr>
            <p:spPr>
              <a:xfrm rot="10800000">
                <a:off x="4007421" y="2400064"/>
                <a:ext cx="948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" name="Google Shape;10215;p63">
              <a:extLst>
                <a:ext uri="{FF2B5EF4-FFF2-40B4-BE49-F238E27FC236}">
                  <a16:creationId xmlns:a16="http://schemas.microsoft.com/office/drawing/2014/main" id="{BFFC707B-BDA2-4B39-B967-FAB617E6E5BD}"/>
                </a:ext>
              </a:extLst>
            </p:cNvPr>
            <p:cNvGrpSpPr/>
            <p:nvPr/>
          </p:nvGrpSpPr>
          <p:grpSpPr>
            <a:xfrm>
              <a:off x="3637290" y="2057755"/>
              <a:ext cx="219900" cy="335499"/>
              <a:chOff x="3637290" y="2057755"/>
              <a:chExt cx="219900" cy="335499"/>
            </a:xfrm>
          </p:grpSpPr>
          <p:sp>
            <p:nvSpPr>
              <p:cNvPr id="8" name="Google Shape;10216;p63">
                <a:extLst>
                  <a:ext uri="{FF2B5EF4-FFF2-40B4-BE49-F238E27FC236}">
                    <a16:creationId xmlns:a16="http://schemas.microsoft.com/office/drawing/2014/main" id="{9951C3B3-5131-4AE0-9885-8BECD9B737F0}"/>
                  </a:ext>
                </a:extLst>
              </p:cNvPr>
              <p:cNvSpPr/>
              <p:nvPr/>
            </p:nvSpPr>
            <p:spPr>
              <a:xfrm>
                <a:off x="3637290" y="2173354"/>
                <a:ext cx="219900" cy="2199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" name="Google Shape;10217;p63">
                <a:extLst>
                  <a:ext uri="{FF2B5EF4-FFF2-40B4-BE49-F238E27FC236}">
                    <a16:creationId xmlns:a16="http://schemas.microsoft.com/office/drawing/2014/main" id="{A6B4F634-AA9C-4A0F-91AD-B44D98B54F4A}"/>
                  </a:ext>
                </a:extLst>
              </p:cNvPr>
              <p:cNvCxnSpPr/>
              <p:nvPr/>
            </p:nvCxnSpPr>
            <p:spPr>
              <a:xfrm rot="10800000">
                <a:off x="3747169" y="2057755"/>
                <a:ext cx="0" cy="1137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C5660D-EC4B-4C9A-9311-794B55C55A11}"/>
              </a:ext>
            </a:extLst>
          </p:cNvPr>
          <p:cNvSpPr txBox="1"/>
          <p:nvPr/>
        </p:nvSpPr>
        <p:spPr>
          <a:xfrm>
            <a:off x="6413277" y="2391430"/>
            <a:ext cx="2629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Provide training to students on latest technologies that are flourishing in the market.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C3801-1EAA-4C5F-802A-AAF72F49C331}"/>
              </a:ext>
            </a:extLst>
          </p:cNvPr>
          <p:cNvSpPr txBox="1"/>
          <p:nvPr/>
        </p:nvSpPr>
        <p:spPr>
          <a:xfrm>
            <a:off x="3232036" y="663815"/>
            <a:ext cx="282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Approach more companies with Marketing + HR requirement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586BF-E941-4A09-8F18-FE64FA0402CB}"/>
              </a:ext>
            </a:extLst>
          </p:cNvPr>
          <p:cNvSpPr txBox="1"/>
          <p:nvPr/>
        </p:nvSpPr>
        <p:spPr>
          <a:xfrm>
            <a:off x="1164371" y="4504742"/>
            <a:ext cx="282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Ensure that companies give equal opportunities for Male &amp; Female.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39B626-1816-4CF4-B72F-2AA8BC6E4EE9}"/>
              </a:ext>
            </a:extLst>
          </p:cNvPr>
          <p:cNvSpPr txBox="1"/>
          <p:nvPr/>
        </p:nvSpPr>
        <p:spPr>
          <a:xfrm>
            <a:off x="310802" y="2437583"/>
            <a:ext cx="1994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Design a pre-placement test and less focus on past academic records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A535FE-2842-4988-829A-9A6BCDB9588B}"/>
              </a:ext>
            </a:extLst>
          </p:cNvPr>
          <p:cNvSpPr txBox="1"/>
          <p:nvPr/>
        </p:nvSpPr>
        <p:spPr>
          <a:xfrm>
            <a:off x="5105539" y="4506809"/>
            <a:ext cx="318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Representation of students from all specialization in placement committee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2B6F4E-96F2-4777-9660-15D7F5E2978E}"/>
              </a:ext>
            </a:extLst>
          </p:cNvPr>
          <p:cNvSpPr txBox="1"/>
          <p:nvPr/>
        </p:nvSpPr>
        <p:spPr>
          <a:xfrm>
            <a:off x="354263" y="158816"/>
            <a:ext cx="39482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Recommendations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pic>
        <p:nvPicPr>
          <p:cNvPr id="26" name="Graphic 25" descr="Gender">
            <a:extLst>
              <a:ext uri="{FF2B5EF4-FFF2-40B4-BE49-F238E27FC236}">
                <a16:creationId xmlns:a16="http://schemas.microsoft.com/office/drawing/2014/main" id="{F5FA5C9A-04DF-487E-B8FE-035F0D3B3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4692" y="3253337"/>
            <a:ext cx="687337" cy="687337"/>
          </a:xfrm>
          <a:prstGeom prst="rect">
            <a:avLst/>
          </a:prstGeom>
        </p:spPr>
      </p:pic>
      <p:pic>
        <p:nvPicPr>
          <p:cNvPr id="28" name="Graphic 27" descr="Graduation cap">
            <a:extLst>
              <a:ext uri="{FF2B5EF4-FFF2-40B4-BE49-F238E27FC236}">
                <a16:creationId xmlns:a16="http://schemas.microsoft.com/office/drawing/2014/main" id="{F270DB33-CC32-4E98-9DAD-8323D6CD8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2553" y="2321467"/>
            <a:ext cx="878591" cy="878591"/>
          </a:xfrm>
          <a:prstGeom prst="rect">
            <a:avLst/>
          </a:prstGeom>
        </p:spPr>
      </p:pic>
      <p:pic>
        <p:nvPicPr>
          <p:cNvPr id="30" name="Graphic 29" descr="Teacher">
            <a:extLst>
              <a:ext uri="{FF2B5EF4-FFF2-40B4-BE49-F238E27FC236}">
                <a16:creationId xmlns:a16="http://schemas.microsoft.com/office/drawing/2014/main" id="{DC056449-11F3-4577-8AD1-A99F8192F4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8775" y="2321467"/>
            <a:ext cx="840124" cy="840124"/>
          </a:xfrm>
          <a:prstGeom prst="rect">
            <a:avLst/>
          </a:prstGeom>
        </p:spPr>
      </p:pic>
      <p:pic>
        <p:nvPicPr>
          <p:cNvPr id="32" name="Graphic 31" descr="Group">
            <a:extLst>
              <a:ext uri="{FF2B5EF4-FFF2-40B4-BE49-F238E27FC236}">
                <a16:creationId xmlns:a16="http://schemas.microsoft.com/office/drawing/2014/main" id="{C794A3EB-20B9-4BFF-9DF0-B3FC8103D8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9261" y="3114452"/>
            <a:ext cx="914400" cy="914400"/>
          </a:xfrm>
          <a:prstGeom prst="rect">
            <a:avLst/>
          </a:prstGeom>
        </p:spPr>
      </p:pic>
      <p:pic>
        <p:nvPicPr>
          <p:cNvPr id="34" name="Graphic 33" descr="Handshake">
            <a:extLst>
              <a:ext uri="{FF2B5EF4-FFF2-40B4-BE49-F238E27FC236}">
                <a16:creationId xmlns:a16="http://schemas.microsoft.com/office/drawing/2014/main" id="{F029AE9C-EF25-48C7-A133-40B17E55D7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23873" y="17683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 descr="SmartArt graphic">
            <a:extLst>
              <a:ext uri="{FF2B5EF4-FFF2-40B4-BE49-F238E27FC236}">
                <a16:creationId xmlns:a16="http://schemas.microsoft.com/office/drawing/2014/main" id="{AD2A2F28-8107-4BF4-932A-B478EDCAE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818173"/>
              </p:ext>
            </p:extLst>
          </p:nvPr>
        </p:nvGraphicFramePr>
        <p:xfrm>
          <a:off x="1715885" y="1174749"/>
          <a:ext cx="5543010" cy="309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28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9920E4-45F1-4034-9FB8-6884C4C38AB4}"/>
              </a:ext>
            </a:extLst>
          </p:cNvPr>
          <p:cNvGrpSpPr/>
          <p:nvPr/>
        </p:nvGrpSpPr>
        <p:grpSpPr>
          <a:xfrm>
            <a:off x="1800444" y="631900"/>
            <a:ext cx="6847370" cy="4064000"/>
            <a:chOff x="1672856" y="638988"/>
            <a:chExt cx="6096000" cy="4064000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14156165-8498-4AC6-A977-9762C9C8DD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1568619"/>
                </p:ext>
              </p:extLst>
            </p:nvPr>
          </p:nvGraphicFramePr>
          <p:xfrm>
            <a:off x="1672856" y="638988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4" name="Graphic 3" descr="Gender">
              <a:extLst>
                <a:ext uri="{FF2B5EF4-FFF2-40B4-BE49-F238E27FC236}">
                  <a16:creationId xmlns:a16="http://schemas.microsoft.com/office/drawing/2014/main" id="{00605721-9F45-492C-AADA-89F03B75F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9083" y="1083931"/>
              <a:ext cx="703964" cy="703964"/>
            </a:xfrm>
            <a:prstGeom prst="rect">
              <a:avLst/>
            </a:prstGeom>
          </p:spPr>
        </p:pic>
        <p:pic>
          <p:nvPicPr>
            <p:cNvPr id="8" name="Graphic 7" descr="Playbook">
              <a:extLst>
                <a:ext uri="{FF2B5EF4-FFF2-40B4-BE49-F238E27FC236}">
                  <a16:creationId xmlns:a16="http://schemas.microsoft.com/office/drawing/2014/main" id="{B2C1DFE4-A0A4-4A3F-AA33-B9E57985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08790" y="2274407"/>
              <a:ext cx="797442" cy="797442"/>
            </a:xfrm>
            <a:prstGeom prst="rect">
              <a:avLst/>
            </a:prstGeom>
          </p:spPr>
        </p:pic>
        <p:pic>
          <p:nvPicPr>
            <p:cNvPr id="14" name="Graphic 13" descr="Checklist">
              <a:extLst>
                <a:ext uri="{FF2B5EF4-FFF2-40B4-BE49-F238E27FC236}">
                  <a16:creationId xmlns:a16="http://schemas.microsoft.com/office/drawing/2014/main" id="{544ED300-C58C-4B86-930A-55F559CF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79083" y="3558362"/>
              <a:ext cx="703964" cy="70396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4B540A2-6482-444F-A602-B0BDD28A32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66978" y="569040"/>
            <a:ext cx="1896020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8F45CB-FDEE-4103-8BA8-99E8D7AAB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655075"/>
              </p:ext>
            </p:extLst>
          </p:nvPr>
        </p:nvGraphicFramePr>
        <p:xfrm>
          <a:off x="4572000" y="1507022"/>
          <a:ext cx="4572000" cy="238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C557A6-BFF6-42B5-BD81-0D99BB6C2D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05224"/>
              </p:ext>
            </p:extLst>
          </p:nvPr>
        </p:nvGraphicFramePr>
        <p:xfrm>
          <a:off x="127590" y="1507022"/>
          <a:ext cx="4571999" cy="238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E38A65C3-DB1B-455D-BEBA-387605E72E57}"/>
              </a:ext>
            </a:extLst>
          </p:cNvPr>
          <p:cNvSpPr/>
          <p:nvPr/>
        </p:nvSpPr>
        <p:spPr>
          <a:xfrm rot="16200000">
            <a:off x="4327225" y="3798662"/>
            <a:ext cx="698814" cy="734257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813D8-333A-4134-8383-EADAEEDDF37E}"/>
              </a:ext>
            </a:extLst>
          </p:cNvPr>
          <p:cNvSpPr txBox="1"/>
          <p:nvPr/>
        </p:nvSpPr>
        <p:spPr>
          <a:xfrm>
            <a:off x="2286000" y="447419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In both the genders majority of the students belong to commerce and management background</a:t>
            </a:r>
            <a:endParaRPr lang="en-IN" dirty="0">
              <a:latin typeface="Abadi" panose="020B0604020104020204" pitchFamily="34" charset="0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8F4820EE-3A20-40A8-A90A-39304A208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67848"/>
              </p:ext>
            </p:extLst>
          </p:nvPr>
        </p:nvGraphicFramePr>
        <p:xfrm>
          <a:off x="6292510" y="4059959"/>
          <a:ext cx="2615609" cy="4142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9724">
                  <a:extLst>
                    <a:ext uri="{9D8B030D-6E8A-4147-A177-3AD203B41FA5}">
                      <a16:colId xmlns:a16="http://schemas.microsoft.com/office/drawing/2014/main" val="3121687901"/>
                    </a:ext>
                  </a:extLst>
                </a:gridCol>
                <a:gridCol w="1145885">
                  <a:extLst>
                    <a:ext uri="{9D8B030D-6E8A-4147-A177-3AD203B41FA5}">
                      <a16:colId xmlns:a16="http://schemas.microsoft.com/office/drawing/2014/main" val="482404470"/>
                    </a:ext>
                  </a:extLst>
                </a:gridCol>
              </a:tblGrid>
              <a:tr h="4142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Male : Female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      1.83:1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510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B47E30-7E33-4A1A-82B3-14A8F4C5B844}"/>
              </a:ext>
            </a:extLst>
          </p:cNvPr>
          <p:cNvSpPr txBox="1"/>
          <p:nvPr/>
        </p:nvSpPr>
        <p:spPr>
          <a:xfrm>
            <a:off x="914400" y="318977"/>
            <a:ext cx="7230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Background Analysis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B7FED5-079B-4BDE-A2C3-D1F890588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197589"/>
              </p:ext>
            </p:extLst>
          </p:nvPr>
        </p:nvGraphicFramePr>
        <p:xfrm>
          <a:off x="394544" y="861330"/>
          <a:ext cx="4602759" cy="2434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CD60C9D9-1DA1-420F-BA17-59D5607B1C57}"/>
              </a:ext>
            </a:extLst>
          </p:cNvPr>
          <p:cNvSpPr/>
          <p:nvPr/>
        </p:nvSpPr>
        <p:spPr>
          <a:xfrm rot="16200000">
            <a:off x="5244334" y="1706996"/>
            <a:ext cx="581025" cy="838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09D218AB-891C-49F8-B725-B5E74A99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89327"/>
              </p:ext>
            </p:extLst>
          </p:nvPr>
        </p:nvGraphicFramePr>
        <p:xfrm>
          <a:off x="637953" y="3295468"/>
          <a:ext cx="8184952" cy="150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726">
                  <a:extLst>
                    <a:ext uri="{9D8B030D-6E8A-4147-A177-3AD203B41FA5}">
                      <a16:colId xmlns:a16="http://schemas.microsoft.com/office/drawing/2014/main" val="1326449830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293113028"/>
                    </a:ext>
                  </a:extLst>
                </a:gridCol>
                <a:gridCol w="2244896">
                  <a:extLst>
                    <a:ext uri="{9D8B030D-6E8A-4147-A177-3AD203B41FA5}">
                      <a16:colId xmlns:a16="http://schemas.microsoft.com/office/drawing/2014/main" val="3561122059"/>
                    </a:ext>
                  </a:extLst>
                </a:gridCol>
              </a:tblGrid>
              <a:tr h="392641"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8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Commerce &amp;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32.61%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28.3%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Medical &amp; 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40%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33.33%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0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Science &amp;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47.62%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29.41%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441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748AEB2-C414-4DCD-8542-CF5D7B5CAA81}"/>
              </a:ext>
            </a:extLst>
          </p:cNvPr>
          <p:cNvSpPr txBox="1"/>
          <p:nvPr/>
        </p:nvSpPr>
        <p:spPr>
          <a:xfrm>
            <a:off x="6072390" y="1756764"/>
            <a:ext cx="3007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Finding</a:t>
            </a:r>
            <a:r>
              <a:rPr lang="en-US" dirty="0">
                <a:latin typeface="Abadi" panose="020B0604020104020204" pitchFamily="34" charset="0"/>
              </a:rPr>
              <a:t>: The difference of work-ex widens the most among Science &amp; Technology graduates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364F3-7E62-4184-A64D-52526674B95C}"/>
              </a:ext>
            </a:extLst>
          </p:cNvPr>
          <p:cNvSpPr txBox="1"/>
          <p:nvPr/>
        </p:nvSpPr>
        <p:spPr>
          <a:xfrm>
            <a:off x="474921" y="301168"/>
            <a:ext cx="7230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Work Experience Analysis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4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9A88DB-6A73-472B-8511-0060E6EA7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933572"/>
              </p:ext>
            </p:extLst>
          </p:nvPr>
        </p:nvGraphicFramePr>
        <p:xfrm>
          <a:off x="0" y="1922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21C05C-B324-4614-9A67-9AD713D59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82174"/>
              </p:ext>
            </p:extLst>
          </p:nvPr>
        </p:nvGraphicFramePr>
        <p:xfrm>
          <a:off x="4572000" y="2571750"/>
          <a:ext cx="4418692" cy="250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2177D7B-5954-4AB5-AFAF-AC9CC9398298}"/>
              </a:ext>
            </a:extLst>
          </p:cNvPr>
          <p:cNvSpPr/>
          <p:nvPr/>
        </p:nvSpPr>
        <p:spPr>
          <a:xfrm>
            <a:off x="4639397" y="914626"/>
            <a:ext cx="1367792" cy="90487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4A842-B0C4-4B8B-B7D4-DC54940DE957}"/>
              </a:ext>
            </a:extLst>
          </p:cNvPr>
          <p:cNvSpPr txBox="1"/>
          <p:nvPr/>
        </p:nvSpPr>
        <p:spPr>
          <a:xfrm>
            <a:off x="6067498" y="868088"/>
            <a:ext cx="297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badi" panose="020B0604020104020204" pitchFamily="34" charset="0"/>
              </a:rPr>
              <a:t>Males prefer Marketing &amp; Finance as their specialization while females are almost equally inclined towards both the specialization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7A5D0C3-D572-445E-8BE3-65676ABA9CED}"/>
              </a:ext>
            </a:extLst>
          </p:cNvPr>
          <p:cNvSpPr/>
          <p:nvPr/>
        </p:nvSpPr>
        <p:spPr>
          <a:xfrm>
            <a:off x="3165623" y="3334080"/>
            <a:ext cx="1374479" cy="9844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F0FDA-23E1-4685-83F7-F9FDE8DCD922}"/>
              </a:ext>
            </a:extLst>
          </p:cNvPr>
          <p:cNvSpPr txBox="1"/>
          <p:nvPr/>
        </p:nvSpPr>
        <p:spPr>
          <a:xfrm>
            <a:off x="205563" y="3071670"/>
            <a:ext cx="2928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badi" panose="020B0604020104020204" pitchFamily="34" charset="0"/>
              </a:rPr>
              <a:t>Number of placed candidates placed are very high in Marketing &amp; Finance as compared to marketing &amp; HR. </a:t>
            </a:r>
          </a:p>
          <a:p>
            <a:pPr algn="just"/>
            <a:endParaRPr lang="en-US" sz="1200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badi" panose="020B0604020104020204" pitchFamily="34" charset="0"/>
              </a:rPr>
              <a:t>On the similar lines, number of unplaced candidates less in Marketing and finance as compared to marketing &amp; HR.</a:t>
            </a:r>
            <a:endParaRPr lang="en-IN" sz="1200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D05B2-A931-4143-B522-2CC3C55EF525}"/>
              </a:ext>
            </a:extLst>
          </p:cNvPr>
          <p:cNvSpPr txBox="1"/>
          <p:nvPr/>
        </p:nvSpPr>
        <p:spPr>
          <a:xfrm>
            <a:off x="4572000" y="92149"/>
            <a:ext cx="29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Specialization Analysis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689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6" grpId="0" animBg="1"/>
      <p:bldP spid="8" grpId="0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8BEDDE3-14E1-45D6-8B49-86568294BE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6869651"/>
                  </p:ext>
                </p:extLst>
              </p:nvPr>
            </p:nvGraphicFramePr>
            <p:xfrm>
              <a:off x="-1572986" y="-152400"/>
              <a:ext cx="12289971" cy="73456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8BEDDE3-14E1-45D6-8B49-86568294BE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72986" y="-152400"/>
                <a:ext cx="12289971" cy="7345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BE582B-7439-48A4-AC37-0C6121EF2248}"/>
              </a:ext>
            </a:extLst>
          </p:cNvPr>
          <p:cNvSpPr txBox="1"/>
          <p:nvPr/>
        </p:nvSpPr>
        <p:spPr>
          <a:xfrm>
            <a:off x="1874520" y="810696"/>
            <a:ext cx="71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SSC%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6E82-D1B9-4F52-9C2C-A2839E0001E9}"/>
              </a:ext>
            </a:extLst>
          </p:cNvPr>
          <p:cNvSpPr txBox="1"/>
          <p:nvPr/>
        </p:nvSpPr>
        <p:spPr>
          <a:xfrm>
            <a:off x="3459480" y="81069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HSC%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AB321-203F-466B-9A3B-6158D0A41102}"/>
              </a:ext>
            </a:extLst>
          </p:cNvPr>
          <p:cNvSpPr txBox="1"/>
          <p:nvPr/>
        </p:nvSpPr>
        <p:spPr>
          <a:xfrm>
            <a:off x="4846320" y="810697"/>
            <a:ext cx="12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Degree%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132F6-B405-4F69-B0A4-C7975EE9AC74}"/>
              </a:ext>
            </a:extLst>
          </p:cNvPr>
          <p:cNvSpPr txBox="1"/>
          <p:nvPr/>
        </p:nvSpPr>
        <p:spPr>
          <a:xfrm>
            <a:off x="6614160" y="81069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MBA%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83ED-9330-4D10-96E8-E4ADA5D625FE}"/>
              </a:ext>
            </a:extLst>
          </p:cNvPr>
          <p:cNvSpPr txBox="1"/>
          <p:nvPr/>
        </p:nvSpPr>
        <p:spPr>
          <a:xfrm>
            <a:off x="116114" y="95513"/>
            <a:ext cx="34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 Analysis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5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C619-729F-E647-9881-919EB521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2503" y="4805605"/>
            <a:ext cx="2057400" cy="273844"/>
          </a:xfrm>
        </p:spPr>
        <p:txBody>
          <a:bodyPr/>
          <a:lstStyle/>
          <a:p>
            <a:fld id="{69342C2B-184C-48E4-9F99-023616C2BED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A6F6C-0B17-EE47-AB61-5EB71A9DE367}"/>
              </a:ext>
            </a:extLst>
          </p:cNvPr>
          <p:cNvSpPr txBox="1"/>
          <p:nvPr/>
        </p:nvSpPr>
        <p:spPr>
          <a:xfrm>
            <a:off x="131945" y="43749"/>
            <a:ext cx="888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Importance of Percentage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AC5BB26A-29C3-794C-BF5E-86F146610AE3}"/>
                  </a:ext>
                </a:extLst>
              </p:cNvPr>
              <p:cNvGraphicFramePr/>
              <p:nvPr/>
            </p:nvGraphicFramePr>
            <p:xfrm>
              <a:off x="741158" y="540975"/>
              <a:ext cx="3468234" cy="18356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AC5BB26A-29C3-794C-BF5E-86F146610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158" y="540975"/>
                <a:ext cx="3468234" cy="1835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B1DD11E-9EEE-4747-AB5F-EC4920BB61E0}"/>
                  </a:ext>
                </a:extLst>
              </p:cNvPr>
              <p:cNvGraphicFramePr/>
              <p:nvPr/>
            </p:nvGraphicFramePr>
            <p:xfrm>
              <a:off x="5312980" y="540975"/>
              <a:ext cx="3279047" cy="18920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B1DD11E-9EEE-4747-AB5F-EC4920BB61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2980" y="540975"/>
                <a:ext cx="3279047" cy="1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4340604-73DD-E942-934B-BC6AFC21C21B}"/>
                  </a:ext>
                </a:extLst>
              </p:cNvPr>
              <p:cNvGraphicFramePr/>
              <p:nvPr/>
            </p:nvGraphicFramePr>
            <p:xfrm>
              <a:off x="741159" y="2571750"/>
              <a:ext cx="3678938" cy="18356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4340604-73DD-E942-934B-BC6AFC21C2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159" y="2571750"/>
                <a:ext cx="3678938" cy="1835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A155351C-1CED-624B-9524-C01C13185DBF}"/>
                  </a:ext>
                </a:extLst>
              </p:cNvPr>
              <p:cNvGraphicFramePr/>
              <p:nvPr/>
            </p:nvGraphicFramePr>
            <p:xfrm>
              <a:off x="5312980" y="2571750"/>
              <a:ext cx="3468233" cy="18356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A155351C-1CED-624B-9524-C01C13185D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2980" y="2571750"/>
                <a:ext cx="3468233" cy="183566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F30F9553-F4A6-C24C-9D24-7FB2B9BD3F96}"/>
              </a:ext>
            </a:extLst>
          </p:cNvPr>
          <p:cNvSpPr/>
          <p:nvPr/>
        </p:nvSpPr>
        <p:spPr>
          <a:xfrm>
            <a:off x="276345" y="4522475"/>
            <a:ext cx="8504868" cy="56626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MBA % is the least affecting percentage for placements &amp; SSC % is the most affecting percentage for placements</a:t>
            </a:r>
          </a:p>
        </p:txBody>
      </p:sp>
    </p:spTree>
    <p:extLst>
      <p:ext uri="{BB962C8B-B14F-4D97-AF65-F5344CB8AC3E}">
        <p14:creationId xmlns:p14="http://schemas.microsoft.com/office/powerpoint/2010/main" val="23704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8A95DE-5AAE-47FB-BCFB-02CC4951D71F}"/>
              </a:ext>
            </a:extLst>
          </p:cNvPr>
          <p:cNvSpPr txBox="1"/>
          <p:nvPr/>
        </p:nvSpPr>
        <p:spPr>
          <a:xfrm>
            <a:off x="656011" y="207779"/>
            <a:ext cx="3780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Regression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41E41D7-7072-4C30-9984-A70FF8FE49E2}"/>
              </a:ext>
            </a:extLst>
          </p:cNvPr>
          <p:cNvGraphicFramePr>
            <a:graphicFrameLocks/>
          </p:cNvGraphicFramePr>
          <p:nvPr/>
        </p:nvGraphicFramePr>
        <p:xfrm>
          <a:off x="2404222" y="2878566"/>
          <a:ext cx="4265640" cy="215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56107C6-5C84-4EFE-847B-C7B4F1513937}"/>
              </a:ext>
            </a:extLst>
          </p:cNvPr>
          <p:cNvGraphicFramePr>
            <a:graphicFrameLocks/>
          </p:cNvGraphicFramePr>
          <p:nvPr/>
        </p:nvGraphicFramePr>
        <p:xfrm>
          <a:off x="371463" y="657690"/>
          <a:ext cx="4065519" cy="222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C5313A0-7B0F-4B25-A112-3DCC86DA73D7}"/>
              </a:ext>
            </a:extLst>
          </p:cNvPr>
          <p:cNvGraphicFramePr>
            <a:graphicFrameLocks/>
          </p:cNvGraphicFramePr>
          <p:nvPr/>
        </p:nvGraphicFramePr>
        <p:xfrm>
          <a:off x="4721530" y="657690"/>
          <a:ext cx="4209147" cy="2331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E9E2F4-4D2F-4B32-96FD-4FDABE8AAFB4}"/>
              </a:ext>
            </a:extLst>
          </p:cNvPr>
          <p:cNvSpPr txBox="1"/>
          <p:nvPr/>
        </p:nvSpPr>
        <p:spPr>
          <a:xfrm>
            <a:off x="1073232" y="2832815"/>
            <a:ext cx="1134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S.E.=5.35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F5516-51F1-494E-8277-1FB1754E86EC}"/>
              </a:ext>
            </a:extLst>
          </p:cNvPr>
          <p:cNvSpPr txBox="1"/>
          <p:nvPr/>
        </p:nvSpPr>
        <p:spPr>
          <a:xfrm>
            <a:off x="7063563" y="2955926"/>
            <a:ext cx="1134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S.E.=5.47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E1E88-5C91-4170-8091-8F865156C3AF}"/>
              </a:ext>
            </a:extLst>
          </p:cNvPr>
          <p:cNvSpPr txBox="1"/>
          <p:nvPr/>
        </p:nvSpPr>
        <p:spPr>
          <a:xfrm>
            <a:off x="6666130" y="4585048"/>
            <a:ext cx="1134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S.E.=5.39</a:t>
            </a:r>
          </a:p>
        </p:txBody>
      </p:sp>
    </p:spTree>
    <p:extLst>
      <p:ext uri="{BB962C8B-B14F-4D97-AF65-F5344CB8AC3E}">
        <p14:creationId xmlns:p14="http://schemas.microsoft.com/office/powerpoint/2010/main" val="27369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00DF3A-7FCC-47B6-9F49-5FB8AB84488E}"/>
              </a:ext>
            </a:extLst>
          </p:cNvPr>
          <p:cNvSpPr txBox="1"/>
          <p:nvPr/>
        </p:nvSpPr>
        <p:spPr>
          <a:xfrm>
            <a:off x="489097" y="157669"/>
            <a:ext cx="3175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Correlation</a:t>
            </a:r>
            <a:endParaRPr lang="en-IN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BAAECDC-332C-4738-A1B3-F968E03C9C4B}"/>
              </a:ext>
            </a:extLst>
          </p:cNvPr>
          <p:cNvSpPr/>
          <p:nvPr/>
        </p:nvSpPr>
        <p:spPr>
          <a:xfrm rot="10800000">
            <a:off x="4223316" y="3337708"/>
            <a:ext cx="567069" cy="411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8554E-38DE-40B1-AAF7-61C5C10C8E63}"/>
              </a:ext>
            </a:extLst>
          </p:cNvPr>
          <p:cNvSpPr txBox="1"/>
          <p:nvPr/>
        </p:nvSpPr>
        <p:spPr>
          <a:xfrm>
            <a:off x="1593528" y="3740407"/>
            <a:ext cx="6138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badi" panose="020B0604020104020204" pitchFamily="34" charset="0"/>
              </a:rPr>
              <a:t>SSC% and degree% have moderately positively correlation. Therefore, a good score in SSC% indicates a good score in degree % as well.</a:t>
            </a:r>
          </a:p>
          <a:p>
            <a:pPr algn="just"/>
            <a:r>
              <a:rPr lang="en-US" dirty="0">
                <a:latin typeface="Abadi" panose="020B0604020104020204" pitchFamily="34" charset="0"/>
              </a:rPr>
              <a:t>SSC% </a:t>
            </a:r>
            <a:r>
              <a:rPr lang="en-US">
                <a:latin typeface="Abadi" panose="020B0604020104020204" pitchFamily="34" charset="0"/>
              </a:rPr>
              <a:t>and HSC% </a:t>
            </a:r>
            <a:r>
              <a:rPr lang="en-US" dirty="0">
                <a:latin typeface="Abadi" panose="020B0604020104020204" pitchFamily="34" charset="0"/>
              </a:rPr>
              <a:t>are least correlated. Therefore, SSC% does not affect the MBA%.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63C14C95-7D07-43E5-B2BD-9E9D71AB7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26434"/>
              </p:ext>
            </p:extLst>
          </p:nvPr>
        </p:nvGraphicFramePr>
        <p:xfrm>
          <a:off x="1303487" y="933441"/>
          <a:ext cx="6428860" cy="23047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5772">
                  <a:extLst>
                    <a:ext uri="{9D8B030D-6E8A-4147-A177-3AD203B41FA5}">
                      <a16:colId xmlns:a16="http://schemas.microsoft.com/office/drawing/2014/main" val="3683826348"/>
                    </a:ext>
                  </a:extLst>
                </a:gridCol>
                <a:gridCol w="1285772">
                  <a:extLst>
                    <a:ext uri="{9D8B030D-6E8A-4147-A177-3AD203B41FA5}">
                      <a16:colId xmlns:a16="http://schemas.microsoft.com/office/drawing/2014/main" val="106875339"/>
                    </a:ext>
                  </a:extLst>
                </a:gridCol>
                <a:gridCol w="1285772">
                  <a:extLst>
                    <a:ext uri="{9D8B030D-6E8A-4147-A177-3AD203B41FA5}">
                      <a16:colId xmlns:a16="http://schemas.microsoft.com/office/drawing/2014/main" val="708243636"/>
                    </a:ext>
                  </a:extLst>
                </a:gridCol>
                <a:gridCol w="1285772">
                  <a:extLst>
                    <a:ext uri="{9D8B030D-6E8A-4147-A177-3AD203B41FA5}">
                      <a16:colId xmlns:a16="http://schemas.microsoft.com/office/drawing/2014/main" val="1448033854"/>
                    </a:ext>
                  </a:extLst>
                </a:gridCol>
                <a:gridCol w="1285772">
                  <a:extLst>
                    <a:ext uri="{9D8B030D-6E8A-4147-A177-3AD203B41FA5}">
                      <a16:colId xmlns:a16="http://schemas.microsoft.com/office/drawing/2014/main" val="3737738177"/>
                    </a:ext>
                  </a:extLst>
                </a:gridCol>
              </a:tblGrid>
              <a:tr h="653848"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SSC%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HSC%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MBA%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91490"/>
                  </a:ext>
                </a:extLst>
              </a:tr>
              <a:tr h="412714">
                <a:tc>
                  <a:txBody>
                    <a:bodyPr/>
                    <a:lstStyle/>
                    <a:p>
                      <a:r>
                        <a:rPr lang="en-US" dirty="0"/>
                        <a:t>SSC%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56604"/>
                  </a:ext>
                </a:extLst>
              </a:tr>
              <a:tr h="412714">
                <a:tc>
                  <a:txBody>
                    <a:bodyPr/>
                    <a:lstStyle/>
                    <a:p>
                      <a:r>
                        <a:rPr lang="en-US" dirty="0"/>
                        <a:t>HSC%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83431"/>
                  </a:ext>
                </a:extLst>
              </a:tr>
              <a:tr h="412714">
                <a:tc>
                  <a:txBody>
                    <a:bodyPr/>
                    <a:lstStyle/>
                    <a:p>
                      <a:r>
                        <a:rPr lang="en-US" dirty="0"/>
                        <a:t>Degree%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42769"/>
                  </a:ext>
                </a:extLst>
              </a:tr>
              <a:tr h="412714">
                <a:tc>
                  <a:txBody>
                    <a:bodyPr/>
                    <a:lstStyle/>
                    <a:p>
                      <a:r>
                        <a:rPr lang="en-US" dirty="0"/>
                        <a:t>MBA%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971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B8C01EEE-42F3-4D0A-95D0-21A5E29FA46D}"/>
              </a:ext>
            </a:extLst>
          </p:cNvPr>
          <p:cNvSpPr/>
          <p:nvPr/>
        </p:nvSpPr>
        <p:spPr>
          <a:xfrm>
            <a:off x="1303487" y="3816783"/>
            <a:ext cx="184297" cy="106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686A3"/>
      </a:accent1>
      <a:accent2>
        <a:srgbClr val="EEB1C7"/>
      </a:accent2>
      <a:accent3>
        <a:srgbClr val="B271CC"/>
      </a:accent3>
      <a:accent4>
        <a:srgbClr val="D0A4EB"/>
      </a:accent4>
      <a:accent5>
        <a:srgbClr val="FCB524"/>
      </a:accent5>
      <a:accent6>
        <a:srgbClr val="FAE0AA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ometric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55070"/>
      </a:accent1>
      <a:accent2>
        <a:srgbClr val="6D597A"/>
      </a:accent2>
      <a:accent3>
        <a:srgbClr val="B56576"/>
      </a:accent3>
      <a:accent4>
        <a:srgbClr val="E56B6F"/>
      </a:accent4>
      <a:accent5>
        <a:srgbClr val="EEAB9E"/>
      </a:accent5>
      <a:accent6>
        <a:srgbClr val="57ADB5"/>
      </a:accent6>
      <a:hlink>
        <a:srgbClr val="3550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793</Words>
  <Application>Microsoft Office PowerPoint</Application>
  <PresentationFormat>On-screen Show (16:9)</PresentationFormat>
  <Paragraphs>218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Franklin Gothic Demi</vt:lpstr>
      <vt:lpstr>Arial</vt:lpstr>
      <vt:lpstr>Abadi</vt:lpstr>
      <vt:lpstr>Calibri</vt:lpstr>
      <vt:lpstr>Fira Sans Extra Condensed Medium</vt:lpstr>
      <vt:lpstr>Roboto</vt:lpstr>
      <vt:lpstr>Fira Sans</vt:lpstr>
      <vt:lpstr>Calibri Light</vt:lpstr>
      <vt:lpstr>Ideas Infographics by Slidesgo</vt:lpstr>
      <vt:lpstr>Isometric Infographics by Slidesgo</vt:lpstr>
      <vt:lpstr>Celestial</vt:lpstr>
      <vt:lpstr>Placement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Infographics</dc:title>
  <cp:lastModifiedBy>Pratik Sankhe</cp:lastModifiedBy>
  <cp:revision>67</cp:revision>
  <dcterms:modified xsi:type="dcterms:W3CDTF">2020-10-22T05:26:11Z</dcterms:modified>
</cp:coreProperties>
</file>