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84" r:id="rId3"/>
    <p:sldId id="285" r:id="rId4"/>
    <p:sldId id="291" r:id="rId5"/>
    <p:sldId id="292" r:id="rId6"/>
    <p:sldId id="288" r:id="rId7"/>
    <p:sldId id="297" r:id="rId8"/>
    <p:sldId id="298" r:id="rId9"/>
    <p:sldId id="299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C4F"/>
    <a:srgbClr val="001C7F"/>
    <a:srgbClr val="00209D"/>
    <a:srgbClr val="D4D2D2"/>
    <a:srgbClr val="FEE8B5"/>
    <a:srgbClr val="FFFFFF"/>
    <a:srgbClr val="FFFCF6"/>
    <a:srgbClr val="001B63"/>
    <a:srgbClr val="001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42" autoAdjust="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3ABF9-87D5-47AA-A6F2-2A3C5D4B1D6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F70F1-38CF-4BED-8FDD-FD724F3DE6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F70F1-38CF-4BED-8FDD-FD724F3DE6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0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F70F1-38CF-4BED-8FDD-FD724F3DE6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4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F70F1-38CF-4BED-8FDD-FD724F3DE6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4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F70F1-38CF-4BED-8FDD-FD724F3DE6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1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F70F1-38CF-4BED-8FDD-FD724F3DE6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3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D6B1-10B4-4822-8977-970670F695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5C79-409F-4B5B-929A-137A251C97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山上有许多星星&#10;&#10;低可信度描述已自动生成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2" y="0"/>
            <a:ext cx="1219200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任意多边形: 形状 1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B2644"/>
              </a:gs>
              <a:gs pos="47000">
                <a:srgbClr val="0B2644">
                  <a:alpha val="78000"/>
                </a:srgbClr>
              </a:gs>
              <a:gs pos="100000">
                <a:srgbClr val="0B2644">
                  <a:alpha val="16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山上有许多星星&#10;&#10;低可信度描述已自动生成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-5" y="2398487"/>
            <a:ext cx="12192005" cy="448519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/>
        </p:nvSpPr>
        <p:spPr>
          <a:xfrm>
            <a:off x="2787995" y="1945030"/>
            <a:ext cx="7609769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solidFill>
                  <a:srgbClr val="FFFCF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微信小程序期末项目</a:t>
            </a:r>
            <a:r>
              <a:rPr lang="en-US" altLang="zh-CN" sz="4000" dirty="0">
                <a:solidFill>
                  <a:srgbClr val="FFFCF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——</a:t>
            </a:r>
            <a:r>
              <a:rPr lang="zh-CN" altLang="en-US" sz="4000" dirty="0">
                <a:solidFill>
                  <a:srgbClr val="FFFCF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仿知乎</a:t>
            </a:r>
          </a:p>
        </p:txBody>
      </p:sp>
      <p:sp>
        <p:nvSpPr>
          <p:cNvPr id="5" name="矩形 4"/>
          <p:cNvSpPr/>
          <p:nvPr/>
        </p:nvSpPr>
        <p:spPr>
          <a:xfrm>
            <a:off x="8366636" y="3240294"/>
            <a:ext cx="1699701" cy="377411"/>
          </a:xfrm>
          <a:prstGeom prst="rect">
            <a:avLst/>
          </a:prstGeom>
          <a:ln>
            <a:solidFill>
              <a:srgbClr val="FFFCF6"/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汇报人：邹海军</a:t>
            </a:r>
            <a:endParaRPr lang="en-US" altLang="zh-CN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山上有许多星星&#10;&#10;低可信度描述已自动生成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2" y="0"/>
            <a:ext cx="1219200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任意多边形: 形状 1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B2644"/>
              </a:gs>
              <a:gs pos="47000">
                <a:srgbClr val="0B2644">
                  <a:alpha val="78000"/>
                </a:srgbClr>
              </a:gs>
              <a:gs pos="100000">
                <a:srgbClr val="0B2644">
                  <a:alpha val="16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山上有许多星星&#10;&#10;低可信度描述已自动生成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-2" y="2372810"/>
            <a:ext cx="12192005" cy="448519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3060163" y="2207846"/>
            <a:ext cx="6071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6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获取知乎数据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3010524" y="3340332"/>
            <a:ext cx="6170953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Get knowledge data</a:t>
            </a: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17515" y="965835"/>
            <a:ext cx="1157605" cy="11576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1C7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4000" b="1" dirty="0">
              <a:solidFill>
                <a:srgbClr val="001C7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970" y="-78450"/>
            <a:ext cx="5127187" cy="1227306"/>
            <a:chOff x="132970" y="-78450"/>
            <a:chExt cx="5127187" cy="1227306"/>
          </a:xfrm>
        </p:grpSpPr>
        <p:sp>
          <p:nvSpPr>
            <p:cNvPr id="2" name="文本框 1"/>
            <p:cNvSpPr txBox="1"/>
            <p:nvPr/>
          </p:nvSpPr>
          <p:spPr>
            <a:xfrm>
              <a:off x="960631" y="418471"/>
              <a:ext cx="4299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通过云存储获取知乎新闻数据</a:t>
              </a:r>
            </a:p>
          </p:txBody>
        </p:sp>
        <p:pic>
          <p:nvPicPr>
            <p:cNvPr id="4" name="图片 3" descr="图片包含 灯光, 交通, 游戏机, 星星&#10;&#10;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70" y="-78450"/>
              <a:ext cx="1227306" cy="1227306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445CDE6-EC55-470D-94D8-70B6F0F5A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71" y="1023692"/>
            <a:ext cx="7851532" cy="3943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A24278-61DD-4503-B24F-8BD9D36F6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929" y="418471"/>
            <a:ext cx="38481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9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970" y="-78450"/>
            <a:ext cx="5963029" cy="1227306"/>
            <a:chOff x="132970" y="-78450"/>
            <a:chExt cx="5963029" cy="1227306"/>
          </a:xfrm>
        </p:grpSpPr>
        <p:sp>
          <p:nvSpPr>
            <p:cNvPr id="2" name="文本框 1"/>
            <p:cNvSpPr txBox="1"/>
            <p:nvPr/>
          </p:nvSpPr>
          <p:spPr>
            <a:xfrm>
              <a:off x="960630" y="418471"/>
              <a:ext cx="5135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通过云存储获取知乎新闻数据，代码</a:t>
              </a:r>
            </a:p>
          </p:txBody>
        </p:sp>
        <p:pic>
          <p:nvPicPr>
            <p:cNvPr id="4" name="图片 3" descr="图片包含 灯光, 交通, 游戏机, 星星&#10;&#10;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70" y="-78450"/>
              <a:ext cx="1227306" cy="1227306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3C1AD1C-7C4A-4E20-9699-A36227ACA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9" y="2899363"/>
            <a:ext cx="5875529" cy="10592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C1DD76-A8E3-4480-B8CD-28E1C5F87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32" y="1566936"/>
            <a:ext cx="4359018" cy="34978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4F67E2-0C90-4D8B-9ED9-08A3FFEEA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4" y="2018394"/>
            <a:ext cx="7102455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山上有许多星星&#10;&#10;低可信度描述已自动生成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2" y="0"/>
            <a:ext cx="1219200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任意多边形: 形状 1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B2644"/>
              </a:gs>
              <a:gs pos="47000">
                <a:srgbClr val="0B2644">
                  <a:alpha val="78000"/>
                </a:srgbClr>
              </a:gs>
              <a:gs pos="100000">
                <a:srgbClr val="0B2644">
                  <a:alpha val="16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山上有许多星星&#10;&#10;低可信度描述已自动生成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-5" y="2372810"/>
            <a:ext cx="12192005" cy="448519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3060163" y="2207846"/>
            <a:ext cx="6071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6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浏览记录</a:t>
            </a:r>
          </a:p>
        </p:txBody>
      </p:sp>
      <p:sp>
        <p:nvSpPr>
          <p:cNvPr id="7" name="矩形 6"/>
          <p:cNvSpPr/>
          <p:nvPr/>
        </p:nvSpPr>
        <p:spPr>
          <a:xfrm>
            <a:off x="3010524" y="3340332"/>
            <a:ext cx="6170953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Browse records</a:t>
            </a: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17515" y="965835"/>
            <a:ext cx="1157605" cy="11576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001C7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4000" b="1" dirty="0">
              <a:solidFill>
                <a:srgbClr val="001C7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970" y="-78450"/>
            <a:ext cx="9482370" cy="1227306"/>
            <a:chOff x="132970" y="-78450"/>
            <a:chExt cx="9482370" cy="1227306"/>
          </a:xfrm>
        </p:grpSpPr>
        <p:sp>
          <p:nvSpPr>
            <p:cNvPr id="2" name="文本框 1"/>
            <p:cNvSpPr txBox="1"/>
            <p:nvPr/>
          </p:nvSpPr>
          <p:spPr>
            <a:xfrm>
              <a:off x="960630" y="418471"/>
              <a:ext cx="865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浏览记录</a:t>
              </a:r>
            </a:p>
          </p:txBody>
        </p:sp>
        <p:pic>
          <p:nvPicPr>
            <p:cNvPr id="4" name="图片 3" descr="图片包含 灯光, 交通, 游戏机, 星星&#10;&#10;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70" y="-78450"/>
              <a:ext cx="1227306" cy="1227306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61A68CA-A541-4D2F-B64B-7E3702AA7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30" y="1148856"/>
            <a:ext cx="3733800" cy="56272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81BCE8A-9570-4A2D-AC29-EC99A8F837D2}"/>
              </a:ext>
            </a:extLst>
          </p:cNvPr>
          <p:cNvSpPr txBox="1"/>
          <p:nvPr/>
        </p:nvSpPr>
        <p:spPr>
          <a:xfrm>
            <a:off x="6096000" y="2139885"/>
            <a:ext cx="3591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浏览记录功能，使用</a:t>
            </a:r>
            <a:r>
              <a:rPr lang="en-US" altLang="zh-CN" dirty="0">
                <a:solidFill>
                  <a:schemeClr val="bg1"/>
                </a:solidFill>
              </a:rPr>
              <a:t>Storage</a:t>
            </a:r>
            <a:r>
              <a:rPr lang="zh-CN" altLang="en-US" dirty="0">
                <a:solidFill>
                  <a:schemeClr val="bg1"/>
                </a:solidFill>
              </a:rPr>
              <a:t>缓存实现，浏览一条新闻，缓存数据就会同步添加，然后在调出记录即可，还能删除记录。</a:t>
            </a:r>
          </a:p>
        </p:txBody>
      </p:sp>
    </p:spTree>
    <p:extLst>
      <p:ext uri="{BB962C8B-B14F-4D97-AF65-F5344CB8AC3E}">
        <p14:creationId xmlns:p14="http://schemas.microsoft.com/office/powerpoint/2010/main" val="372695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1250" y="-29427"/>
            <a:ext cx="9454090" cy="1227306"/>
            <a:chOff x="161250" y="-29427"/>
            <a:chExt cx="9454090" cy="1227306"/>
          </a:xfrm>
        </p:grpSpPr>
        <p:sp>
          <p:nvSpPr>
            <p:cNvPr id="2" name="文本框 1"/>
            <p:cNvSpPr txBox="1"/>
            <p:nvPr/>
          </p:nvSpPr>
          <p:spPr>
            <a:xfrm>
              <a:off x="960630" y="418471"/>
              <a:ext cx="865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records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页面</a:t>
              </a:r>
            </a:p>
          </p:txBody>
        </p:sp>
        <p:pic>
          <p:nvPicPr>
            <p:cNvPr id="4" name="图片 3" descr="图片包含 灯光, 交通, 游戏机, 星星&#10;&#10;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50" y="-29427"/>
              <a:ext cx="1227306" cy="1227306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E81A21F-1431-4590-9D33-6193631E5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55" y="1864103"/>
            <a:ext cx="6401355" cy="33073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007B43-15C7-4EB7-AE9C-E2A5A3BA0113}"/>
              </a:ext>
            </a:extLst>
          </p:cNvPr>
          <p:cNvSpPr txBox="1"/>
          <p:nvPr/>
        </p:nvSpPr>
        <p:spPr>
          <a:xfrm>
            <a:off x="7466029" y="2366128"/>
            <a:ext cx="282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这里调用缓存数据，将浏览记录显示</a:t>
            </a:r>
          </a:p>
        </p:txBody>
      </p:sp>
    </p:spTree>
    <p:extLst>
      <p:ext uri="{BB962C8B-B14F-4D97-AF65-F5344CB8AC3E}">
        <p14:creationId xmlns:p14="http://schemas.microsoft.com/office/powerpoint/2010/main" val="1365584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1250" y="-29427"/>
            <a:ext cx="9454090" cy="1227306"/>
            <a:chOff x="161250" y="-29427"/>
            <a:chExt cx="9454090" cy="1227306"/>
          </a:xfrm>
        </p:grpSpPr>
        <p:sp>
          <p:nvSpPr>
            <p:cNvPr id="2" name="文本框 1"/>
            <p:cNvSpPr txBox="1"/>
            <p:nvPr/>
          </p:nvSpPr>
          <p:spPr>
            <a:xfrm>
              <a:off x="960630" y="418471"/>
              <a:ext cx="865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records</a:t>
              </a:r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页面</a:t>
              </a:r>
            </a:p>
          </p:txBody>
        </p:sp>
        <p:pic>
          <p:nvPicPr>
            <p:cNvPr id="4" name="图片 3" descr="图片包含 灯光, 交通, 游戏机, 星星&#10;&#10;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50" y="-29427"/>
              <a:ext cx="1227306" cy="1227306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9E82BE-63AD-4530-9248-013BC0E70639}"/>
              </a:ext>
            </a:extLst>
          </p:cNvPr>
          <p:cNvSpPr txBox="1"/>
          <p:nvPr/>
        </p:nvSpPr>
        <p:spPr>
          <a:xfrm>
            <a:off x="9945278" y="1923068"/>
            <a:ext cx="201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这是删除浏览记录的代码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CFF375-63D3-4938-BCAB-3AA2BB96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40" y="1197879"/>
            <a:ext cx="94107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1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山上有许多星星&#10;&#10;低可信度描述已自动生成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2" y="0"/>
            <a:ext cx="1219200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任意多边形: 形状 1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B2644"/>
              </a:gs>
              <a:gs pos="47000">
                <a:srgbClr val="0B2644">
                  <a:alpha val="78000"/>
                </a:srgbClr>
              </a:gs>
              <a:gs pos="100000">
                <a:srgbClr val="0B2644">
                  <a:alpha val="16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0"/>
          </a:p>
        </p:txBody>
      </p:sp>
      <p:pic>
        <p:nvPicPr>
          <p:cNvPr id="21" name="图片 20" descr="山上有许多星星&#10;&#10;低可信度描述已自动生成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-2" y="2372810"/>
            <a:ext cx="12192005" cy="448519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35B089-BD77-4E5F-ACAA-8386DF186F5A}"/>
              </a:ext>
            </a:extLst>
          </p:cNvPr>
          <p:cNvSpPr/>
          <p:nvPr/>
        </p:nvSpPr>
        <p:spPr>
          <a:xfrm>
            <a:off x="4721264" y="2477141"/>
            <a:ext cx="274947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完结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</Words>
  <Application>Microsoft Office PowerPoint</Application>
  <PresentationFormat>宽屏</PresentationFormat>
  <Paragraphs>22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思源黑体 CN Medium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素材来源网站当图网-www.99ppt.com</dc:title>
  <dc:subject>素材来源网站当图网-www.99ppt.com</dc:subject>
  <dc:creator>素材来源网站当图网-www.99ppt.com</dc:creator>
  <dc:description>素材来源网站当图网-www.99ppt.com</dc:description>
  <cp:lastModifiedBy>zou haijun</cp:lastModifiedBy>
  <cp:revision>14</cp:revision>
  <dcterms:created xsi:type="dcterms:W3CDTF">2020-02-03T05:51:00Z</dcterms:created>
  <dcterms:modified xsi:type="dcterms:W3CDTF">2021-11-22T02:01:34Z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FBD4F33FBA634F72B647B0DC2A747300</vt:lpwstr>
  </property>
  <property fmtid="{D5CDD505-2E9C-101B-9397-08002B2CF9AE}" pid="3" name="KSOProductBuildVer">
    <vt:lpwstr>2052-11.1.0.10495</vt:lpwstr>
  </property>
  <property fmtid="{A09F084E-AD41-489F-8076-AA5BE3082BCA}" pid="100">
    <vt:ui4>5</vt:ui4>
  </property>
  <property fmtid="{64440492-4C8B-11D1-8B70-080036B11A03}" pid="11">
    <vt:lpwstr>素材来源网站当图网-www.99ppt.com</vt:lpwstr>
  </property>
</Properties>
</file>