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2" autoAdjust="0"/>
    <p:restoredTop sz="94660"/>
  </p:normalViewPr>
  <p:slideViewPr>
    <p:cSldViewPr snapToGrid="0">
      <p:cViewPr>
        <p:scale>
          <a:sx n="75" d="100"/>
          <a:sy n="75" d="100"/>
        </p:scale>
        <p:origin x="375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3EF8-38EC-43B6-AE3D-2809157BFA1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69D6-1251-4CE2-801E-81EC0E7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1BEBEA-3330-4DB3-A066-F949989AA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61150"/>
              </p:ext>
            </p:extLst>
          </p:nvPr>
        </p:nvGraphicFramePr>
        <p:xfrm>
          <a:off x="426720" y="1473200"/>
          <a:ext cx="2753039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92">
                  <a:extLst>
                    <a:ext uri="{9D8B030D-6E8A-4147-A177-3AD203B41FA5}">
                      <a16:colId xmlns:a16="http://schemas.microsoft.com/office/drawing/2014/main" val="26013672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27578698"/>
                    </a:ext>
                  </a:extLst>
                </a:gridCol>
                <a:gridCol w="1307227">
                  <a:extLst>
                    <a:ext uri="{9D8B030D-6E8A-4147-A177-3AD203B41FA5}">
                      <a16:colId xmlns:a16="http://schemas.microsoft.com/office/drawing/2014/main" val="38426798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obstacle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9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x</a:t>
                      </a:r>
                    </a:p>
                    <a:p>
                      <a:r>
                        <a:rPr lang="en-US" dirty="0"/>
                        <a:t>- y</a:t>
                      </a:r>
                    </a:p>
                    <a:p>
                      <a:r>
                        <a:rPr lang="en-US" dirty="0"/>
                        <a:t>- width</a:t>
                      </a:r>
                    </a:p>
                    <a:p>
                      <a:r>
                        <a:rPr lang="en-US" dirty="0"/>
                        <a:t>- height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rect</a:t>
                      </a:r>
                      <a:endParaRPr lang="en-US" dirty="0"/>
                    </a:p>
                    <a:p>
                      <a:r>
                        <a:rPr lang="en-US" dirty="0"/>
                        <a:t>-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 err="1"/>
                        <a:t>pygame.Rect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[]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26324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89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122658-57D2-4925-9310-C75EEC837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47810"/>
              </p:ext>
            </p:extLst>
          </p:nvPr>
        </p:nvGraphicFramePr>
        <p:xfrm>
          <a:off x="3581400" y="1460500"/>
          <a:ext cx="2753039" cy="227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92">
                  <a:extLst>
                    <a:ext uri="{9D8B030D-6E8A-4147-A177-3AD203B41FA5}">
                      <a16:colId xmlns:a16="http://schemas.microsoft.com/office/drawing/2014/main" val="26013672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27578698"/>
                    </a:ext>
                  </a:extLst>
                </a:gridCol>
                <a:gridCol w="1307227">
                  <a:extLst>
                    <a:ext uri="{9D8B030D-6E8A-4147-A177-3AD203B41FA5}">
                      <a16:colId xmlns:a16="http://schemas.microsoft.com/office/drawing/2014/main" val="38426798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9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x</a:t>
                      </a:r>
                    </a:p>
                    <a:p>
                      <a:r>
                        <a:rPr lang="en-US" dirty="0"/>
                        <a:t>- y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xvel</a:t>
                      </a:r>
                      <a:endParaRPr lang="en-US" dirty="0"/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yvel</a:t>
                      </a:r>
                      <a:endParaRPr lang="en-US" dirty="0"/>
                    </a:p>
                    <a:p>
                      <a:r>
                        <a:rPr lang="en-US" dirty="0"/>
                        <a:t>- status</a:t>
                      </a:r>
                    </a:p>
                    <a:p>
                      <a:r>
                        <a:rPr lang="en-US" dirty="0"/>
                        <a:t>- speed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rect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 err="1"/>
                        <a:t>pygame.Rect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26324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+ move()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89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114F72-2A64-45C2-B824-E8D40C11D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05719"/>
              </p:ext>
            </p:extLst>
          </p:nvPr>
        </p:nvGraphicFramePr>
        <p:xfrm>
          <a:off x="3581399" y="4373880"/>
          <a:ext cx="2753039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92">
                  <a:extLst>
                    <a:ext uri="{9D8B030D-6E8A-4147-A177-3AD203B41FA5}">
                      <a16:colId xmlns:a16="http://schemas.microsoft.com/office/drawing/2014/main" val="26013672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27578698"/>
                    </a:ext>
                  </a:extLst>
                </a:gridCol>
                <a:gridCol w="1307227">
                  <a:extLst>
                    <a:ext uri="{9D8B030D-6E8A-4147-A177-3AD203B41FA5}">
                      <a16:colId xmlns:a16="http://schemas.microsoft.com/office/drawing/2014/main" val="38426798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9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cooldown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rect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 err="1"/>
                        <a:t>pygame.Rect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26324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+ move()</a:t>
                      </a:r>
                    </a:p>
                    <a:p>
                      <a:r>
                        <a:rPr lang="en-US" dirty="0"/>
                        <a:t>+ fire()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checkFire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89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FC1D54-8F1D-44D8-8896-45CF18F2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09450"/>
              </p:ext>
            </p:extLst>
          </p:nvPr>
        </p:nvGraphicFramePr>
        <p:xfrm>
          <a:off x="426720" y="4089400"/>
          <a:ext cx="2753039" cy="281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92">
                  <a:extLst>
                    <a:ext uri="{9D8B030D-6E8A-4147-A177-3AD203B41FA5}">
                      <a16:colId xmlns:a16="http://schemas.microsoft.com/office/drawing/2014/main" val="26013672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27578698"/>
                    </a:ext>
                  </a:extLst>
                </a:gridCol>
                <a:gridCol w="1307227">
                  <a:extLst>
                    <a:ext uri="{9D8B030D-6E8A-4147-A177-3AD203B41FA5}">
                      <a16:colId xmlns:a16="http://schemas.microsoft.com/office/drawing/2014/main" val="38426798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nablu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9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x</a:t>
                      </a:r>
                    </a:p>
                    <a:p>
                      <a:r>
                        <a:rPr lang="en-US" dirty="0"/>
                        <a:t>- y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xvel</a:t>
                      </a:r>
                      <a:endParaRPr lang="en-US" dirty="0"/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yvel</a:t>
                      </a:r>
                      <a:endParaRPr lang="en-US" dirty="0"/>
                    </a:p>
                    <a:p>
                      <a:r>
                        <a:rPr lang="en-US" dirty="0"/>
                        <a:t>- status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timer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Rect</a:t>
                      </a:r>
                      <a:endParaRPr lang="en-US" dirty="0"/>
                    </a:p>
                    <a:p>
                      <a:r>
                        <a:rPr lang="en-US" dirty="0"/>
                        <a:t>-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 err="1"/>
                        <a:t>pygame.Rect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26324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finddistance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+ teleport()</a:t>
                      </a:r>
                    </a:p>
                    <a:p>
                      <a:r>
                        <a:rPr lang="en-US" dirty="0"/>
                        <a:t>+ move()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895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C9E42F-F5FA-4081-8C2D-0B7C06903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98070"/>
              </p:ext>
            </p:extLst>
          </p:nvPr>
        </p:nvGraphicFramePr>
        <p:xfrm>
          <a:off x="3581398" y="6172200"/>
          <a:ext cx="2753039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92">
                  <a:extLst>
                    <a:ext uri="{9D8B030D-6E8A-4147-A177-3AD203B41FA5}">
                      <a16:colId xmlns:a16="http://schemas.microsoft.com/office/drawing/2014/main" val="26013672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27578698"/>
                    </a:ext>
                  </a:extLst>
                </a:gridCol>
                <a:gridCol w="1307227">
                  <a:extLst>
                    <a:ext uri="{9D8B030D-6E8A-4147-A177-3AD203B41FA5}">
                      <a16:colId xmlns:a16="http://schemas.microsoft.com/office/drawing/2014/main" val="38426798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bullets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9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x</a:t>
                      </a:r>
                    </a:p>
                    <a:p>
                      <a:r>
                        <a:rPr lang="en-US" dirty="0"/>
                        <a:t>- y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xvel</a:t>
                      </a:r>
                      <a:endParaRPr lang="en-US" dirty="0"/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yvel</a:t>
                      </a:r>
                      <a:endParaRPr lang="en-US" dirty="0"/>
                    </a:p>
                    <a:p>
                      <a:r>
                        <a:rPr lang="en-US" dirty="0"/>
                        <a:t>- status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rect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 err="1"/>
                        <a:t>pygame.Rect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26324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+ move()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895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CCF76E-D2D8-4744-948F-653B385E50F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957918" y="3733800"/>
            <a:ext cx="1" cy="64008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37F762-E4D2-44D5-B7C0-135009DF1953}"/>
              </a:ext>
            </a:extLst>
          </p:cNvPr>
          <p:cNvSpPr txBox="1"/>
          <p:nvPr/>
        </p:nvSpPr>
        <p:spPr>
          <a:xfrm>
            <a:off x="4957917" y="386917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83740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161</Words>
  <Application>Microsoft Office PowerPoint</Application>
  <PresentationFormat>Letter Paper (8.5x11 in)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Pereanu</dc:creator>
  <cp:lastModifiedBy>Wayne Pereanu</cp:lastModifiedBy>
  <cp:revision>1</cp:revision>
  <dcterms:created xsi:type="dcterms:W3CDTF">2022-03-17T03:49:30Z</dcterms:created>
  <dcterms:modified xsi:type="dcterms:W3CDTF">2022-03-17T04:29:57Z</dcterms:modified>
</cp:coreProperties>
</file>