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84" initials="m" lastIdx="4" clrIdx="0">
    <p:extLst>
      <p:ext uri="{19B8F6BF-5375-455C-9EA6-DF929625EA0E}">
        <p15:presenceInfo xmlns:p15="http://schemas.microsoft.com/office/powerpoint/2012/main" userId="mike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3T22:07:10.599" idx="1">
    <p:pos x="5337" y="22"/>
    <p:text>登入登出  及登入後顯示帳號
註冊可移至登入頁面</p:text>
    <p:extLst>
      <p:ext uri="{C676402C-5697-4E1C-873F-D02D1690AC5C}">
        <p15:threadingInfo xmlns:p15="http://schemas.microsoft.com/office/powerpoint/2012/main" timeZoneBias="-480"/>
      </p:ext>
    </p:extLst>
  </p:cm>
  <p:cm authorId="1" dt="2017-05-03T22:07:51.098" idx="3">
    <p:pos x="4795" y="1070"/>
    <p:text>可在旁邊新增 最新消息或其他block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3T22:17:39.190" idx="4">
    <p:pos x="1233" y="1376"/>
    <p:text>進自己頁面會有額外編輯功能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62182-A66F-469C-AC9C-A1DBF0E6FBD3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C866-B3EE-445E-8CE7-76D968461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98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C866-B3EE-445E-8CE7-76D968461E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34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1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8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72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0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7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22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5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45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0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FEA8-692B-4AE6-8143-FB2DEF6CFDE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11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圓角化對角線角落矩形 9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85855" y="329065"/>
            <a:ext cx="648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hlinkClick r:id="rId2" action="ppaction://hlinksldjump"/>
              </a:rPr>
              <a:t>註冊</a:t>
            </a:r>
            <a:endParaRPr lang="zh-TW" altLang="en-US" dirty="0"/>
          </a:p>
        </p:txBody>
      </p:sp>
      <p:sp>
        <p:nvSpPr>
          <p:cNvPr id="6" name="文字方塊 5">
            <a:hlinkClick r:id="rId3" action="ppaction://hlinksldjump"/>
          </p:cNvPr>
          <p:cNvSpPr txBox="1"/>
          <p:nvPr/>
        </p:nvSpPr>
        <p:spPr>
          <a:xfrm>
            <a:off x="7988127" y="903040"/>
            <a:ext cx="6463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77150"/>
              </p:ext>
            </p:extLst>
          </p:nvPr>
        </p:nvGraphicFramePr>
        <p:xfrm>
          <a:off x="179512" y="1628800"/>
          <a:ext cx="2016224" cy="309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8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功能欄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個人版面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訪客無法使用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沒登入無法點擊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6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討論版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場次、茶會資訊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工作室資訊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外拍景點資訊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337372" y="1855325"/>
            <a:ext cx="5499859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熱門作品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99792" y="2463051"/>
            <a:ext cx="1181437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30" y="2463051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37824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60" y="3789040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053" y="3789040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07" y="3789039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7953251" y="1809159"/>
            <a:ext cx="104360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/>
              <a:t>廣</a:t>
            </a:r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告</a:t>
            </a:r>
            <a:endParaRPr lang="en-US" altLang="zh-TW" sz="36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46" y="4252782"/>
            <a:ext cx="124301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180949" y="4853736"/>
            <a:ext cx="1726755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網站更新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通知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矩形圖說文字 1"/>
          <p:cNvSpPr/>
          <p:nvPr/>
        </p:nvSpPr>
        <p:spPr>
          <a:xfrm>
            <a:off x="1583668" y="890136"/>
            <a:ext cx="1000104" cy="24668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功能欄移到上面</a:t>
            </a:r>
            <a:endParaRPr lang="en-US" altLang="zh-TW" dirty="0" smtClean="0"/>
          </a:p>
          <a:p>
            <a:pPr algn="ctr"/>
            <a:r>
              <a:rPr lang="zh-TW" altLang="en-US" dirty="0"/>
              <a:t>在</a:t>
            </a:r>
            <a:r>
              <a:rPr lang="zh-TW" altLang="en-US" dirty="0" smtClean="0"/>
              <a:t>活動封面塗層的前</a:t>
            </a:r>
            <a:r>
              <a:rPr lang="zh-TW" altLang="en-US" dirty="0"/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22557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7680" y="188639"/>
            <a:ext cx="153939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Facebook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47864" y="188640"/>
            <a:ext cx="13851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40840" y="948690"/>
            <a:ext cx="331148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性別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CN(</a:t>
            </a:r>
            <a:r>
              <a:rPr lang="en-US" altLang="zh-TW" dirty="0" err="1" smtClean="0"/>
              <a:t>CoserName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密碼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密碼確認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電子郵件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手機號碼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住址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zh-TW" altLang="en-US" dirty="0" smtClean="0"/>
              <a:t>個人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照</a:t>
            </a:r>
            <a:r>
              <a:rPr lang="en-US" altLang="zh-TW" dirty="0" smtClean="0"/>
              <a:t>: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上傳圖片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個人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照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角色圖</a:t>
            </a:r>
            <a:r>
              <a:rPr lang="en-US" altLang="zh-TW" dirty="0" smtClean="0"/>
              <a:t>: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上</a:t>
            </a:r>
            <a:r>
              <a:rPr lang="zh-TW" altLang="en-US" dirty="0" smtClean="0">
                <a:sym typeface="Wingdings" panose="05000000000000000000" pitchFamily="2" charset="2"/>
              </a:rPr>
              <a:t>傳圖片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驗證碼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80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7680" y="585790"/>
            <a:ext cx="153939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Facebook</a:t>
            </a:r>
            <a:r>
              <a:rPr lang="zh-TW" altLang="en-US" dirty="0">
                <a:solidFill>
                  <a:prstClr val="black"/>
                </a:solidFill>
              </a:rPr>
              <a:t>登入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47864" y="585790"/>
            <a:ext cx="13851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Google</a:t>
            </a:r>
            <a:r>
              <a:rPr lang="zh-TW" altLang="en-US" dirty="0">
                <a:solidFill>
                  <a:prstClr val="black"/>
                </a:solidFill>
              </a:rPr>
              <a:t>登入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75656" y="227687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電子郵件：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37321" y="3429000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密碼</a:t>
            </a:r>
            <a:r>
              <a:rPr lang="zh-TW" altLang="en-US" dirty="0"/>
              <a:t>：</a:t>
            </a:r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3203848" y="285293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319868" y="2276872"/>
            <a:ext cx="2980324" cy="391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319868" y="3429000"/>
            <a:ext cx="298032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319868" y="4208504"/>
            <a:ext cx="1313180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04048" y="4208504"/>
            <a:ext cx="1296144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忘記密碼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3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圓角化對角線角落矩形 9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21857"/>
              </p:ext>
            </p:extLst>
          </p:nvPr>
        </p:nvGraphicFramePr>
        <p:xfrm>
          <a:off x="206763" y="3212976"/>
          <a:ext cx="2016224" cy="268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功能欄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討論版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場次、茶會資訊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工作室資訊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外拍景點資訊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953251" y="1809159"/>
            <a:ext cx="104360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/>
              <a:t>廣</a:t>
            </a:r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告</a:t>
            </a:r>
            <a:endParaRPr lang="en-US" altLang="zh-TW" sz="36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46" y="4252782"/>
            <a:ext cx="124301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6763" y="1802318"/>
            <a:ext cx="119688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</a:t>
            </a:r>
            <a:endParaRPr lang="en-US" altLang="zh-TW" dirty="0" smtClean="0"/>
          </a:p>
          <a:p>
            <a:r>
              <a:rPr lang="zh-TW" altLang="en-US" dirty="0"/>
              <a:t>頭</a:t>
            </a:r>
            <a:r>
              <a:rPr lang="zh-TW" altLang="en-US" dirty="0" smtClean="0"/>
              <a:t>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013401" y="198607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上傳作品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508104" y="198607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我的</a:t>
            </a:r>
            <a:r>
              <a:rPr lang="zh-TW" altLang="en-US" dirty="0" smtClean="0"/>
              <a:t>作品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0231" y="3171977"/>
            <a:ext cx="1747473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個人檔案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249762" y="2617979"/>
            <a:ext cx="4837105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個人首頁照片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2442146" y="1984852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我的首頁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2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圓角化對角線角落矩形 7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72033"/>
              </p:ext>
            </p:extLst>
          </p:nvPr>
        </p:nvGraphicFramePr>
        <p:xfrm>
          <a:off x="206763" y="2132856"/>
          <a:ext cx="1196885" cy="356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885">
                  <a:extLst>
                    <a:ext uri="{9D8B030D-6E8A-4147-A177-3AD203B41FA5}">
                      <a16:colId xmlns:a16="http://schemas.microsoft.com/office/drawing/2014/main" val="870738489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官方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974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活動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41216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服裝道具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54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化妝彩妝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4914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場地景點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8532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廢文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49001"/>
                  </a:ext>
                </a:extLst>
              </a:tr>
            </a:tbl>
          </a:graphicData>
        </a:graphic>
      </p:graphicFrame>
      <p:sp>
        <p:nvSpPr>
          <p:cNvPr id="11" name="圓角矩形 10"/>
          <p:cNvSpPr/>
          <p:nvPr/>
        </p:nvSpPr>
        <p:spPr>
          <a:xfrm>
            <a:off x="2627784" y="1806394"/>
            <a:ext cx="5832648" cy="464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文章列表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900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140</Words>
  <Application>Microsoft Office PowerPoint</Application>
  <PresentationFormat>如螢幕大小 (4:3)</PresentationFormat>
  <Paragraphs>117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Windows 使用者</cp:lastModifiedBy>
  <cp:revision>20</cp:revision>
  <dcterms:created xsi:type="dcterms:W3CDTF">2017-05-01T06:55:25Z</dcterms:created>
  <dcterms:modified xsi:type="dcterms:W3CDTF">2017-06-14T13:27:19Z</dcterms:modified>
</cp:coreProperties>
</file>