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7" r:id="rId4"/>
    <p:sldId id="274" r:id="rId5"/>
    <p:sldId id="272" r:id="rId6"/>
    <p:sldId id="260" r:id="rId7"/>
    <p:sldId id="262" r:id="rId8"/>
    <p:sldId id="261" r:id="rId9"/>
    <p:sldId id="269" r:id="rId10"/>
    <p:sldId id="266" r:id="rId11"/>
    <p:sldId id="281" r:id="rId12"/>
    <p:sldId id="263" r:id="rId13"/>
    <p:sldId id="264" r:id="rId14"/>
    <p:sldId id="267" r:id="rId15"/>
    <p:sldId id="268" r:id="rId16"/>
    <p:sldId id="273" r:id="rId17"/>
    <p:sldId id="270" r:id="rId18"/>
    <p:sldId id="271" r:id="rId19"/>
    <p:sldId id="275" r:id="rId20"/>
    <p:sldId id="276" r:id="rId21"/>
    <p:sldId id="278" r:id="rId22"/>
    <p:sldId id="279" r:id="rId23"/>
    <p:sldId id="280"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SimSun" pitchFamily="2" charset="-122"/>
        <a:cs typeface="汉仪中等线简"/>
      </a:defRPr>
    </a:lvl1pPr>
    <a:lvl2pPr marL="457200" algn="l" rtl="0" fontAlgn="base">
      <a:spcBef>
        <a:spcPct val="0"/>
      </a:spcBef>
      <a:spcAft>
        <a:spcPct val="0"/>
      </a:spcAft>
      <a:defRPr kern="1200">
        <a:solidFill>
          <a:schemeClr val="tx1"/>
        </a:solidFill>
        <a:latin typeface="Arial" pitchFamily="34" charset="0"/>
        <a:ea typeface="SimSun" pitchFamily="2" charset="-122"/>
        <a:cs typeface="汉仪中等线简"/>
      </a:defRPr>
    </a:lvl2pPr>
    <a:lvl3pPr marL="914400" algn="l" rtl="0" fontAlgn="base">
      <a:spcBef>
        <a:spcPct val="0"/>
      </a:spcBef>
      <a:spcAft>
        <a:spcPct val="0"/>
      </a:spcAft>
      <a:defRPr kern="1200">
        <a:solidFill>
          <a:schemeClr val="tx1"/>
        </a:solidFill>
        <a:latin typeface="Arial" pitchFamily="34" charset="0"/>
        <a:ea typeface="SimSun" pitchFamily="2" charset="-122"/>
        <a:cs typeface="汉仪中等线简"/>
      </a:defRPr>
    </a:lvl3pPr>
    <a:lvl4pPr marL="1371600" algn="l" rtl="0" fontAlgn="base">
      <a:spcBef>
        <a:spcPct val="0"/>
      </a:spcBef>
      <a:spcAft>
        <a:spcPct val="0"/>
      </a:spcAft>
      <a:defRPr kern="1200">
        <a:solidFill>
          <a:schemeClr val="tx1"/>
        </a:solidFill>
        <a:latin typeface="Arial" pitchFamily="34" charset="0"/>
        <a:ea typeface="SimSun" pitchFamily="2" charset="-122"/>
        <a:cs typeface="汉仪中等线简"/>
      </a:defRPr>
    </a:lvl4pPr>
    <a:lvl5pPr marL="1828800" algn="l" rtl="0" fontAlgn="base">
      <a:spcBef>
        <a:spcPct val="0"/>
      </a:spcBef>
      <a:spcAft>
        <a:spcPct val="0"/>
      </a:spcAft>
      <a:defRPr kern="1200">
        <a:solidFill>
          <a:schemeClr val="tx1"/>
        </a:solidFill>
        <a:latin typeface="Arial" pitchFamily="34" charset="0"/>
        <a:ea typeface="SimSun" pitchFamily="2" charset="-122"/>
        <a:cs typeface="汉仪中等线简"/>
      </a:defRPr>
    </a:lvl5pPr>
    <a:lvl6pPr marL="2286000" algn="l" defTabSz="914400" rtl="0" eaLnBrk="1" latinLnBrk="0" hangingPunct="1">
      <a:defRPr kern="1200">
        <a:solidFill>
          <a:schemeClr val="tx1"/>
        </a:solidFill>
        <a:latin typeface="Arial" pitchFamily="34" charset="0"/>
        <a:ea typeface="SimSun" pitchFamily="2" charset="-122"/>
        <a:cs typeface="汉仪中等线简"/>
      </a:defRPr>
    </a:lvl6pPr>
    <a:lvl7pPr marL="2743200" algn="l" defTabSz="914400" rtl="0" eaLnBrk="1" latinLnBrk="0" hangingPunct="1">
      <a:defRPr kern="1200">
        <a:solidFill>
          <a:schemeClr val="tx1"/>
        </a:solidFill>
        <a:latin typeface="Arial" pitchFamily="34" charset="0"/>
        <a:ea typeface="SimSun" pitchFamily="2" charset="-122"/>
        <a:cs typeface="汉仪中等线简"/>
      </a:defRPr>
    </a:lvl7pPr>
    <a:lvl8pPr marL="3200400" algn="l" defTabSz="914400" rtl="0" eaLnBrk="1" latinLnBrk="0" hangingPunct="1">
      <a:defRPr kern="1200">
        <a:solidFill>
          <a:schemeClr val="tx1"/>
        </a:solidFill>
        <a:latin typeface="Arial" pitchFamily="34" charset="0"/>
        <a:ea typeface="SimSun" pitchFamily="2" charset="-122"/>
        <a:cs typeface="汉仪中等线简"/>
      </a:defRPr>
    </a:lvl8pPr>
    <a:lvl9pPr marL="3657600" algn="l" defTabSz="914400" rtl="0" eaLnBrk="1" latinLnBrk="0" hangingPunct="1">
      <a:defRPr kern="1200">
        <a:solidFill>
          <a:schemeClr val="tx1"/>
        </a:solidFill>
        <a:latin typeface="Arial" pitchFamily="34" charset="0"/>
        <a:ea typeface="SimSun" pitchFamily="2" charset="-122"/>
        <a:cs typeface="汉仪中等线简"/>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64D76"/>
    <a:srgbClr val="44546A"/>
    <a:srgbClr val="6631AD"/>
    <a:srgbClr val="2E3CA4"/>
    <a:srgbClr val="3271B6"/>
    <a:srgbClr val="32A0B6"/>
    <a:srgbClr val="2BB6BD"/>
    <a:srgbClr val="45B1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autoAdjust="0"/>
    <p:restoredTop sz="93837" autoAdjust="0"/>
  </p:normalViewPr>
  <p:slideViewPr>
    <p:cSldViewPr snapToGrid="0">
      <p:cViewPr>
        <p:scale>
          <a:sx n="114" d="100"/>
          <a:sy n="114" d="100"/>
        </p:scale>
        <p:origin x="-744" y="-252"/>
      </p:cViewPr>
      <p:guideLst>
        <p:guide orient="horz" pos="2183"/>
        <p:guide pos="1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收益比例</c:v>
                </c:pt>
              </c:strCache>
            </c:strRef>
          </c:tx>
          <c:spPr>
            <a:ln>
              <a:noFill/>
            </a:ln>
          </c:spPr>
          <c:dPt>
            <c:idx val="0"/>
            <c:bubble3D val="0"/>
            <c:spPr>
              <a:solidFill>
                <a:srgbClr val="2476B5"/>
              </a:solidFill>
              <a:ln w="25390">
                <a:noFill/>
              </a:ln>
            </c:spPr>
          </c:dPt>
          <c:dPt>
            <c:idx val="1"/>
            <c:bubble3D val="0"/>
            <c:spPr>
              <a:solidFill>
                <a:srgbClr val="45B058"/>
              </a:solidFill>
              <a:ln w="25390">
                <a:noFill/>
              </a:ln>
            </c:spPr>
          </c:dPt>
          <c:dPt>
            <c:idx val="2"/>
            <c:bubble3D val="0"/>
            <c:spPr>
              <a:solidFill>
                <a:srgbClr val="364D76"/>
              </a:solidFill>
              <a:ln w="25390">
                <a:noFill/>
              </a:ln>
            </c:spPr>
          </c:dPt>
          <c:dPt>
            <c:idx val="3"/>
            <c:bubble3D val="0"/>
            <c:spPr>
              <a:solidFill>
                <a:srgbClr val="1D2E4B"/>
              </a:solidFill>
              <a:ln w="25390">
                <a:noFill/>
              </a:ln>
            </c:spPr>
          </c:dPt>
          <c:cat>
            <c:strRef>
              <c:f>Sheet1!$A$2:$A$5</c:f>
              <c:strCache>
                <c:ptCount val="4"/>
                <c:pt idx="0">
                  <c:v>廣告</c:v>
                </c:pt>
                <c:pt idx="1">
                  <c:v>抽獎</c:v>
                </c:pt>
                <c:pt idx="2">
                  <c:v>廠商合作</c:v>
                </c:pt>
                <c:pt idx="3">
                  <c:v>活動及其他</c:v>
                </c:pt>
              </c:strCache>
            </c:strRef>
          </c:cat>
          <c:val>
            <c:numRef>
              <c:f>Sheet1!$B$2:$B$5</c:f>
              <c:numCache>
                <c:formatCode>General</c:formatCode>
                <c:ptCount val="4"/>
                <c:pt idx="0">
                  <c:v>40</c:v>
                </c:pt>
                <c:pt idx="1">
                  <c:v>40</c:v>
                </c:pt>
                <c:pt idx="2">
                  <c:v>15</c:v>
                </c:pt>
                <c:pt idx="3">
                  <c:v>5</c:v>
                </c:pt>
              </c:numCache>
            </c:numRef>
          </c:val>
        </c:ser>
        <c:dLbls>
          <c:showLegendKey val="0"/>
          <c:showVal val="0"/>
          <c:showCatName val="0"/>
          <c:showSerName val="0"/>
          <c:showPercent val="0"/>
          <c:showBubbleSize val="0"/>
          <c:showLeaderLines val="1"/>
        </c:dLbls>
        <c:firstSliceAng val="0"/>
      </c:pieChart>
      <c:spPr>
        <a:noFill/>
        <a:ln w="25390">
          <a:noFill/>
        </a:ln>
      </c:spPr>
    </c:plotArea>
    <c:plotVisOnly val="1"/>
    <c:dispBlanksAs val="zero"/>
    <c:showDLblsOverMax val="0"/>
  </c:chart>
  <c:spPr>
    <a:noFill/>
    <a:ln>
      <a:noFill/>
    </a:ln>
  </c:spPr>
  <c:txPr>
    <a:bodyPr/>
    <a:lstStyle/>
    <a:p>
      <a:pPr>
        <a:defRPr/>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系列 1</c:v>
                </c:pt>
              </c:strCache>
            </c:strRef>
          </c:tx>
          <c:spPr>
            <a:solidFill>
              <a:srgbClr val="2476B5"/>
            </a:solidFill>
            <a:ln w="25398">
              <a:noFill/>
            </a:ln>
          </c:spPr>
          <c:invertIfNegative val="0"/>
          <c:dLbls>
            <c:spPr>
              <a:noFill/>
              <a:ln w="25398">
                <a:noFill/>
              </a:ln>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45B058"/>
            </a:solidFill>
            <a:ln w="25398">
              <a:noFill/>
            </a:ln>
          </c:spPr>
          <c:invertIfNegative val="0"/>
          <c:dLbls>
            <c:spPr>
              <a:noFill/>
              <a:ln w="25398">
                <a:noFill/>
              </a:ln>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rgbClr val="364D76"/>
            </a:solidFill>
            <a:ln w="25398">
              <a:noFill/>
            </a:ln>
          </c:spPr>
          <c:invertIfNegative val="0"/>
          <c:dLbls>
            <c:spPr>
              <a:noFill/>
              <a:ln w="25398">
                <a:noFill/>
              </a:ln>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219"/>
        <c:overlap val="-10"/>
        <c:axId val="5456640"/>
        <c:axId val="5458176"/>
      </c:barChart>
      <c:catAx>
        <c:axId val="5456640"/>
        <c:scaling>
          <c:orientation val="minMax"/>
        </c:scaling>
        <c:delete val="0"/>
        <c:axPos val="b"/>
        <c:numFmt formatCode="General" sourceLinked="1"/>
        <c:majorTickMark val="none"/>
        <c:minorTickMark val="none"/>
        <c:tickLblPos val="nextTo"/>
        <c:spPr>
          <a:noFill/>
          <a:ln w="9524" cap="flat" cmpd="sng" algn="ctr">
            <a:solidFill>
              <a:schemeClr val="bg1">
                <a:lumMod val="65000"/>
              </a:schemeClr>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458176"/>
        <c:crosses val="autoZero"/>
        <c:auto val="1"/>
        <c:lblAlgn val="ctr"/>
        <c:lblOffset val="100"/>
        <c:noMultiLvlLbl val="0"/>
      </c:catAx>
      <c:valAx>
        <c:axId val="5458176"/>
        <c:scaling>
          <c:orientation val="minMax"/>
        </c:scaling>
        <c:delete val="0"/>
        <c:axPos val="l"/>
        <c:numFmt formatCode="General" sourceLinked="1"/>
        <c:majorTickMark val="none"/>
        <c:minorTickMark val="none"/>
        <c:tickLblPos val="nextTo"/>
        <c:spPr>
          <a:noFill/>
          <a:ln>
            <a:solidFill>
              <a:schemeClr val="bg1">
                <a:lumMod val="65000"/>
              </a:schemeClr>
            </a:solidFill>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456640"/>
        <c:crosses val="autoZero"/>
        <c:crossBetween val="between"/>
      </c:valAx>
      <c:spPr>
        <a:noFill/>
        <a:ln w="25398">
          <a:noFill/>
        </a:ln>
      </c:spPr>
    </c:plotArea>
    <c:legend>
      <c:legendPos val="b"/>
      <c:layout/>
      <c:overlay val="0"/>
      <c:spPr>
        <a:noFill/>
        <a:ln w="25398">
          <a:noFill/>
        </a:ln>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c:spPr>
  <c:txPr>
    <a:bodyPr/>
    <a:lstStyle/>
    <a:p>
      <a:pPr>
        <a:defRPr/>
      </a:pPr>
      <a:endParaRPr lang="zh-TW"/>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003051402224671E-2"/>
          <c:y val="3.333333333333334E-2"/>
          <c:w val="0.98599694859777531"/>
          <c:h val="0.87504557384872395"/>
        </c:manualLayout>
      </c:layout>
      <c:lineChart>
        <c:grouping val="standard"/>
        <c:varyColors val="0"/>
        <c:ser>
          <c:idx val="0"/>
          <c:order val="0"/>
          <c:tx>
            <c:strRef>
              <c:f>Sheet1!$B$1</c:f>
              <c:strCache>
                <c:ptCount val="1"/>
                <c:pt idx="0">
                  <c:v>系列 1</c:v>
                </c:pt>
              </c:strCache>
            </c:strRef>
          </c:tx>
          <c:spPr>
            <a:ln w="28567" cap="rnd">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rker>
            <c:symbol val="circle"/>
            <c:size val="4"/>
            <c:spPr>
              <a:solidFill>
                <a:schemeClr val="accent1"/>
              </a:solidFill>
              <a:ln w="12696">
                <a:solidFill>
                  <a:schemeClr val="accent1"/>
                </a:solidFill>
              </a:ln>
              <a:effectLst/>
            </c:spPr>
          </c:marker>
          <c:dPt>
            <c:idx val="0"/>
            <c:marker>
              <c:spPr>
                <a:solidFill>
                  <a:schemeClr val="accent2"/>
                </a:solidFill>
                <a:ln w="12696">
                  <a:solidFill>
                    <a:schemeClr val="accent2"/>
                  </a:solidFill>
                </a:ln>
                <a:effectLst/>
              </c:spPr>
            </c:marker>
            <c:bubble3D val="0"/>
          </c:dPt>
          <c:dPt>
            <c:idx val="1"/>
            <c:marker>
              <c:spPr>
                <a:solidFill>
                  <a:schemeClr val="accent1"/>
                </a:solidFill>
                <a:ln w="92049">
                  <a:solidFill>
                    <a:schemeClr val="accent1"/>
                  </a:solidFill>
                </a:ln>
                <a:effectLst/>
              </c:spPr>
            </c:marker>
            <c:bubble3D val="0"/>
            <c:spPr>
              <a:ln w="28567" cap="rnd">
                <a:gradFill>
                  <a:gsLst>
                    <a:gs pos="20000">
                      <a:srgbClr val="98C450"/>
                    </a:gs>
                    <a:gs pos="70000">
                      <a:schemeClr val="accent2"/>
                    </a:gs>
                  </a:gsLst>
                  <a:lin ang="5400000" scaled="1"/>
                </a:gradFill>
                <a:round/>
              </a:ln>
              <a:effectLst/>
            </c:spPr>
          </c:dPt>
          <c:dPt>
            <c:idx val="2"/>
            <c:bubble3D val="0"/>
            <c:spPr>
              <a:ln w="28567" cap="rnd">
                <a:gradFill flip="none" rotWithShape="1">
                  <a:gsLst>
                    <a:gs pos="0">
                      <a:schemeClr val="accent2"/>
                    </a:gs>
                    <a:gs pos="70000">
                      <a:srgbClr val="2BB6BD"/>
                    </a:gs>
                  </a:gsLst>
                  <a:lin ang="0" scaled="1"/>
                  <a:tileRect/>
                </a:gradFill>
                <a:round/>
              </a:ln>
              <a:effectLst/>
            </c:spPr>
          </c:dPt>
          <c:dPt>
            <c:idx val="3"/>
            <c:marker>
              <c:spPr>
                <a:solidFill>
                  <a:schemeClr val="accent2"/>
                </a:solidFill>
                <a:ln w="12696">
                  <a:solidFill>
                    <a:schemeClr val="accent2"/>
                  </a:solidFill>
                </a:ln>
                <a:effectLst/>
              </c:spPr>
            </c:marker>
            <c:bubble3D val="0"/>
            <c:spPr>
              <a:ln w="28567" cap="rnd">
                <a:gradFill flip="none" rotWithShape="1">
                  <a:gsLst>
                    <a:gs pos="0">
                      <a:srgbClr val="32A0B6"/>
                    </a:gs>
                    <a:gs pos="66000">
                      <a:srgbClr val="3271B6"/>
                    </a:gs>
                  </a:gsLst>
                  <a:lin ang="0" scaled="1"/>
                  <a:tileRect/>
                </a:gradFill>
                <a:round/>
              </a:ln>
              <a:effectLst/>
            </c:spPr>
          </c:dPt>
          <c:dPt>
            <c:idx val="4"/>
            <c:bubble3D val="0"/>
            <c:spPr>
              <a:ln w="28567" cap="rnd">
                <a:gradFill>
                  <a:gsLst>
                    <a:gs pos="0">
                      <a:srgbClr val="3271B6"/>
                    </a:gs>
                    <a:gs pos="56000">
                      <a:srgbClr val="2E3CA4"/>
                    </a:gs>
                  </a:gsLst>
                  <a:lin ang="5400000" scaled="1"/>
                </a:gradFill>
                <a:round/>
              </a:ln>
              <a:effectLst/>
            </c:spPr>
          </c:dPt>
          <c:dPt>
            <c:idx val="5"/>
            <c:marker>
              <c:spPr>
                <a:solidFill>
                  <a:schemeClr val="accent2"/>
                </a:solidFill>
                <a:ln w="92049">
                  <a:solidFill>
                    <a:schemeClr val="accent2"/>
                  </a:solidFill>
                </a:ln>
                <a:effectLst/>
              </c:spPr>
            </c:marker>
            <c:bubble3D val="0"/>
            <c:spPr>
              <a:ln w="28567" cap="rnd">
                <a:gradFill flip="none" rotWithShape="1">
                  <a:gsLst>
                    <a:gs pos="0">
                      <a:srgbClr val="2E3CA4"/>
                    </a:gs>
                    <a:gs pos="64000">
                      <a:srgbClr val="6631AD"/>
                    </a:gs>
                  </a:gsLst>
                  <a:lin ang="0" scaled="1"/>
                  <a:tileRect/>
                </a:gradFill>
                <a:round/>
              </a:ln>
              <a:effectLst/>
            </c:spPr>
          </c:dPt>
          <c:dLbls>
            <c:dLbl>
              <c:idx val="1"/>
              <c:spPr>
                <a:noFill/>
                <a:ln w="25393">
                  <a:noFill/>
                </a:ln>
              </c:spPr>
              <c:txPr>
                <a:bodyPr rot="0" spcFirstLastPara="1" vertOverflow="ellipsis" vert="horz" wrap="square" lIns="38100" tIns="19050" rIns="38100" bIns="19050" anchor="ctr" anchorCtr="1">
                  <a:spAutoFit/>
                </a:bodyPr>
                <a:lstStyle/>
                <a:p>
                  <a:pPr>
                    <a:defRPr sz="1999" b="0" i="0" u="none" strike="noStrike" kern="1200" baseline="0">
                      <a:solidFill>
                        <a:schemeClr val="accent1"/>
                      </a:solidFill>
                      <a:latin typeface="+mn-lt"/>
                      <a:ea typeface="+mn-ea"/>
                      <a:cs typeface="+mn-cs"/>
                    </a:defRPr>
                  </a:pPr>
                  <a:endParaRPr lang="zh-TW"/>
                </a:p>
              </c:txPr>
              <c:dLblPos val="t"/>
              <c:showLegendKey val="0"/>
              <c:showVal val="1"/>
              <c:showCatName val="0"/>
              <c:showSerName val="0"/>
              <c:showPercent val="0"/>
              <c:showBubbleSize val="0"/>
            </c:dLbl>
            <c:dLbl>
              <c:idx val="5"/>
              <c:spPr>
                <a:noFill/>
                <a:ln w="25393">
                  <a:noFill/>
                </a:ln>
              </c:spPr>
              <c:txPr>
                <a:bodyPr rot="0" spcFirstLastPara="1" vertOverflow="ellipsis" vert="horz" wrap="square" lIns="38100" tIns="19050" rIns="38100" bIns="19050" anchor="ctr" anchorCtr="1">
                  <a:spAutoFit/>
                </a:bodyPr>
                <a:lstStyle/>
                <a:p>
                  <a:pPr>
                    <a:defRPr sz="1799" b="0" i="0" u="none" strike="noStrike" kern="1200" baseline="0">
                      <a:solidFill>
                        <a:schemeClr val="accent2"/>
                      </a:solidFill>
                      <a:latin typeface="+mn-lt"/>
                      <a:ea typeface="+mn-ea"/>
                      <a:cs typeface="+mn-cs"/>
                    </a:defRPr>
                  </a:pPr>
                  <a:endParaRPr lang="zh-TW"/>
                </a:p>
              </c:txPr>
              <c:dLblPos val="t"/>
              <c:showLegendKey val="0"/>
              <c:showVal val="1"/>
              <c:showCatName val="0"/>
              <c:showSerName val="0"/>
              <c:showPercent val="0"/>
              <c:showBubbleSize val="0"/>
            </c:dLbl>
            <c:spPr>
              <a:noFill/>
              <a:ln w="25393">
                <a:noFill/>
              </a:ln>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dLbls>
          <c:cat>
            <c:strRef>
              <c:f>Sheet1!$A$2:$A$7</c:f>
              <c:strCache>
                <c:ptCount val="6"/>
                <c:pt idx="0">
                  <c:v>一月</c:v>
                </c:pt>
                <c:pt idx="1">
                  <c:v>二月</c:v>
                </c:pt>
                <c:pt idx="2">
                  <c:v>三月</c:v>
                </c:pt>
                <c:pt idx="3">
                  <c:v>四月</c:v>
                </c:pt>
                <c:pt idx="4">
                  <c:v>五月</c:v>
                </c:pt>
                <c:pt idx="5">
                  <c:v>六月</c:v>
                </c:pt>
              </c:strCache>
            </c:strRef>
          </c:cat>
          <c:val>
            <c:numRef>
              <c:f>Sheet1!$B$2:$B$7</c:f>
              <c:numCache>
                <c:formatCode>General</c:formatCode>
                <c:ptCount val="6"/>
                <c:pt idx="0">
                  <c:v>234</c:v>
                </c:pt>
                <c:pt idx="1">
                  <c:v>126</c:v>
                </c:pt>
                <c:pt idx="2">
                  <c:v>147</c:v>
                </c:pt>
                <c:pt idx="3">
                  <c:v>209</c:v>
                </c:pt>
                <c:pt idx="4">
                  <c:v>254</c:v>
                </c:pt>
                <c:pt idx="5">
                  <c:v>243</c:v>
                </c:pt>
              </c:numCache>
            </c:numRef>
          </c:val>
          <c:smooth val="1"/>
        </c:ser>
        <c:dLbls>
          <c:showLegendKey val="0"/>
          <c:showVal val="0"/>
          <c:showCatName val="0"/>
          <c:showSerName val="0"/>
          <c:showPercent val="0"/>
          <c:showBubbleSize val="0"/>
        </c:dLbls>
        <c:marker val="1"/>
        <c:smooth val="0"/>
        <c:axId val="114238976"/>
        <c:axId val="114240512"/>
      </c:lineChart>
      <c:catAx>
        <c:axId val="114238976"/>
        <c:scaling>
          <c:orientation val="minMax"/>
        </c:scaling>
        <c:delete val="0"/>
        <c:axPos val="b"/>
        <c:numFmt formatCode="General" sourceLinked="1"/>
        <c:majorTickMark val="out"/>
        <c:minorTickMark val="none"/>
        <c:tickLblPos val="nextTo"/>
        <c:spPr>
          <a:noFill/>
          <a:ln w="9522"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14240512"/>
        <c:crosses val="autoZero"/>
        <c:auto val="1"/>
        <c:lblAlgn val="ctr"/>
        <c:lblOffset val="100"/>
        <c:noMultiLvlLbl val="0"/>
      </c:catAx>
      <c:valAx>
        <c:axId val="114240512"/>
        <c:scaling>
          <c:orientation val="minMax"/>
        </c:scaling>
        <c:delete val="1"/>
        <c:axPos val="l"/>
        <c:numFmt formatCode="General" sourceLinked="1"/>
        <c:majorTickMark val="out"/>
        <c:minorTickMark val="none"/>
        <c:tickLblPos val="nextTo"/>
        <c:crossAx val="114238976"/>
        <c:crosses val="autoZero"/>
        <c:crossBetween val="between"/>
      </c:valAx>
      <c:spPr>
        <a:noFill/>
        <a:ln w="25393">
          <a:noFill/>
        </a:ln>
      </c:spPr>
    </c:plotArea>
    <c:plotVisOnly val="1"/>
    <c:dispBlanksAs val="gap"/>
    <c:showDLblsOverMax val="0"/>
  </c:chart>
  <c:spPr>
    <a:noFill/>
    <a:ln>
      <a:noFill/>
    </a:ln>
  </c:spPr>
  <c:txPr>
    <a:bodyPr/>
    <a:lstStyle/>
    <a:p>
      <a:pPr>
        <a:defRPr/>
      </a:pPr>
      <a:endParaRPr lang="zh-TW"/>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2476B5"/>
              </a:solidFill>
              <a:ln w="25395">
                <a:noFill/>
              </a:ln>
            </c:spPr>
          </c:dPt>
          <c:dPt>
            <c:idx val="1"/>
            <c:bubble3D val="0"/>
            <c:spPr>
              <a:noFill/>
              <a:ln w="25395">
                <a:noFill/>
              </a:ln>
            </c:spPr>
          </c:dPt>
          <c:dPt>
            <c:idx val="2"/>
            <c:bubble3D val="0"/>
          </c:dPt>
          <c:dPt>
            <c:idx val="3"/>
            <c:bubble3D val="0"/>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4.5999999999999996</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w="25395">
          <a:noFill/>
        </a:ln>
      </c:spPr>
    </c:plotArea>
    <c:plotVisOnly val="1"/>
    <c:dispBlanksAs val="zero"/>
    <c:showDLblsOverMax val="0"/>
  </c:chart>
  <c:spPr>
    <a:noFill/>
    <a:ln>
      <a:noFill/>
    </a:ln>
  </c:spPr>
  <c:txPr>
    <a:bodyPr/>
    <a:lstStyle/>
    <a:p>
      <a:pPr>
        <a:defRPr/>
      </a:pPr>
      <a:endParaRPr lang="zh-TW"/>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45B058"/>
              </a:solidFill>
              <a:ln w="25400">
                <a:noFill/>
              </a:ln>
            </c:spPr>
          </c:dPt>
          <c:dPt>
            <c:idx val="1"/>
            <c:bubble3D val="0"/>
            <c:spPr>
              <a:noFill/>
              <a:ln w="25400">
                <a:noFill/>
              </a:ln>
            </c:spPr>
          </c:dPt>
          <c:dPt>
            <c:idx val="2"/>
            <c:bubble3D val="0"/>
          </c:dPt>
          <c:dPt>
            <c:idx val="3"/>
            <c:bubble3D val="0"/>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w="25400">
          <a:noFill/>
        </a:ln>
      </c:spPr>
    </c:plotArea>
    <c:plotVisOnly val="1"/>
    <c:dispBlanksAs val="zero"/>
    <c:showDLblsOverMax val="0"/>
  </c:chart>
  <c:spPr>
    <a:noFill/>
    <a:ln>
      <a:noFill/>
    </a:ln>
  </c:spPr>
  <c:txPr>
    <a:bodyPr/>
    <a:lstStyle/>
    <a:p>
      <a:pPr>
        <a:defRPr/>
      </a:pPr>
      <a:endParaRPr lang="zh-TW"/>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364D76"/>
              </a:solidFill>
              <a:ln w="25423">
                <a:noFill/>
              </a:ln>
            </c:spPr>
          </c:dPt>
          <c:dPt>
            <c:idx val="1"/>
            <c:bubble3D val="0"/>
            <c:spPr>
              <a:noFill/>
              <a:ln w="25423">
                <a:noFill/>
              </a:ln>
            </c:spPr>
          </c:dPt>
          <c:dPt>
            <c:idx val="2"/>
            <c:bubble3D val="0"/>
          </c:dPt>
          <c:dPt>
            <c:idx val="3"/>
            <c:bubble3D val="0"/>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4</c:v>
                </c:pt>
                <c:pt idx="1">
                  <c:v>12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w="25423">
          <a:noFill/>
        </a:ln>
      </c:spPr>
    </c:plotArea>
    <c:plotVisOnly val="1"/>
    <c:dispBlanksAs val="zero"/>
    <c:showDLblsOverMax val="0"/>
  </c:chart>
  <c:spPr>
    <a:noFill/>
    <a:ln>
      <a:noFill/>
    </a:ln>
  </c:spPr>
  <c:txPr>
    <a:bodyPr/>
    <a:lstStyle/>
    <a:p>
      <a:pPr>
        <a:defRPr/>
      </a:pPr>
      <a:endParaRPr lang="zh-TW"/>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1D2E4B"/>
              </a:solidFill>
              <a:ln w="25395">
                <a:noFill/>
              </a:ln>
            </c:spPr>
          </c:dPt>
          <c:dPt>
            <c:idx val="1"/>
            <c:bubble3D val="0"/>
            <c:spPr>
              <a:noFill/>
              <a:ln w="25395">
                <a:noFill/>
              </a:ln>
            </c:spPr>
          </c:dPt>
          <c:dPt>
            <c:idx val="2"/>
            <c:bubble3D val="0"/>
          </c:dPt>
          <c:dPt>
            <c:idx val="3"/>
            <c:bubble3D val="0"/>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20</c:v>
                </c:pt>
                <c:pt idx="1">
                  <c:v>4</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w="25395">
          <a:noFill/>
        </a:ln>
      </c:spPr>
    </c:plotArea>
    <c:plotVisOnly val="1"/>
    <c:dispBlanksAs val="zero"/>
    <c:showDLblsOverMax val="0"/>
  </c:chart>
  <c:spPr>
    <a:noFill/>
    <a:ln>
      <a:noFill/>
    </a:ln>
  </c:spPr>
  <c:txPr>
    <a:bodyPr/>
    <a:lstStyle/>
    <a:p>
      <a:pPr>
        <a:defRPr/>
      </a:pPr>
      <a:endParaRPr lang="zh-TW"/>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AA50A-6AD9-4209-868E-C997ABA3E1A0}" type="doc">
      <dgm:prSet loTypeId="urn:microsoft.com/office/officeart/2005/8/layout/venn2" loCatId="relationship" qsTypeId="urn:microsoft.com/office/officeart/2005/8/quickstyle/simple1" qsCatId="simple" csTypeId="urn:microsoft.com/office/officeart/2005/8/colors/colorful1#1" csCatId="colorful" phldr="1"/>
      <dgm:spPr/>
      <dgm:t>
        <a:bodyPr/>
        <a:lstStyle/>
        <a:p>
          <a:endParaRPr lang="zh-CN" altLang="en-US"/>
        </a:p>
      </dgm:t>
    </dgm:pt>
    <dgm:pt modelId="{2EFCD43F-4804-4F50-867C-FFD51079A6B4}">
      <dgm:prSet phldrT="[文本]" custT="1"/>
      <dgm:spPr>
        <a:ln>
          <a:noFill/>
        </a:ln>
      </dgm:spPr>
      <dgm:t>
        <a:bodyPr/>
        <a:lstStyle/>
        <a:p>
          <a:endParaRPr lang="zh-CN" altLang="en-US" sz="2000" dirty="0">
            <a:latin typeface="+mj-ea"/>
            <a:ea typeface="+mj-ea"/>
          </a:endParaRPr>
        </a:p>
      </dgm:t>
    </dgm:pt>
    <dgm:pt modelId="{4FA494A4-D664-4E1F-8F40-4B2297D7FB29}" type="parTrans" cxnId="{A0BB758F-1175-4962-B8BF-39C0655AB6D3}">
      <dgm:prSet/>
      <dgm:spPr/>
      <dgm:t>
        <a:bodyPr/>
        <a:lstStyle/>
        <a:p>
          <a:endParaRPr lang="zh-CN" altLang="en-US" sz="2400">
            <a:latin typeface="+mj-ea"/>
            <a:ea typeface="+mj-ea"/>
          </a:endParaRPr>
        </a:p>
      </dgm:t>
    </dgm:pt>
    <dgm:pt modelId="{FA731C67-71F9-45D6-9C57-E82EFFDD54AA}" type="sibTrans" cxnId="{A0BB758F-1175-4962-B8BF-39C0655AB6D3}">
      <dgm:prSet/>
      <dgm:spPr/>
      <dgm:t>
        <a:bodyPr/>
        <a:lstStyle/>
        <a:p>
          <a:endParaRPr lang="zh-CN" altLang="en-US" sz="2400">
            <a:latin typeface="+mj-ea"/>
            <a:ea typeface="+mj-ea"/>
          </a:endParaRPr>
        </a:p>
      </dgm:t>
    </dgm:pt>
    <dgm:pt modelId="{A8503BFF-CDE6-4191-A915-99BA83DF2F53}">
      <dgm:prSet phldrT="[文本]" custT="1"/>
      <dgm:spPr>
        <a:ln>
          <a:noFill/>
        </a:ln>
      </dgm:spPr>
      <dgm:t>
        <a:bodyPr/>
        <a:lstStyle/>
        <a:p>
          <a:endParaRPr lang="zh-CN" altLang="en-US" sz="2000" dirty="0">
            <a:latin typeface="+mj-ea"/>
            <a:ea typeface="+mj-ea"/>
          </a:endParaRPr>
        </a:p>
      </dgm:t>
    </dgm:pt>
    <dgm:pt modelId="{68C6BFF7-F58F-4B8A-B98D-2760DB755683}" type="parTrans" cxnId="{17608596-758D-40C8-A9D0-9E1B2B6B65F9}">
      <dgm:prSet/>
      <dgm:spPr/>
      <dgm:t>
        <a:bodyPr/>
        <a:lstStyle/>
        <a:p>
          <a:endParaRPr lang="zh-CN" altLang="en-US" sz="2400">
            <a:latin typeface="+mj-ea"/>
            <a:ea typeface="+mj-ea"/>
          </a:endParaRPr>
        </a:p>
      </dgm:t>
    </dgm:pt>
    <dgm:pt modelId="{78B9D4C2-EE9B-48D3-B95B-68B56F3B01DE}" type="sibTrans" cxnId="{17608596-758D-40C8-A9D0-9E1B2B6B65F9}">
      <dgm:prSet/>
      <dgm:spPr/>
      <dgm:t>
        <a:bodyPr/>
        <a:lstStyle/>
        <a:p>
          <a:endParaRPr lang="zh-CN" altLang="en-US" sz="2400">
            <a:latin typeface="+mj-ea"/>
            <a:ea typeface="+mj-ea"/>
          </a:endParaRPr>
        </a:p>
      </dgm:t>
    </dgm:pt>
    <dgm:pt modelId="{897AAF68-F815-4953-BB16-76C81D8BF01A}">
      <dgm:prSet phldrT="[文本]" custT="1"/>
      <dgm:spPr>
        <a:solidFill>
          <a:schemeClr val="accent1"/>
        </a:solidFill>
        <a:ln>
          <a:noFill/>
        </a:ln>
      </dgm:spPr>
      <dgm:t>
        <a:bodyPr/>
        <a:lstStyle/>
        <a:p>
          <a:endParaRPr lang="zh-CN" altLang="en-US" sz="2000" dirty="0">
            <a:latin typeface="+mj-ea"/>
            <a:ea typeface="+mj-ea"/>
          </a:endParaRPr>
        </a:p>
      </dgm:t>
    </dgm:pt>
    <dgm:pt modelId="{FC8165BD-CEC2-4DD2-841C-2A17DA4EF127}" type="parTrans" cxnId="{1BDD7170-614C-4339-94DD-26166D826863}">
      <dgm:prSet/>
      <dgm:spPr/>
      <dgm:t>
        <a:bodyPr/>
        <a:lstStyle/>
        <a:p>
          <a:endParaRPr lang="zh-CN" altLang="en-US" sz="2400">
            <a:latin typeface="+mj-ea"/>
            <a:ea typeface="+mj-ea"/>
          </a:endParaRPr>
        </a:p>
      </dgm:t>
    </dgm:pt>
    <dgm:pt modelId="{8A76460A-4695-4245-AAA7-36391B4835A8}" type="sibTrans" cxnId="{1BDD7170-614C-4339-94DD-26166D826863}">
      <dgm:prSet/>
      <dgm:spPr/>
      <dgm:t>
        <a:bodyPr/>
        <a:lstStyle/>
        <a:p>
          <a:endParaRPr lang="zh-CN" altLang="en-US" sz="2400">
            <a:latin typeface="+mj-ea"/>
            <a:ea typeface="+mj-ea"/>
          </a:endParaRPr>
        </a:p>
      </dgm:t>
    </dgm:pt>
    <dgm:pt modelId="{D12FBB76-728F-4EE0-9544-DBFE2B129DFA}">
      <dgm:prSet phldrT="[文本]" custT="1"/>
      <dgm:spPr>
        <a:ln>
          <a:noFill/>
        </a:ln>
      </dgm:spPr>
      <dgm:t>
        <a:bodyPr/>
        <a:lstStyle/>
        <a:p>
          <a:endParaRPr lang="zh-CN" altLang="en-US" sz="2000" dirty="0">
            <a:latin typeface="+mj-ea"/>
            <a:ea typeface="+mj-ea"/>
          </a:endParaRPr>
        </a:p>
      </dgm:t>
    </dgm:pt>
    <dgm:pt modelId="{445F53A9-60DF-4978-8897-036B3A43ED54}" type="parTrans" cxnId="{E0818174-54AE-4B27-B1F7-2BD06D9952F3}">
      <dgm:prSet/>
      <dgm:spPr/>
      <dgm:t>
        <a:bodyPr/>
        <a:lstStyle/>
        <a:p>
          <a:endParaRPr lang="zh-CN" altLang="en-US" sz="2400">
            <a:latin typeface="+mj-ea"/>
            <a:ea typeface="+mj-ea"/>
          </a:endParaRPr>
        </a:p>
      </dgm:t>
    </dgm:pt>
    <dgm:pt modelId="{5B9E4591-1588-4E16-B28F-2D605AEC81AA}" type="sibTrans" cxnId="{E0818174-54AE-4B27-B1F7-2BD06D9952F3}">
      <dgm:prSet/>
      <dgm:spPr/>
      <dgm:t>
        <a:bodyPr/>
        <a:lstStyle/>
        <a:p>
          <a:endParaRPr lang="zh-CN" altLang="en-US" sz="2400">
            <a:latin typeface="+mj-ea"/>
            <a:ea typeface="+mj-ea"/>
          </a:endParaRPr>
        </a:p>
      </dgm:t>
    </dgm:pt>
    <dgm:pt modelId="{9C8523D2-8ACA-45D3-A6F5-60CBD66005C8}" type="pres">
      <dgm:prSet presAssocID="{FADAA50A-6AD9-4209-868E-C997ABA3E1A0}" presName="Name0" presStyleCnt="0">
        <dgm:presLayoutVars>
          <dgm:chMax val="7"/>
          <dgm:resizeHandles val="exact"/>
        </dgm:presLayoutVars>
      </dgm:prSet>
      <dgm:spPr/>
      <dgm:t>
        <a:bodyPr/>
        <a:lstStyle/>
        <a:p>
          <a:endParaRPr lang="zh-CN" altLang="en-US"/>
        </a:p>
      </dgm:t>
    </dgm:pt>
    <dgm:pt modelId="{3FA70E26-DAF8-4B97-B689-608C3DA31888}" type="pres">
      <dgm:prSet presAssocID="{FADAA50A-6AD9-4209-868E-C997ABA3E1A0}" presName="comp1" presStyleCnt="0"/>
      <dgm:spPr/>
    </dgm:pt>
    <dgm:pt modelId="{FB839E9B-9A7F-4356-9CD7-9AC800E56A62}" type="pres">
      <dgm:prSet presAssocID="{FADAA50A-6AD9-4209-868E-C997ABA3E1A0}" presName="circle1" presStyleLbl="node1" presStyleIdx="0" presStyleCnt="4"/>
      <dgm:spPr/>
      <dgm:t>
        <a:bodyPr/>
        <a:lstStyle/>
        <a:p>
          <a:endParaRPr lang="zh-CN" altLang="en-US"/>
        </a:p>
      </dgm:t>
    </dgm:pt>
    <dgm:pt modelId="{94D74A1D-7A0F-4ABF-BBF1-672D64923123}" type="pres">
      <dgm:prSet presAssocID="{FADAA50A-6AD9-4209-868E-C997ABA3E1A0}" presName="c1text" presStyleLbl="node1" presStyleIdx="0" presStyleCnt="4">
        <dgm:presLayoutVars>
          <dgm:bulletEnabled val="1"/>
        </dgm:presLayoutVars>
      </dgm:prSet>
      <dgm:spPr/>
      <dgm:t>
        <a:bodyPr/>
        <a:lstStyle/>
        <a:p>
          <a:endParaRPr lang="zh-CN" altLang="en-US"/>
        </a:p>
      </dgm:t>
    </dgm:pt>
    <dgm:pt modelId="{BF5E255F-A9E1-46A5-99BD-8612C76381AC}" type="pres">
      <dgm:prSet presAssocID="{FADAA50A-6AD9-4209-868E-C997ABA3E1A0}" presName="comp2" presStyleCnt="0"/>
      <dgm:spPr/>
    </dgm:pt>
    <dgm:pt modelId="{6841C7F4-732C-46DD-A6A4-9B940C7B9035}" type="pres">
      <dgm:prSet presAssocID="{FADAA50A-6AD9-4209-868E-C997ABA3E1A0}" presName="circle2" presStyleLbl="node1" presStyleIdx="1" presStyleCnt="4"/>
      <dgm:spPr/>
      <dgm:t>
        <a:bodyPr/>
        <a:lstStyle/>
        <a:p>
          <a:endParaRPr lang="zh-CN" altLang="en-US"/>
        </a:p>
      </dgm:t>
    </dgm:pt>
    <dgm:pt modelId="{5EA4BB3D-0AF0-4D5A-8DD9-51D66079D6E3}" type="pres">
      <dgm:prSet presAssocID="{FADAA50A-6AD9-4209-868E-C997ABA3E1A0}" presName="c2text" presStyleLbl="node1" presStyleIdx="1" presStyleCnt="4">
        <dgm:presLayoutVars>
          <dgm:bulletEnabled val="1"/>
        </dgm:presLayoutVars>
      </dgm:prSet>
      <dgm:spPr/>
      <dgm:t>
        <a:bodyPr/>
        <a:lstStyle/>
        <a:p>
          <a:endParaRPr lang="zh-CN" altLang="en-US"/>
        </a:p>
      </dgm:t>
    </dgm:pt>
    <dgm:pt modelId="{EB6463AD-CEC4-4FA7-9D60-79DADE14FA9D}" type="pres">
      <dgm:prSet presAssocID="{FADAA50A-6AD9-4209-868E-C997ABA3E1A0}" presName="comp3" presStyleCnt="0"/>
      <dgm:spPr/>
    </dgm:pt>
    <dgm:pt modelId="{A2A2EE50-8C44-4292-98DB-B632071B7421}" type="pres">
      <dgm:prSet presAssocID="{FADAA50A-6AD9-4209-868E-C997ABA3E1A0}" presName="circle3" presStyleLbl="node1" presStyleIdx="2" presStyleCnt="4"/>
      <dgm:spPr/>
      <dgm:t>
        <a:bodyPr/>
        <a:lstStyle/>
        <a:p>
          <a:endParaRPr lang="zh-CN" altLang="en-US"/>
        </a:p>
      </dgm:t>
    </dgm:pt>
    <dgm:pt modelId="{C9B8A2AE-669E-444C-8AF6-CEFBEBACF550}" type="pres">
      <dgm:prSet presAssocID="{FADAA50A-6AD9-4209-868E-C997ABA3E1A0}" presName="c3text" presStyleLbl="node1" presStyleIdx="2" presStyleCnt="4">
        <dgm:presLayoutVars>
          <dgm:bulletEnabled val="1"/>
        </dgm:presLayoutVars>
      </dgm:prSet>
      <dgm:spPr/>
      <dgm:t>
        <a:bodyPr/>
        <a:lstStyle/>
        <a:p>
          <a:endParaRPr lang="zh-CN" altLang="en-US"/>
        </a:p>
      </dgm:t>
    </dgm:pt>
    <dgm:pt modelId="{6E252533-4D25-4E5B-A344-6192EFEB2F23}" type="pres">
      <dgm:prSet presAssocID="{FADAA50A-6AD9-4209-868E-C997ABA3E1A0}" presName="comp4" presStyleCnt="0"/>
      <dgm:spPr/>
    </dgm:pt>
    <dgm:pt modelId="{CFF73196-E30B-4C79-A8BF-79313BEA6FE0}" type="pres">
      <dgm:prSet presAssocID="{FADAA50A-6AD9-4209-868E-C997ABA3E1A0}" presName="circle4" presStyleLbl="node1" presStyleIdx="3" presStyleCnt="4"/>
      <dgm:spPr/>
      <dgm:t>
        <a:bodyPr/>
        <a:lstStyle/>
        <a:p>
          <a:endParaRPr lang="zh-CN" altLang="en-US"/>
        </a:p>
      </dgm:t>
    </dgm:pt>
    <dgm:pt modelId="{B4322AB3-0463-41AB-B0B6-F685E6876A06}" type="pres">
      <dgm:prSet presAssocID="{FADAA50A-6AD9-4209-868E-C997ABA3E1A0}" presName="c4text" presStyleLbl="node1" presStyleIdx="3" presStyleCnt="4">
        <dgm:presLayoutVars>
          <dgm:bulletEnabled val="1"/>
        </dgm:presLayoutVars>
      </dgm:prSet>
      <dgm:spPr/>
      <dgm:t>
        <a:bodyPr/>
        <a:lstStyle/>
        <a:p>
          <a:endParaRPr lang="zh-CN" altLang="en-US"/>
        </a:p>
      </dgm:t>
    </dgm:pt>
  </dgm:ptLst>
  <dgm:cxnLst>
    <dgm:cxn modelId="{E0818174-54AE-4B27-B1F7-2BD06D9952F3}" srcId="{FADAA50A-6AD9-4209-868E-C997ABA3E1A0}" destId="{D12FBB76-728F-4EE0-9544-DBFE2B129DFA}" srcOrd="3" destOrd="0" parTransId="{445F53A9-60DF-4978-8897-036B3A43ED54}" sibTransId="{5B9E4591-1588-4E16-B28F-2D605AEC81AA}"/>
    <dgm:cxn modelId="{BBF4DF73-AD19-421D-90D6-CA39559CDC03}" type="presOf" srcId="{A8503BFF-CDE6-4191-A915-99BA83DF2F53}" destId="{5EA4BB3D-0AF0-4D5A-8DD9-51D66079D6E3}" srcOrd="1" destOrd="0" presId="urn:microsoft.com/office/officeart/2005/8/layout/venn2"/>
    <dgm:cxn modelId="{1BF843BC-B932-46B6-B445-94D59BEC29DA}" type="presOf" srcId="{897AAF68-F815-4953-BB16-76C81D8BF01A}" destId="{A2A2EE50-8C44-4292-98DB-B632071B7421}" srcOrd="0" destOrd="0" presId="urn:microsoft.com/office/officeart/2005/8/layout/venn2"/>
    <dgm:cxn modelId="{14536E93-E164-4BFC-A7C4-E74B45CB94A7}" type="presOf" srcId="{2EFCD43F-4804-4F50-867C-FFD51079A6B4}" destId="{94D74A1D-7A0F-4ABF-BBF1-672D64923123}" srcOrd="1" destOrd="0" presId="urn:microsoft.com/office/officeart/2005/8/layout/venn2"/>
    <dgm:cxn modelId="{0CB853E3-49F4-4DF8-BFBC-DFE0541C61E1}" type="presOf" srcId="{FADAA50A-6AD9-4209-868E-C997ABA3E1A0}" destId="{9C8523D2-8ACA-45D3-A6F5-60CBD66005C8}" srcOrd="0" destOrd="0" presId="urn:microsoft.com/office/officeart/2005/8/layout/venn2"/>
    <dgm:cxn modelId="{3697BCB4-3040-4666-984D-DA87FD7063FC}" type="presOf" srcId="{2EFCD43F-4804-4F50-867C-FFD51079A6B4}" destId="{FB839E9B-9A7F-4356-9CD7-9AC800E56A62}" srcOrd="0" destOrd="0" presId="urn:microsoft.com/office/officeart/2005/8/layout/venn2"/>
    <dgm:cxn modelId="{A0BB758F-1175-4962-B8BF-39C0655AB6D3}" srcId="{FADAA50A-6AD9-4209-868E-C997ABA3E1A0}" destId="{2EFCD43F-4804-4F50-867C-FFD51079A6B4}" srcOrd="0" destOrd="0" parTransId="{4FA494A4-D664-4E1F-8F40-4B2297D7FB29}" sibTransId="{FA731C67-71F9-45D6-9C57-E82EFFDD54AA}"/>
    <dgm:cxn modelId="{06DA17EA-952D-4ADC-97E1-F8C5F7B043F6}" type="presOf" srcId="{A8503BFF-CDE6-4191-A915-99BA83DF2F53}" destId="{6841C7F4-732C-46DD-A6A4-9B940C7B9035}" srcOrd="0" destOrd="0" presId="urn:microsoft.com/office/officeart/2005/8/layout/venn2"/>
    <dgm:cxn modelId="{5135CC12-BCAF-4ACC-B252-D10C47D150F9}" type="presOf" srcId="{D12FBB76-728F-4EE0-9544-DBFE2B129DFA}" destId="{CFF73196-E30B-4C79-A8BF-79313BEA6FE0}" srcOrd="0" destOrd="0" presId="urn:microsoft.com/office/officeart/2005/8/layout/venn2"/>
    <dgm:cxn modelId="{DBBD4634-207D-46F6-B7F7-C6AE873A4461}" type="presOf" srcId="{D12FBB76-728F-4EE0-9544-DBFE2B129DFA}" destId="{B4322AB3-0463-41AB-B0B6-F685E6876A06}" srcOrd="1" destOrd="0" presId="urn:microsoft.com/office/officeart/2005/8/layout/venn2"/>
    <dgm:cxn modelId="{56D13C32-09C9-48E3-85D0-09917EFDFD42}" type="presOf" srcId="{897AAF68-F815-4953-BB16-76C81D8BF01A}" destId="{C9B8A2AE-669E-444C-8AF6-CEFBEBACF550}" srcOrd="1" destOrd="0" presId="urn:microsoft.com/office/officeart/2005/8/layout/venn2"/>
    <dgm:cxn modelId="{1BDD7170-614C-4339-94DD-26166D826863}" srcId="{FADAA50A-6AD9-4209-868E-C997ABA3E1A0}" destId="{897AAF68-F815-4953-BB16-76C81D8BF01A}" srcOrd="2" destOrd="0" parTransId="{FC8165BD-CEC2-4DD2-841C-2A17DA4EF127}" sibTransId="{8A76460A-4695-4245-AAA7-36391B4835A8}"/>
    <dgm:cxn modelId="{17608596-758D-40C8-A9D0-9E1B2B6B65F9}" srcId="{FADAA50A-6AD9-4209-868E-C997ABA3E1A0}" destId="{A8503BFF-CDE6-4191-A915-99BA83DF2F53}" srcOrd="1" destOrd="0" parTransId="{68C6BFF7-F58F-4B8A-B98D-2760DB755683}" sibTransId="{78B9D4C2-EE9B-48D3-B95B-68B56F3B01DE}"/>
    <dgm:cxn modelId="{A13522C1-68A6-48E1-962F-53E9CA90783A}" type="presParOf" srcId="{9C8523D2-8ACA-45D3-A6F5-60CBD66005C8}" destId="{3FA70E26-DAF8-4B97-B689-608C3DA31888}" srcOrd="0" destOrd="0" presId="urn:microsoft.com/office/officeart/2005/8/layout/venn2"/>
    <dgm:cxn modelId="{EDE4AEFD-AB5C-4FD8-8FC5-AE0ECE0A49B9}" type="presParOf" srcId="{3FA70E26-DAF8-4B97-B689-608C3DA31888}" destId="{FB839E9B-9A7F-4356-9CD7-9AC800E56A62}" srcOrd="0" destOrd="0" presId="urn:microsoft.com/office/officeart/2005/8/layout/venn2"/>
    <dgm:cxn modelId="{FB273BBB-1E35-4432-B389-B151A5094CBB}" type="presParOf" srcId="{3FA70E26-DAF8-4B97-B689-608C3DA31888}" destId="{94D74A1D-7A0F-4ABF-BBF1-672D64923123}" srcOrd="1" destOrd="0" presId="urn:microsoft.com/office/officeart/2005/8/layout/venn2"/>
    <dgm:cxn modelId="{15B13A34-10A8-4F5C-86EA-C97C36F4CBF5}" type="presParOf" srcId="{9C8523D2-8ACA-45D3-A6F5-60CBD66005C8}" destId="{BF5E255F-A9E1-46A5-99BD-8612C76381AC}" srcOrd="1" destOrd="0" presId="urn:microsoft.com/office/officeart/2005/8/layout/venn2"/>
    <dgm:cxn modelId="{E2F8411E-47B1-447F-AD8D-16EBAA33CCCE}" type="presParOf" srcId="{BF5E255F-A9E1-46A5-99BD-8612C76381AC}" destId="{6841C7F4-732C-46DD-A6A4-9B940C7B9035}" srcOrd="0" destOrd="0" presId="urn:microsoft.com/office/officeart/2005/8/layout/venn2"/>
    <dgm:cxn modelId="{9A85AB5D-D79E-4B13-875F-A64633ED35EB}" type="presParOf" srcId="{BF5E255F-A9E1-46A5-99BD-8612C76381AC}" destId="{5EA4BB3D-0AF0-4D5A-8DD9-51D66079D6E3}" srcOrd="1" destOrd="0" presId="urn:microsoft.com/office/officeart/2005/8/layout/venn2"/>
    <dgm:cxn modelId="{7F810A41-DEC4-4F18-97B2-02CBA22C9475}" type="presParOf" srcId="{9C8523D2-8ACA-45D3-A6F5-60CBD66005C8}" destId="{EB6463AD-CEC4-4FA7-9D60-79DADE14FA9D}" srcOrd="2" destOrd="0" presId="urn:microsoft.com/office/officeart/2005/8/layout/venn2"/>
    <dgm:cxn modelId="{6510EED3-6669-478A-8F75-AD7D6A8F3FE9}" type="presParOf" srcId="{EB6463AD-CEC4-4FA7-9D60-79DADE14FA9D}" destId="{A2A2EE50-8C44-4292-98DB-B632071B7421}" srcOrd="0" destOrd="0" presId="urn:microsoft.com/office/officeart/2005/8/layout/venn2"/>
    <dgm:cxn modelId="{912BF916-1FD1-4FAB-8E0E-5CB70F93791C}" type="presParOf" srcId="{EB6463AD-CEC4-4FA7-9D60-79DADE14FA9D}" destId="{C9B8A2AE-669E-444C-8AF6-CEFBEBACF550}" srcOrd="1" destOrd="0" presId="urn:microsoft.com/office/officeart/2005/8/layout/venn2"/>
    <dgm:cxn modelId="{9E7FDE81-320F-4D4A-B318-991BF5C5BA43}" type="presParOf" srcId="{9C8523D2-8ACA-45D3-A6F5-60CBD66005C8}" destId="{6E252533-4D25-4E5B-A344-6192EFEB2F23}" srcOrd="3" destOrd="0" presId="urn:microsoft.com/office/officeart/2005/8/layout/venn2"/>
    <dgm:cxn modelId="{3F5F18E8-1180-4741-A2A6-49797FFD8653}" type="presParOf" srcId="{6E252533-4D25-4E5B-A344-6192EFEB2F23}" destId="{CFF73196-E30B-4C79-A8BF-79313BEA6FE0}" srcOrd="0" destOrd="0" presId="urn:microsoft.com/office/officeart/2005/8/layout/venn2"/>
    <dgm:cxn modelId="{5577E5C7-5A0F-418B-B54B-03289563444A}" type="presParOf" srcId="{6E252533-4D25-4E5B-A344-6192EFEB2F23}" destId="{B4322AB3-0463-41AB-B0B6-F685E6876A06}" srcOrd="1" destOrd="0" presId="urn:microsoft.com/office/officeart/2005/8/layout/venn2"/>
  </dgm:cxnLst>
  <dgm:bg>
    <a:effectLst>
      <a:outerShdw blurRad="63500" sx="102000" sy="102000" algn="ctr" rotWithShape="0">
        <a:prstClr val="black">
          <a:alpha val="40000"/>
        </a:prstClr>
      </a:outerShdw>
    </a:effectLst>
  </dgm:bg>
  <dgm:whole>
    <a:effectLst/>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39E9B-9A7F-4356-9CD7-9AC800E56A62}">
      <dsp:nvSpPr>
        <dsp:cNvPr id="0" name=""/>
        <dsp:cNvSpPr/>
      </dsp:nvSpPr>
      <dsp:spPr>
        <a:xfrm>
          <a:off x="992293" y="0"/>
          <a:ext cx="3969174" cy="3969174"/>
        </a:xfrm>
        <a:prstGeom prst="ellipse">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a:off x="2421989" y="198458"/>
        <a:ext cx="1109781" cy="595376"/>
      </dsp:txXfrm>
    </dsp:sp>
    <dsp:sp modelId="{6841C7F4-732C-46DD-A6A4-9B940C7B9035}">
      <dsp:nvSpPr>
        <dsp:cNvPr id="0" name=""/>
        <dsp:cNvSpPr/>
      </dsp:nvSpPr>
      <dsp:spPr>
        <a:xfrm>
          <a:off x="1389210" y="793834"/>
          <a:ext cx="3175339" cy="3175339"/>
        </a:xfrm>
        <a:prstGeom prst="ellipse">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a:off x="2421989" y="984355"/>
        <a:ext cx="1109781" cy="571561"/>
      </dsp:txXfrm>
    </dsp:sp>
    <dsp:sp modelId="{A2A2EE50-8C44-4292-98DB-B632071B7421}">
      <dsp:nvSpPr>
        <dsp:cNvPr id="0" name=""/>
        <dsp:cNvSpPr/>
      </dsp:nvSpPr>
      <dsp:spPr>
        <a:xfrm>
          <a:off x="1786127" y="1587669"/>
          <a:ext cx="2381504" cy="238150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a:off x="2421989" y="1766282"/>
        <a:ext cx="1109781" cy="535838"/>
      </dsp:txXfrm>
    </dsp:sp>
    <dsp:sp modelId="{CFF73196-E30B-4C79-A8BF-79313BEA6FE0}">
      <dsp:nvSpPr>
        <dsp:cNvPr id="0" name=""/>
        <dsp:cNvSpPr/>
      </dsp:nvSpPr>
      <dsp:spPr>
        <a:xfrm>
          <a:off x="2183045" y="2381504"/>
          <a:ext cx="1587669" cy="1587669"/>
        </a:xfrm>
        <a:prstGeom prst="ellipse">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a:off x="2415554" y="2778421"/>
        <a:ext cx="1122651" cy="79383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atin typeface="DengXian" pitchFamily="65" charset="-122"/>
                <a:ea typeface="DengXian" pitchFamily="65"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DengXian" pitchFamily="65" charset="-122"/>
                <a:ea typeface="DengXian" pitchFamily="65" charset="-122"/>
              </a:defRPr>
            </a:lvl1pPr>
          </a:lstStyle>
          <a:p>
            <a:fld id="{D8FD776A-AE65-4244-BCFC-2DCE8B41D4BC}" type="datetimeFigureOut">
              <a:rPr lang="zh-CN" altLang="en-US"/>
              <a:pPr/>
              <a:t>2017/6/14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atin typeface="DengXian" pitchFamily="65" charset="-122"/>
                <a:ea typeface="DengXian" pitchFamily="65"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DengXian" pitchFamily="65" charset="-122"/>
                <a:ea typeface="DengXian" pitchFamily="65" charset="-122"/>
              </a:defRPr>
            </a:lvl1pPr>
          </a:lstStyle>
          <a:p>
            <a:fld id="{15189579-69A3-4EAC-8A26-B6D09CFDD76E}" type="slidenum">
              <a:rPr lang="zh-CN" altLang="en-US"/>
              <a:pPr/>
              <a:t>‹#›</a:t>
            </a:fld>
            <a:endParaRPr lang="zh-CN" altLang="en-US"/>
          </a:p>
        </p:txBody>
      </p:sp>
    </p:spTree>
    <p:extLst>
      <p:ext uri="{BB962C8B-B14F-4D97-AF65-F5344CB8AC3E}">
        <p14:creationId xmlns:p14="http://schemas.microsoft.com/office/powerpoint/2010/main" val="30769275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DengXian" pitchFamily="65" charset="-122"/>
        <a:ea typeface="DengXian" pitchFamily="65" charset="-122"/>
        <a:cs typeface="+mn-cs"/>
      </a:defRPr>
    </a:lvl1pPr>
    <a:lvl2pPr marL="457200" algn="l" rtl="0" fontAlgn="base">
      <a:spcBef>
        <a:spcPct val="30000"/>
      </a:spcBef>
      <a:spcAft>
        <a:spcPct val="0"/>
      </a:spcAft>
      <a:defRPr sz="1200" kern="1200">
        <a:solidFill>
          <a:schemeClr val="tx1"/>
        </a:solidFill>
        <a:latin typeface="DengXian" pitchFamily="65" charset="-122"/>
        <a:ea typeface="DengXian" pitchFamily="65" charset="-122"/>
        <a:cs typeface="+mn-cs"/>
      </a:defRPr>
    </a:lvl2pPr>
    <a:lvl3pPr marL="914400" algn="l" rtl="0" fontAlgn="base">
      <a:spcBef>
        <a:spcPct val="30000"/>
      </a:spcBef>
      <a:spcAft>
        <a:spcPct val="0"/>
      </a:spcAft>
      <a:defRPr sz="1200" kern="1200">
        <a:solidFill>
          <a:schemeClr val="tx1"/>
        </a:solidFill>
        <a:latin typeface="DengXian" pitchFamily="65" charset="-122"/>
        <a:ea typeface="DengXian" pitchFamily="65" charset="-122"/>
        <a:cs typeface="+mn-cs"/>
      </a:defRPr>
    </a:lvl3pPr>
    <a:lvl4pPr marL="1371600" algn="l" rtl="0" fontAlgn="base">
      <a:spcBef>
        <a:spcPct val="30000"/>
      </a:spcBef>
      <a:spcAft>
        <a:spcPct val="0"/>
      </a:spcAft>
      <a:defRPr sz="1200" kern="1200">
        <a:solidFill>
          <a:schemeClr val="tx1"/>
        </a:solidFill>
        <a:latin typeface="DengXian" pitchFamily="65" charset="-122"/>
        <a:ea typeface="DengXian" pitchFamily="65" charset="-122"/>
        <a:cs typeface="+mn-cs"/>
      </a:defRPr>
    </a:lvl4pPr>
    <a:lvl5pPr marL="1828800" algn="l" rtl="0" fontAlgn="base">
      <a:spcBef>
        <a:spcPct val="30000"/>
      </a:spcBef>
      <a:spcAft>
        <a:spcPct val="0"/>
      </a:spcAft>
      <a:defRPr sz="1200" kern="1200">
        <a:solidFill>
          <a:schemeClr val="tx1"/>
        </a:solidFill>
        <a:latin typeface="DengXian" pitchFamily="65" charset="-122"/>
        <a:ea typeface="DengXian"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fld id="{7B984E52-6E29-453B-8F7F-580998710724}" type="slidenum">
              <a:rPr lang="zh-CN" altLang="en-US">
                <a:latin typeface="DengXian" pitchFamily="65" charset="-122"/>
                <a:ea typeface="DengXian" pitchFamily="65" charset="-122"/>
              </a:rPr>
              <a:pPr/>
              <a:t>2</a:t>
            </a:fld>
            <a:endParaRPr lang="zh-CN" altLang="en-US">
              <a:latin typeface="DengXian" pitchFamily="65" charset="-122"/>
              <a:ea typeface="DengXian" pitchFamily="65"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fld id="{2A434F8F-4BFB-4A03-861C-82FA6A34FD08}" type="slidenum">
              <a:rPr lang="zh-CN" altLang="en-US">
                <a:latin typeface="DengXian" pitchFamily="65" charset="-122"/>
                <a:ea typeface="DengXian" pitchFamily="65" charset="-122"/>
              </a:rPr>
              <a:pPr/>
              <a:t>4</a:t>
            </a:fld>
            <a:endParaRPr lang="zh-CN" altLang="en-US">
              <a:latin typeface="DengXian" pitchFamily="65" charset="-122"/>
              <a:ea typeface="DengXian" pitchFamily="65"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fld id="{25F9139B-C378-4770-8FE5-5CA2F3833471}" type="slidenum">
              <a:rPr lang="zh-CN" altLang="en-US">
                <a:latin typeface="DengXian" pitchFamily="65" charset="-122"/>
                <a:ea typeface="DengXian" pitchFamily="65" charset="-122"/>
              </a:rPr>
              <a:pPr/>
              <a:t>9</a:t>
            </a:fld>
            <a:endParaRPr lang="zh-CN" altLang="en-US">
              <a:latin typeface="DengXian" pitchFamily="65" charset="-122"/>
              <a:ea typeface="DengXian" pitchFamily="65"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fld id="{DD0AD772-6393-46E5-B9EF-DBF2A2F22F54}" type="slidenum">
              <a:rPr lang="zh-CN" altLang="en-US">
                <a:latin typeface="DengXian" pitchFamily="65" charset="-122"/>
                <a:ea typeface="DengXian" pitchFamily="65" charset="-122"/>
              </a:rPr>
              <a:pPr/>
              <a:t>10</a:t>
            </a:fld>
            <a:endParaRPr lang="zh-CN" altLang="en-US">
              <a:latin typeface="DengXian" pitchFamily="65" charset="-122"/>
              <a:ea typeface="DengXian" pitchFamily="65"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A3A2F0AA-B99E-44DC-B8DD-13D7CFEE73C5}" type="datetimeFigureOut">
              <a:rPr lang="zh-CN" altLang="en-US"/>
              <a:pPr>
                <a:defRPr/>
              </a:pPr>
              <a:t>2017/6/14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902819-7057-4367-814B-E7096EF59961}" type="slidenum">
              <a:rPr lang="zh-CN" altLang="en-US"/>
              <a:pPr>
                <a:defRPr/>
              </a:pPr>
              <a:t>‹#›</a:t>
            </a:fld>
            <a:endParaRPr lang="zh-CN" altLang="en-US"/>
          </a:p>
        </p:txBody>
      </p:sp>
    </p:spTree>
    <p:extLst>
      <p:ext uri="{BB962C8B-B14F-4D97-AF65-F5344CB8AC3E}">
        <p14:creationId xmlns:p14="http://schemas.microsoft.com/office/powerpoint/2010/main" val="327056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9593E35-5BF9-472C-849D-53817C9167B1}" type="datetimeFigureOut">
              <a:rPr lang="zh-CN" altLang="en-US"/>
              <a:pPr>
                <a:defRPr/>
              </a:pPr>
              <a:t>2017/6/14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DA19E7-4BBD-4E43-956F-0186D021A0BD}" type="slidenum">
              <a:rPr lang="zh-CN" altLang="en-US"/>
              <a:pPr>
                <a:defRPr/>
              </a:pPr>
              <a:t>‹#›</a:t>
            </a:fld>
            <a:endParaRPr lang="zh-CN" altLang="en-US"/>
          </a:p>
        </p:txBody>
      </p:sp>
    </p:spTree>
    <p:extLst>
      <p:ext uri="{BB962C8B-B14F-4D97-AF65-F5344CB8AC3E}">
        <p14:creationId xmlns:p14="http://schemas.microsoft.com/office/powerpoint/2010/main" val="374537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C28773-7307-477C-8081-0F14FFC223E8}" type="datetimeFigureOut">
              <a:rPr lang="zh-CN" altLang="en-US"/>
              <a:pPr>
                <a:defRPr/>
              </a:pPr>
              <a:t>2017/6/14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E2886F0-9CBE-49BD-8945-EA14666C9AFE}" type="slidenum">
              <a:rPr lang="zh-CN" altLang="en-US"/>
              <a:pPr>
                <a:defRPr/>
              </a:pPr>
              <a:t>‹#›</a:t>
            </a:fld>
            <a:endParaRPr lang="zh-CN" altLang="en-US"/>
          </a:p>
        </p:txBody>
      </p:sp>
    </p:spTree>
    <p:extLst>
      <p:ext uri="{BB962C8B-B14F-4D97-AF65-F5344CB8AC3E}">
        <p14:creationId xmlns:p14="http://schemas.microsoft.com/office/powerpoint/2010/main" val="74202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414EB85-3F08-4184-AD87-F1F3F31115B4}" type="datetimeFigureOut">
              <a:rPr lang="zh-CN" altLang="en-US"/>
              <a:pPr>
                <a:defRPr/>
              </a:pPr>
              <a:t>2017/6/14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DD9DD77-C51B-494D-9AF9-3E447C2C8A32}" type="slidenum">
              <a:rPr lang="zh-CN" altLang="en-US"/>
              <a:pPr>
                <a:defRPr/>
              </a:pPr>
              <a:t>‹#›</a:t>
            </a:fld>
            <a:endParaRPr lang="zh-CN" altLang="en-US"/>
          </a:p>
        </p:txBody>
      </p:sp>
    </p:spTree>
    <p:extLst>
      <p:ext uri="{BB962C8B-B14F-4D97-AF65-F5344CB8AC3E}">
        <p14:creationId xmlns:p14="http://schemas.microsoft.com/office/powerpoint/2010/main" val="178538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F7D68EBF-CD3F-4478-B13D-04299CAB6FBB}" type="datetimeFigureOut">
              <a:rPr lang="zh-CN" altLang="en-US"/>
              <a:pPr>
                <a:defRPr/>
              </a:pPr>
              <a:t>2017/6/14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068657-EF75-485E-968F-3422B6F9181B}" type="slidenum">
              <a:rPr lang="zh-CN" altLang="en-US"/>
              <a:pPr>
                <a:defRPr/>
              </a:pPr>
              <a:t>‹#›</a:t>
            </a:fld>
            <a:endParaRPr lang="zh-CN" altLang="en-US"/>
          </a:p>
        </p:txBody>
      </p:sp>
    </p:spTree>
    <p:extLst>
      <p:ext uri="{BB962C8B-B14F-4D97-AF65-F5344CB8AC3E}">
        <p14:creationId xmlns:p14="http://schemas.microsoft.com/office/powerpoint/2010/main" val="78388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AF51996-01F6-4BEA-B2D8-5BEFCAB445FB}" type="datetimeFigureOut">
              <a:rPr lang="zh-CN" altLang="en-US"/>
              <a:pPr>
                <a:defRPr/>
              </a:pPr>
              <a:t>2017/6/14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2F0DD4-897F-4F8F-8857-FF2FB11ED6DB}" type="slidenum">
              <a:rPr lang="zh-CN" altLang="en-US"/>
              <a:pPr>
                <a:defRPr/>
              </a:pPr>
              <a:t>‹#›</a:t>
            </a:fld>
            <a:endParaRPr lang="zh-CN" altLang="en-US"/>
          </a:p>
        </p:txBody>
      </p:sp>
    </p:spTree>
    <p:extLst>
      <p:ext uri="{BB962C8B-B14F-4D97-AF65-F5344CB8AC3E}">
        <p14:creationId xmlns:p14="http://schemas.microsoft.com/office/powerpoint/2010/main" val="5868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E09A969-6305-40E5-8ABC-5B1DBCF9BEA4}" type="datetimeFigureOut">
              <a:rPr lang="zh-CN" altLang="en-US"/>
              <a:pPr>
                <a:defRPr/>
              </a:pPr>
              <a:t>2017/6/14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82ABAFB-3AD8-442F-91C7-6AAC61E638BD}" type="slidenum">
              <a:rPr lang="zh-CN" altLang="en-US"/>
              <a:pPr>
                <a:defRPr/>
              </a:pPr>
              <a:t>‹#›</a:t>
            </a:fld>
            <a:endParaRPr lang="zh-CN" altLang="en-US"/>
          </a:p>
        </p:txBody>
      </p:sp>
    </p:spTree>
    <p:extLst>
      <p:ext uri="{BB962C8B-B14F-4D97-AF65-F5344CB8AC3E}">
        <p14:creationId xmlns:p14="http://schemas.microsoft.com/office/powerpoint/2010/main" val="255200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1F78F2D-7238-49AF-8A34-25EA1B10F011}" type="datetimeFigureOut">
              <a:rPr lang="zh-CN" altLang="en-US"/>
              <a:pPr>
                <a:defRPr/>
              </a:pPr>
              <a:t>2017/6/14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AD35FA7-4A92-4575-8FE2-83BE06EC995A}" type="slidenum">
              <a:rPr lang="zh-CN" altLang="en-US"/>
              <a:pPr>
                <a:defRPr/>
              </a:pPr>
              <a:t>‹#›</a:t>
            </a:fld>
            <a:endParaRPr lang="zh-CN" altLang="en-US"/>
          </a:p>
        </p:txBody>
      </p:sp>
    </p:spTree>
    <p:extLst>
      <p:ext uri="{BB962C8B-B14F-4D97-AF65-F5344CB8AC3E}">
        <p14:creationId xmlns:p14="http://schemas.microsoft.com/office/powerpoint/2010/main" val="133240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A04725-07AF-469C-B398-B516A957C2DD}" type="datetimeFigureOut">
              <a:rPr lang="zh-CN" altLang="en-US"/>
              <a:pPr>
                <a:defRPr/>
              </a:pPr>
              <a:t>2017/6/14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B144F98-63D7-4655-97EF-65B82FD96D19}" type="slidenum">
              <a:rPr lang="zh-CN" altLang="en-US"/>
              <a:pPr>
                <a:defRPr/>
              </a:pPr>
              <a:t>‹#›</a:t>
            </a:fld>
            <a:endParaRPr lang="zh-CN" altLang="en-US"/>
          </a:p>
        </p:txBody>
      </p:sp>
    </p:spTree>
    <p:extLst>
      <p:ext uri="{BB962C8B-B14F-4D97-AF65-F5344CB8AC3E}">
        <p14:creationId xmlns:p14="http://schemas.microsoft.com/office/powerpoint/2010/main" val="332264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6A6F43FF-8F31-4FA3-A58C-3BCD9169FC86}" type="datetimeFigureOut">
              <a:rPr lang="zh-CN" altLang="en-US"/>
              <a:pPr>
                <a:defRPr/>
              </a:pPr>
              <a:t>2017/6/14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73C4126-0E9E-4F1D-861E-84AC183AE58E}" type="slidenum">
              <a:rPr lang="zh-CN" altLang="en-US"/>
              <a:pPr>
                <a:defRPr/>
              </a:pPr>
              <a:t>‹#›</a:t>
            </a:fld>
            <a:endParaRPr lang="zh-CN" altLang="en-US"/>
          </a:p>
        </p:txBody>
      </p:sp>
    </p:spTree>
    <p:extLst>
      <p:ext uri="{BB962C8B-B14F-4D97-AF65-F5344CB8AC3E}">
        <p14:creationId xmlns:p14="http://schemas.microsoft.com/office/powerpoint/2010/main" val="328507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1A586CCA-897B-40BB-88FB-CAAB73676FF0}" type="datetimeFigureOut">
              <a:rPr lang="zh-CN" altLang="en-US"/>
              <a:pPr>
                <a:defRPr/>
              </a:pPr>
              <a:t>2017/6/14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90DCF55-7AF3-4D55-AA1F-9963CBCC0BA7}" type="slidenum">
              <a:rPr lang="zh-CN" altLang="en-US"/>
              <a:pPr>
                <a:defRPr/>
              </a:pPr>
              <a:t>‹#›</a:t>
            </a:fld>
            <a:endParaRPr lang="zh-CN" altLang="en-US"/>
          </a:p>
        </p:txBody>
      </p:sp>
    </p:spTree>
    <p:extLst>
      <p:ext uri="{BB962C8B-B14F-4D97-AF65-F5344CB8AC3E}">
        <p14:creationId xmlns:p14="http://schemas.microsoft.com/office/powerpoint/2010/main" val="310240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294CFC5C-6321-4F98-A31F-1EBFC446E1E8}" type="datetimeFigureOut">
              <a:rPr lang="zh-CN" altLang="en-US"/>
              <a:pPr>
                <a:defRPr/>
              </a:pPr>
              <a:t>2017/6/14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69C33699-F9BA-4D68-BA03-54710E0D06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方正北魏楷书简体"/>
        </a:defRPr>
      </a:lvl1pPr>
      <a:lvl2pPr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2pPr>
      <a:lvl3pPr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3pPr>
      <a:lvl4pPr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4pPr>
      <a:lvl5pPr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5pPr>
      <a:lvl6pPr marL="457200"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6pPr>
      <a:lvl7pPr marL="914400"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7pPr>
      <a:lvl8pPr marL="1371600"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8pPr>
      <a:lvl9pPr marL="1828800" algn="l" rtl="0" fontAlgn="base">
        <a:lnSpc>
          <a:spcPct val="90000"/>
        </a:lnSpc>
        <a:spcBef>
          <a:spcPct val="0"/>
        </a:spcBef>
        <a:spcAft>
          <a:spcPct val="0"/>
        </a:spcAft>
        <a:defRPr sz="4400">
          <a:solidFill>
            <a:schemeClr val="tx1"/>
          </a:solidFill>
          <a:latin typeface="Nexa Bold"/>
          <a:ea typeface="方正北魏楷书简体"/>
          <a:cs typeface="方正北魏楷书简体"/>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汉仪中等线简"/>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汉仪中等线简"/>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汉仪中等线简"/>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汉仪中等线简"/>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汉仪中等线简"/>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056" y="-337344"/>
            <a:ext cx="1751013" cy="174942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圆角 10"/>
          <p:cNvSpPr/>
          <p:nvPr/>
        </p:nvSpPr>
        <p:spPr>
          <a:xfrm rot="18900000" flipH="1">
            <a:off x="-276225" y="-280988"/>
            <a:ext cx="2301876" cy="2301875"/>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圆角 11"/>
          <p:cNvSpPr/>
          <p:nvPr/>
        </p:nvSpPr>
        <p:spPr>
          <a:xfrm rot="18900000" flipH="1">
            <a:off x="514350" y="1314450"/>
            <a:ext cx="1962150" cy="196215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1400175" y="1285875"/>
            <a:ext cx="1473200" cy="1473200"/>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圆角 16"/>
          <p:cNvSpPr/>
          <p:nvPr/>
        </p:nvSpPr>
        <p:spPr>
          <a:xfrm rot="18900000" flipH="1">
            <a:off x="-392113" y="1743075"/>
            <a:ext cx="944563" cy="944563"/>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圆角 19"/>
          <p:cNvSpPr/>
          <p:nvPr/>
        </p:nvSpPr>
        <p:spPr>
          <a:xfrm rot="18900000" flipH="1">
            <a:off x="-660400" y="2643188"/>
            <a:ext cx="2289175" cy="2289175"/>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圆角 17"/>
          <p:cNvSpPr/>
          <p:nvPr/>
        </p:nvSpPr>
        <p:spPr>
          <a:xfrm rot="18900000" flipH="1">
            <a:off x="1676400" y="2916238"/>
            <a:ext cx="965200" cy="965200"/>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圆角 20"/>
          <p:cNvSpPr/>
          <p:nvPr/>
        </p:nvSpPr>
        <p:spPr>
          <a:xfrm rot="18900000" flipH="1">
            <a:off x="1290638" y="3754438"/>
            <a:ext cx="1962150" cy="196215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 name="矩形: 圆角 21"/>
          <p:cNvSpPr/>
          <p:nvPr/>
        </p:nvSpPr>
        <p:spPr>
          <a:xfrm rot="18900000" flipH="1">
            <a:off x="-301624" y="4427537"/>
            <a:ext cx="1751012" cy="1751013"/>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圆角 22"/>
          <p:cNvSpPr/>
          <p:nvPr/>
        </p:nvSpPr>
        <p:spPr>
          <a:xfrm rot="18900000" flipH="1">
            <a:off x="866775" y="5554663"/>
            <a:ext cx="1473200" cy="1473200"/>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圆角 23"/>
          <p:cNvSpPr/>
          <p:nvPr/>
        </p:nvSpPr>
        <p:spPr>
          <a:xfrm rot="18900000" flipH="1">
            <a:off x="-281781" y="5807869"/>
            <a:ext cx="965200" cy="966788"/>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p:nvPr/>
        </p:nvSpPr>
        <p:spPr>
          <a:xfrm>
            <a:off x="3419764" y="3015730"/>
            <a:ext cx="7793372" cy="523220"/>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en-US" altLang="zh-TW" sz="2800" dirty="0" err="1">
                <a:solidFill>
                  <a:schemeClr val="accent2"/>
                </a:solidFill>
                <a:latin typeface="方正北魏楷书简体"/>
                <a:ea typeface="方正北魏楷书简体"/>
                <a:cs typeface="方正北魏楷书简体"/>
              </a:rPr>
              <a:t>C</a:t>
            </a:r>
            <a:r>
              <a:rPr lang="en-US" altLang="zh-TW" sz="2800" dirty="0" err="1" smtClean="0">
                <a:solidFill>
                  <a:schemeClr val="accent2"/>
                </a:solidFill>
                <a:latin typeface="方正北魏楷书简体"/>
                <a:ea typeface="方正北魏楷书简体"/>
                <a:cs typeface="方正北魏楷书简体"/>
              </a:rPr>
              <a:t>oser</a:t>
            </a:r>
            <a:r>
              <a:rPr lang="zh-TW" altLang="en-US" sz="2800" dirty="0" smtClean="0">
                <a:solidFill>
                  <a:schemeClr val="accent2"/>
                </a:solidFill>
                <a:latin typeface="方正北魏楷书简体"/>
                <a:ea typeface="方正北魏楷书简体"/>
                <a:cs typeface="方正北魏楷书简体"/>
              </a:rPr>
              <a:t>交流天地</a:t>
            </a:r>
            <a:endParaRPr lang="zh-CN" altLang="en-US" sz="2800" dirty="0">
              <a:solidFill>
                <a:schemeClr val="accent2"/>
              </a:solidFill>
              <a:latin typeface="方正北魏楷书简体"/>
              <a:ea typeface="方正北魏楷书简体"/>
              <a:cs typeface="方正北魏楷书简体"/>
            </a:endParaRPr>
          </a:p>
        </p:txBody>
      </p:sp>
      <p:sp>
        <p:nvSpPr>
          <p:cNvPr id="28" name="文本框 27"/>
          <p:cNvSpPr txBox="1"/>
          <p:nvPr/>
        </p:nvSpPr>
        <p:spPr>
          <a:xfrm>
            <a:off x="6161670" y="1250812"/>
            <a:ext cx="3873500" cy="1754326"/>
          </a:xfrm>
          <a:prstGeom prst="rect">
            <a:avLst/>
          </a:prstGeom>
          <a:noFill/>
        </p:spPr>
        <p:txBody>
          <a:bodyPr>
            <a:spAutoFit/>
          </a:bodyPr>
          <a:lstStyle/>
          <a:p>
            <a:pPr algn="ctr" fontAlgn="auto">
              <a:spcBef>
                <a:spcPts val="0"/>
              </a:spcBef>
              <a:spcAft>
                <a:spcPts val="0"/>
              </a:spcAft>
              <a:defRPr/>
            </a:pPr>
            <a:r>
              <a:rPr lang="zh-TW" altLang="en-US" sz="5400" dirty="0" smtClean="0">
                <a:solidFill>
                  <a:schemeClr val="accent1"/>
                </a:solidFill>
                <a:latin typeface="+mj-ea"/>
                <a:ea typeface="+mj-ea"/>
                <a:cs typeface="+mn-cs"/>
              </a:rPr>
              <a:t>夢 之 舞 </a:t>
            </a:r>
            <a:r>
              <a:rPr lang="zh-TW" altLang="en-US" sz="5400" dirty="0">
                <a:solidFill>
                  <a:schemeClr val="accent1"/>
                </a:solidFill>
                <a:latin typeface="+mj-ea"/>
                <a:ea typeface="+mj-ea"/>
                <a:cs typeface="+mn-cs"/>
              </a:rPr>
              <a:t>會</a:t>
            </a:r>
            <a:r>
              <a:rPr lang="en-US" altLang="zh-CN" sz="5400" dirty="0" err="1" smtClean="0">
                <a:solidFill>
                  <a:schemeClr val="accent1"/>
                </a:solidFill>
                <a:latin typeface="+mj-ea"/>
                <a:ea typeface="+mj-ea"/>
                <a:cs typeface="+mn-cs"/>
              </a:rPr>
              <a:t>promdream</a:t>
            </a:r>
            <a:endParaRPr lang="zh-CN" altLang="en-US" sz="5400" dirty="0">
              <a:solidFill>
                <a:schemeClr val="accent1"/>
              </a:solidFill>
              <a:latin typeface="+mj-ea"/>
              <a:ea typeface="+mj-ea"/>
              <a:cs typeface="+mn-cs"/>
            </a:endParaRPr>
          </a:p>
        </p:txBody>
      </p:sp>
      <p:cxnSp>
        <p:nvCxnSpPr>
          <p:cNvPr id="30" name="直接连接符 29"/>
          <p:cNvCxnSpPr/>
          <p:nvPr/>
        </p:nvCxnSpPr>
        <p:spPr>
          <a:xfrm>
            <a:off x="5921375" y="3005138"/>
            <a:ext cx="53975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917497" y="4051300"/>
            <a:ext cx="2488691" cy="400110"/>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000" dirty="0" smtClean="0">
                <a:latin typeface="方正北魏楷书简体"/>
                <a:ea typeface="方正北魏楷书简体"/>
                <a:cs typeface="方正北魏楷书简体"/>
              </a:rPr>
              <a:t>報告</a:t>
            </a:r>
            <a:r>
              <a:rPr lang="zh-TW" altLang="en-US" sz="2000" dirty="0">
                <a:latin typeface="方正北魏楷书简体"/>
                <a:ea typeface="方正北魏楷书简体"/>
                <a:cs typeface="方正北魏楷书简体"/>
              </a:rPr>
              <a:t>：</a:t>
            </a:r>
            <a:r>
              <a:rPr lang="zh-TW" altLang="en-US" sz="2000" dirty="0" smtClean="0">
                <a:latin typeface="方正北魏楷书简体"/>
                <a:ea typeface="方正北魏楷书简体"/>
                <a:cs typeface="方正北魏楷书简体"/>
              </a:rPr>
              <a:t>林夆、郭欣榮</a:t>
            </a:r>
            <a:endParaRPr lang="zh-CN" altLang="en-US" sz="2000" dirty="0">
              <a:latin typeface="方正北魏楷书简体"/>
              <a:ea typeface="方正北魏楷书简体"/>
              <a:cs typeface="方正北魏楷书简体"/>
            </a:endParaRPr>
          </a:p>
        </p:txBody>
      </p:sp>
      <p:sp>
        <p:nvSpPr>
          <p:cNvPr id="33" name="文本框 32"/>
          <p:cNvSpPr txBox="1"/>
          <p:nvPr/>
        </p:nvSpPr>
        <p:spPr>
          <a:xfrm>
            <a:off x="9405938" y="4591050"/>
            <a:ext cx="2000250" cy="400050"/>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en-US" altLang="zh-CN" sz="2000" dirty="0" smtClean="0">
                <a:latin typeface="方正北魏楷书简体"/>
                <a:ea typeface="方正北魏楷书简体"/>
                <a:cs typeface="方正北魏楷书简体"/>
              </a:rPr>
              <a:t>A</a:t>
            </a:r>
            <a:r>
              <a:rPr lang="zh-TW" altLang="en-US" sz="2000" dirty="0" smtClean="0">
                <a:latin typeface="方正北魏楷书简体"/>
                <a:ea typeface="方正北魏楷书简体"/>
                <a:cs typeface="方正北魏楷书简体"/>
              </a:rPr>
              <a:t>公司</a:t>
            </a:r>
            <a:endParaRPr lang="zh-CN" altLang="en-US" sz="2000" dirty="0">
              <a:latin typeface="方正北魏楷书简体"/>
              <a:ea typeface="方正北魏楷书简体"/>
              <a:cs typeface="方正北魏楷书简体"/>
            </a:endParaRPr>
          </a:p>
        </p:txBody>
      </p:sp>
      <p:sp>
        <p:nvSpPr>
          <p:cNvPr id="34" name="文本框 33"/>
          <p:cNvSpPr txBox="1"/>
          <p:nvPr/>
        </p:nvSpPr>
        <p:spPr>
          <a:xfrm>
            <a:off x="9405938" y="5130800"/>
            <a:ext cx="2000250" cy="400050"/>
          </a:xfrm>
          <a:prstGeom prst="rect">
            <a:avLst/>
          </a:prstGeom>
          <a:noFill/>
        </p:spPr>
        <p:txBody>
          <a:bodyPr>
            <a:spAutoFit/>
          </a:bodyPr>
          <a:lstStyle/>
          <a:p>
            <a:pPr algn="r" fontAlgn="auto">
              <a:spcBef>
                <a:spcPts val="0"/>
              </a:spcBef>
              <a:spcAft>
                <a:spcPts val="0"/>
              </a:spcAft>
              <a:defRPr/>
            </a:pPr>
            <a:r>
              <a:rPr lang="en-US" altLang="zh-CN" sz="2000" dirty="0" smtClean="0">
                <a:latin typeface="+mn-lt"/>
                <a:ea typeface="+mj-ea"/>
                <a:cs typeface="+mn-cs"/>
              </a:rPr>
              <a:t>2017.</a:t>
            </a:r>
            <a:r>
              <a:rPr lang="en-US" altLang="zh-TW" sz="2000" dirty="0" smtClean="0">
                <a:latin typeface="+mn-lt"/>
                <a:ea typeface="+mj-ea"/>
                <a:cs typeface="+mn-cs"/>
              </a:rPr>
              <a:t>6.16</a:t>
            </a:r>
            <a:endParaRPr lang="zh-CN" altLang="en-US" sz="2000" dirty="0">
              <a:latin typeface="+mn-lt"/>
              <a:ea typeface="+mj-ea"/>
              <a:cs typeface="+mn-cs"/>
            </a:endParaRPr>
          </a:p>
        </p:txBody>
      </p:sp>
      <p:sp>
        <p:nvSpPr>
          <p:cNvPr id="25" name="矩形: 圆角 24"/>
          <p:cNvSpPr/>
          <p:nvPr/>
        </p:nvSpPr>
        <p:spPr>
          <a:xfrm rot="18900000" flipH="1">
            <a:off x="555625" y="6254750"/>
            <a:ext cx="946150" cy="946150"/>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圆角 25"/>
          <p:cNvSpPr/>
          <p:nvPr/>
        </p:nvSpPr>
        <p:spPr>
          <a:xfrm rot="18900000" flipH="1">
            <a:off x="-399256" y="5691981"/>
            <a:ext cx="1200150" cy="1198563"/>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278026" y="2483141"/>
            <a:ext cx="1817350" cy="118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5" name="组合 1"/>
          <p:cNvGrpSpPr>
            <a:grpSpLocks/>
          </p:cNvGrpSpPr>
          <p:nvPr/>
        </p:nvGrpSpPr>
        <p:grpSpPr bwMode="auto">
          <a:xfrm>
            <a:off x="-212725" y="-120650"/>
            <a:ext cx="4681538" cy="936625"/>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latin typeface="方正北魏楷书简体"/>
                  <a:ea typeface="方正北魏楷书简体"/>
                  <a:cs typeface="方正北魏楷书简体"/>
                </a:rPr>
                <a:t>圖片及文章管理系統</a:t>
              </a:r>
              <a:endParaRPr lang="zh-CN" altLang="en-US" sz="2400" dirty="0">
                <a:latin typeface="方正北魏楷书简体"/>
                <a:ea typeface="方正北魏楷书简体"/>
                <a:cs typeface="方正北魏楷书简体"/>
              </a:endParaRPr>
            </a:p>
          </p:txBody>
        </p:sp>
      </p:gr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778900" y="2062229"/>
            <a:ext cx="1478576" cy="221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2352675" y="2910522"/>
            <a:ext cx="2698750"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chemeClr val="accent2"/>
                </a:solidFill>
                <a:latin typeface="方正北魏楷书简体"/>
                <a:ea typeface="方正北魏楷书简体"/>
                <a:cs typeface="方正北魏楷书简体"/>
              </a:rPr>
              <a:t>圖片</a:t>
            </a:r>
            <a:endParaRPr lang="zh-CN" altLang="en-US" sz="2400" dirty="0">
              <a:solidFill>
                <a:schemeClr val="accent2"/>
              </a:solidFill>
              <a:latin typeface="方正北魏楷书简体"/>
              <a:ea typeface="方正北魏楷书简体"/>
              <a:cs typeface="方正北魏楷书简体"/>
            </a:endParaRPr>
          </a:p>
        </p:txBody>
      </p:sp>
      <p:sp>
        <p:nvSpPr>
          <p:cNvPr id="13" name="文本框 12"/>
          <p:cNvSpPr txBox="1"/>
          <p:nvPr/>
        </p:nvSpPr>
        <p:spPr>
          <a:xfrm>
            <a:off x="2360612" y="3399472"/>
            <a:ext cx="3687849" cy="2308324"/>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lvl="1">
              <a:buFont typeface="Wingdings" pitchFamily="2" charset="2"/>
              <a:buChar char="l"/>
            </a:pPr>
            <a:r>
              <a:rPr lang="zh-TW" altLang="en-US" dirty="0" smtClean="0"/>
              <a:t>上傳者使用</a:t>
            </a:r>
            <a:r>
              <a:rPr lang="en-US" altLang="zh-TW" dirty="0" smtClean="0">
                <a:solidFill>
                  <a:srgbClr val="FF0000"/>
                </a:solidFill>
              </a:rPr>
              <a:t>hashtag</a:t>
            </a:r>
            <a:r>
              <a:rPr lang="zh-TW" altLang="en-US" dirty="0" smtClean="0"/>
              <a:t>標註</a:t>
            </a:r>
            <a:r>
              <a:rPr lang="zh-TW" altLang="en-US" dirty="0" smtClean="0">
                <a:solidFill>
                  <a:srgbClr val="FF0000"/>
                </a:solidFill>
              </a:rPr>
              <a:t>作品跟角色名稱</a:t>
            </a:r>
            <a:endParaRPr lang="en-US" altLang="zh-TW" dirty="0" smtClean="0">
              <a:solidFill>
                <a:srgbClr val="FF0000"/>
              </a:solidFill>
            </a:endParaRPr>
          </a:p>
          <a:p>
            <a:pPr lvl="1">
              <a:buFont typeface="Wingdings" pitchFamily="2" charset="2"/>
              <a:buChar char="l"/>
            </a:pPr>
            <a:endParaRPr lang="en-US" altLang="zh-TW" dirty="0" smtClean="0">
              <a:solidFill>
                <a:srgbClr val="FF0000"/>
              </a:solidFill>
            </a:endParaRPr>
          </a:p>
          <a:p>
            <a:pPr lvl="1">
              <a:buFont typeface="Wingdings" pitchFamily="2" charset="2"/>
              <a:buChar char="l"/>
            </a:pPr>
            <a:r>
              <a:rPr lang="zh-TW" altLang="en-US" dirty="0" smtClean="0"/>
              <a:t>提供多種排序方式</a:t>
            </a:r>
            <a:r>
              <a:rPr lang="en-US" altLang="zh-TW" dirty="0" smtClean="0"/>
              <a:t>(</a:t>
            </a:r>
            <a:r>
              <a:rPr lang="zh-TW" altLang="en-US" dirty="0" smtClean="0"/>
              <a:t>例</a:t>
            </a:r>
            <a:r>
              <a:rPr lang="en-US" altLang="zh-TW" dirty="0" smtClean="0"/>
              <a:t>:</a:t>
            </a:r>
            <a:r>
              <a:rPr lang="zh-TW" altLang="en-US" dirty="0" smtClean="0"/>
              <a:t>觀看次數，按讚次數</a:t>
            </a:r>
            <a:r>
              <a:rPr lang="en-US" altLang="zh-TW" dirty="0" smtClean="0"/>
              <a:t>)</a:t>
            </a:r>
          </a:p>
          <a:p>
            <a:pPr lvl="1">
              <a:buFont typeface="Wingdings" pitchFamily="2" charset="2"/>
              <a:buChar char="l"/>
            </a:pPr>
            <a:endParaRPr lang="en-US" altLang="zh-TW" dirty="0" smtClean="0"/>
          </a:p>
          <a:p>
            <a:pPr lvl="1">
              <a:buFont typeface="Wingdings" pitchFamily="2" charset="2"/>
              <a:buChar char="l"/>
            </a:pPr>
            <a:r>
              <a:rPr lang="zh-TW" altLang="en-US" dirty="0" smtClean="0"/>
              <a:t>使用者可在搜尋欄透過作品</a:t>
            </a:r>
            <a:r>
              <a:rPr lang="en-US" altLang="zh-TW" dirty="0" smtClean="0"/>
              <a:t>or</a:t>
            </a:r>
            <a:r>
              <a:rPr lang="zh-TW" altLang="en-US" dirty="0" smtClean="0"/>
              <a:t>角色名稱尋找想要的圖片</a:t>
            </a:r>
            <a:endParaRPr lang="en-US" altLang="zh-TW" dirty="0" smtClean="0"/>
          </a:p>
        </p:txBody>
      </p:sp>
      <p:grpSp>
        <p:nvGrpSpPr>
          <p:cNvPr id="10" name="组合 15"/>
          <p:cNvGrpSpPr>
            <a:grpSpLocks/>
          </p:cNvGrpSpPr>
          <p:nvPr/>
        </p:nvGrpSpPr>
        <p:grpSpPr bwMode="auto">
          <a:xfrm>
            <a:off x="2460625" y="3399472"/>
            <a:ext cx="2590800" cy="0"/>
            <a:chOff x="7894320" y="2046603"/>
            <a:chExt cx="2590800" cy="1272"/>
          </a:xfrm>
        </p:grpSpPr>
        <p:cxnSp>
          <p:nvCxnSpPr>
            <p:cNvPr id="17" name="直接连接符 16"/>
            <p:cNvCxnSpPr/>
            <p:nvPr/>
          </p:nvCxnSpPr>
          <p:spPr>
            <a:xfrm>
              <a:off x="2460625" y="2249488"/>
              <a:ext cx="539750"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965450" y="2249488"/>
              <a:ext cx="2085975"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8220075" y="2910522"/>
            <a:ext cx="2700338"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a:solidFill>
                  <a:srgbClr val="364D76"/>
                </a:solidFill>
                <a:latin typeface="方正北魏楷书简体"/>
                <a:ea typeface="方正北魏楷书简体"/>
                <a:cs typeface="方正北魏楷书简体"/>
              </a:rPr>
              <a:t>文章</a:t>
            </a:r>
            <a:endParaRPr lang="zh-CN" altLang="en-US" sz="2400" dirty="0">
              <a:solidFill>
                <a:srgbClr val="364D76"/>
              </a:solidFill>
              <a:latin typeface="方正北魏楷书简体"/>
              <a:ea typeface="方正北魏楷书简体"/>
              <a:cs typeface="方正北魏楷书简体"/>
            </a:endParaRPr>
          </a:p>
        </p:txBody>
      </p:sp>
      <p:sp>
        <p:nvSpPr>
          <p:cNvPr id="40" name="文本框 39"/>
          <p:cNvSpPr txBox="1"/>
          <p:nvPr/>
        </p:nvSpPr>
        <p:spPr>
          <a:xfrm>
            <a:off x="8229599" y="3399472"/>
            <a:ext cx="3716323" cy="2308324"/>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lvl="1">
              <a:buFont typeface="Wingdings" pitchFamily="2" charset="2"/>
              <a:buChar char="l"/>
            </a:pPr>
            <a:r>
              <a:rPr lang="zh-TW" altLang="en-US" dirty="0" smtClean="0"/>
              <a:t>上傳者使用</a:t>
            </a:r>
            <a:r>
              <a:rPr lang="en-US" altLang="zh-TW" dirty="0" smtClean="0">
                <a:solidFill>
                  <a:srgbClr val="FF0000"/>
                </a:solidFill>
              </a:rPr>
              <a:t>hashtag</a:t>
            </a:r>
            <a:r>
              <a:rPr lang="zh-TW" altLang="en-US" dirty="0" smtClean="0"/>
              <a:t>標註</a:t>
            </a:r>
            <a:r>
              <a:rPr lang="zh-TW" altLang="en-US" dirty="0" smtClean="0">
                <a:solidFill>
                  <a:srgbClr val="FF0000"/>
                </a:solidFill>
              </a:rPr>
              <a:t>文章關鍵字</a:t>
            </a:r>
            <a:endParaRPr lang="en-US" altLang="zh-TW" dirty="0" smtClean="0">
              <a:solidFill>
                <a:srgbClr val="FF0000"/>
              </a:solidFill>
            </a:endParaRPr>
          </a:p>
          <a:p>
            <a:pPr lvl="1">
              <a:buFont typeface="Wingdings" pitchFamily="2" charset="2"/>
              <a:buChar char="l"/>
            </a:pPr>
            <a:endParaRPr lang="en-US" altLang="zh-TW" dirty="0" smtClean="0">
              <a:solidFill>
                <a:srgbClr val="FF0000"/>
              </a:solidFill>
            </a:endParaRPr>
          </a:p>
          <a:p>
            <a:pPr lvl="1">
              <a:buFont typeface="Wingdings" pitchFamily="2" charset="2"/>
              <a:buChar char="l"/>
            </a:pPr>
            <a:r>
              <a:rPr lang="zh-TW" altLang="en-US" dirty="0" smtClean="0"/>
              <a:t>管理者定期將精華文章獨立出來方便使用者閱讀</a:t>
            </a:r>
            <a:endParaRPr lang="en-US" altLang="zh-TW" dirty="0" smtClean="0"/>
          </a:p>
          <a:p>
            <a:pPr lvl="1">
              <a:buFont typeface="Wingdings" pitchFamily="2" charset="2"/>
              <a:buChar char="l"/>
            </a:pPr>
            <a:endParaRPr lang="en-US" altLang="zh-TW" dirty="0" smtClean="0"/>
          </a:p>
          <a:p>
            <a:pPr lvl="1">
              <a:buFont typeface="Wingdings" pitchFamily="2" charset="2"/>
              <a:buChar char="l"/>
            </a:pPr>
            <a:r>
              <a:rPr lang="zh-TW" altLang="en-US" dirty="0" smtClean="0"/>
              <a:t>使用者可在搜尋欄透過關鍵字尋找想要的文章</a:t>
            </a:r>
            <a:endParaRPr lang="en-US" altLang="zh-TW" dirty="0" smtClean="0"/>
          </a:p>
        </p:txBody>
      </p:sp>
      <p:grpSp>
        <p:nvGrpSpPr>
          <p:cNvPr id="20" name="组合 37"/>
          <p:cNvGrpSpPr>
            <a:grpSpLocks/>
          </p:cNvGrpSpPr>
          <p:nvPr/>
        </p:nvGrpSpPr>
        <p:grpSpPr bwMode="auto">
          <a:xfrm>
            <a:off x="8329613" y="3399472"/>
            <a:ext cx="2590800" cy="0"/>
            <a:chOff x="8329506" y="2248722"/>
            <a:chExt cx="2590800" cy="1272"/>
          </a:xfrm>
        </p:grpSpPr>
        <p:cxnSp>
          <p:nvCxnSpPr>
            <p:cNvPr id="56" name="直接连接符 55"/>
            <p:cNvCxnSpPr/>
            <p:nvPr/>
          </p:nvCxnSpPr>
          <p:spPr>
            <a:xfrm>
              <a:off x="8329613" y="2249488"/>
              <a:ext cx="53975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834438" y="2249488"/>
              <a:ext cx="2085975"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nodeType="afterGroup">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50"/>
                                        <p:tgtEl>
                                          <p:spTgt spid="12"/>
                                        </p:tgtEl>
                                      </p:cBhvr>
                                    </p:animEffect>
                                    <p:anim calcmode="lin" valueType="num">
                                      <p:cBhvr>
                                        <p:cTn id="17" dur="250" fill="hold"/>
                                        <p:tgtEl>
                                          <p:spTgt spid="12"/>
                                        </p:tgtEl>
                                        <p:attrNameLst>
                                          <p:attrName>ppt_x</p:attrName>
                                        </p:attrNameLst>
                                      </p:cBhvr>
                                      <p:tavLst>
                                        <p:tav tm="0">
                                          <p:val>
                                            <p:strVal val="#ppt_x"/>
                                          </p:val>
                                        </p:tav>
                                        <p:tav tm="100000">
                                          <p:val>
                                            <p:strVal val="#ppt_x"/>
                                          </p:val>
                                        </p:tav>
                                      </p:tavLst>
                                    </p:anim>
                                    <p:anim calcmode="lin" valueType="num">
                                      <p:cBhvr>
                                        <p:cTn id="18" dur="250" fill="hold"/>
                                        <p:tgtEl>
                                          <p:spTgt spid="12"/>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iterate type="wd">
                                    <p:tmPct val="10000"/>
                                  </p:iterate>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decel="100000"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anim calcmode="lin" valueType="num">
                                      <p:cBhvr additive="base">
                                        <p:cTn id="26" dur="500" fill="hold"/>
                                        <p:tgtEl>
                                          <p:spTgt spid="59"/>
                                        </p:tgtEl>
                                        <p:attrNameLst>
                                          <p:attrName>ppt_x</p:attrName>
                                        </p:attrNameLst>
                                      </p:cBhvr>
                                      <p:tavLst>
                                        <p:tav tm="0">
                                          <p:val>
                                            <p:strVal val="0-#ppt_w/2"/>
                                          </p:val>
                                        </p:tav>
                                        <p:tav tm="100000">
                                          <p:val>
                                            <p:strVal val="#ppt_x"/>
                                          </p:val>
                                        </p:tav>
                                      </p:tavLst>
                                    </p:anim>
                                    <p:anim calcmode="lin" valueType="num">
                                      <p:cBhvr additive="base">
                                        <p:cTn id="27" dur="500" fill="hold"/>
                                        <p:tgtEl>
                                          <p:spTgt spid="59"/>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nodeType="afterGroup">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250"/>
                                        <p:tgtEl>
                                          <p:spTgt spid="39"/>
                                        </p:tgtEl>
                                      </p:cBhvr>
                                    </p:animEffect>
                                    <p:anim calcmode="lin" valueType="num">
                                      <p:cBhvr>
                                        <p:cTn id="36" dur="250" fill="hold"/>
                                        <p:tgtEl>
                                          <p:spTgt spid="39"/>
                                        </p:tgtEl>
                                        <p:attrNameLst>
                                          <p:attrName>ppt_x</p:attrName>
                                        </p:attrNameLst>
                                      </p:cBhvr>
                                      <p:tavLst>
                                        <p:tav tm="0">
                                          <p:val>
                                            <p:strVal val="#ppt_x"/>
                                          </p:val>
                                        </p:tav>
                                        <p:tav tm="100000">
                                          <p:val>
                                            <p:strVal val="#ppt_x"/>
                                          </p:val>
                                        </p:tav>
                                      </p:tavLst>
                                    </p:anim>
                                    <p:anim calcmode="lin" valueType="num">
                                      <p:cBhvr>
                                        <p:cTn id="37" dur="250" fill="hold"/>
                                        <p:tgtEl>
                                          <p:spTgt spid="39"/>
                                        </p:tgtEl>
                                        <p:attrNameLst>
                                          <p:attrName>ppt_y</p:attrName>
                                        </p:attrNameLst>
                                      </p:cBhvr>
                                      <p:tavLst>
                                        <p:tav tm="0">
                                          <p:val>
                                            <p:strVal val="#ppt_y+.1"/>
                                          </p:val>
                                        </p:tav>
                                        <p:tav tm="100000">
                                          <p:val>
                                            <p:strVal val="#ppt_y"/>
                                          </p:val>
                                        </p:tav>
                                      </p:tavLst>
                                    </p:anim>
                                  </p:childTnLst>
                                </p:cTn>
                              </p:par>
                              <p:par>
                                <p:cTn id="38" presetID="10" presetClass="entr" presetSubtype="0" fill="hold" grpId="0" nodeType="withEffect">
                                  <p:stCondLst>
                                    <p:cond delay="0"/>
                                  </p:stCondLst>
                                  <p:iterate type="wd">
                                    <p:tmPct val="10000"/>
                                  </p:iterate>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056" y="-337344"/>
            <a:ext cx="1751013" cy="174942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圆角 10"/>
          <p:cNvSpPr/>
          <p:nvPr/>
        </p:nvSpPr>
        <p:spPr>
          <a:xfrm rot="18900000" flipH="1">
            <a:off x="-276225" y="-280988"/>
            <a:ext cx="2301876" cy="2301875"/>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圆角 11"/>
          <p:cNvSpPr/>
          <p:nvPr/>
        </p:nvSpPr>
        <p:spPr>
          <a:xfrm rot="18900000" flipH="1">
            <a:off x="514350" y="1314450"/>
            <a:ext cx="1962150" cy="196215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1400175" y="1285875"/>
            <a:ext cx="1473200" cy="1473200"/>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圆角 16"/>
          <p:cNvSpPr/>
          <p:nvPr/>
        </p:nvSpPr>
        <p:spPr>
          <a:xfrm rot="18900000" flipH="1">
            <a:off x="-392113" y="1743075"/>
            <a:ext cx="944563" cy="944563"/>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圆角 19"/>
          <p:cNvSpPr/>
          <p:nvPr/>
        </p:nvSpPr>
        <p:spPr>
          <a:xfrm rot="18900000" flipH="1">
            <a:off x="-660400" y="2643188"/>
            <a:ext cx="2289175" cy="2289175"/>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圆角 17"/>
          <p:cNvSpPr/>
          <p:nvPr/>
        </p:nvSpPr>
        <p:spPr>
          <a:xfrm rot="18900000" flipH="1">
            <a:off x="1676400" y="2916238"/>
            <a:ext cx="965200" cy="965200"/>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圆角 20"/>
          <p:cNvSpPr/>
          <p:nvPr/>
        </p:nvSpPr>
        <p:spPr>
          <a:xfrm rot="18900000" flipH="1">
            <a:off x="1290638" y="3754438"/>
            <a:ext cx="1962150" cy="196215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 name="矩形: 圆角 21"/>
          <p:cNvSpPr/>
          <p:nvPr/>
        </p:nvSpPr>
        <p:spPr>
          <a:xfrm rot="18900000" flipH="1">
            <a:off x="-301624" y="4427537"/>
            <a:ext cx="1751012" cy="1751013"/>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圆角 22"/>
          <p:cNvSpPr/>
          <p:nvPr/>
        </p:nvSpPr>
        <p:spPr>
          <a:xfrm rot="18900000" flipH="1">
            <a:off x="866775" y="5554663"/>
            <a:ext cx="1473200" cy="1473200"/>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圆角 23"/>
          <p:cNvSpPr/>
          <p:nvPr/>
        </p:nvSpPr>
        <p:spPr>
          <a:xfrm rot="18900000" flipH="1">
            <a:off x="-281781" y="5807869"/>
            <a:ext cx="965200" cy="966788"/>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文本框 27"/>
          <p:cNvSpPr txBox="1"/>
          <p:nvPr/>
        </p:nvSpPr>
        <p:spPr>
          <a:xfrm>
            <a:off x="5754688" y="1697038"/>
            <a:ext cx="5791200" cy="1446212"/>
          </a:xfrm>
          <a:prstGeom prst="rect">
            <a:avLst/>
          </a:prstGeom>
          <a:noFill/>
        </p:spPr>
        <p:txBody>
          <a:bodyPr>
            <a:spAutoFit/>
          </a:bodyPr>
          <a:lstStyle/>
          <a:p>
            <a:pPr algn="r" fontAlgn="auto">
              <a:spcBef>
                <a:spcPts val="0"/>
              </a:spcBef>
              <a:spcAft>
                <a:spcPts val="0"/>
              </a:spcAft>
              <a:defRPr/>
            </a:pPr>
            <a:r>
              <a:rPr lang="zh-TW" altLang="en-US" sz="8800" dirty="0" smtClean="0">
                <a:solidFill>
                  <a:schemeClr val="accent1"/>
                </a:solidFill>
                <a:latin typeface="+mn-lt"/>
                <a:ea typeface="+mj-ea"/>
                <a:cs typeface="+mn-cs"/>
              </a:rPr>
              <a:t>謝謝觀賞</a:t>
            </a:r>
            <a:endParaRPr lang="zh-CN" altLang="en-US" sz="8800" dirty="0">
              <a:solidFill>
                <a:schemeClr val="accent1"/>
              </a:solidFill>
              <a:latin typeface="+mn-lt"/>
              <a:ea typeface="+mj-ea"/>
              <a:cs typeface="+mn-cs"/>
            </a:endParaRPr>
          </a:p>
        </p:txBody>
      </p:sp>
      <p:cxnSp>
        <p:nvCxnSpPr>
          <p:cNvPr id="30" name="直接连接符 29"/>
          <p:cNvCxnSpPr/>
          <p:nvPr/>
        </p:nvCxnSpPr>
        <p:spPr>
          <a:xfrm>
            <a:off x="5921375" y="3005138"/>
            <a:ext cx="53975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9405938" y="4591050"/>
            <a:ext cx="2000250" cy="400050"/>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en-US" altLang="zh-TW" sz="2000" dirty="0" smtClean="0">
                <a:latin typeface="方正北魏楷书简体"/>
                <a:ea typeface="方正北魏楷书简体"/>
                <a:cs typeface="方正北魏楷书简体"/>
              </a:rPr>
              <a:t>A</a:t>
            </a:r>
            <a:r>
              <a:rPr lang="zh-TW" altLang="en-US" sz="2000" dirty="0" smtClean="0">
                <a:latin typeface="方正北魏楷书简体"/>
                <a:ea typeface="方正北魏楷书简体"/>
                <a:cs typeface="方正北魏楷书简体"/>
              </a:rPr>
              <a:t>公司</a:t>
            </a:r>
            <a:endParaRPr lang="zh-CN" altLang="en-US" sz="2000" dirty="0">
              <a:latin typeface="方正北魏楷书简体"/>
              <a:ea typeface="方正北魏楷书简体"/>
              <a:cs typeface="方正北魏楷书简体"/>
            </a:endParaRPr>
          </a:p>
        </p:txBody>
      </p:sp>
      <p:sp>
        <p:nvSpPr>
          <p:cNvPr id="34" name="文本框 33"/>
          <p:cNvSpPr txBox="1"/>
          <p:nvPr/>
        </p:nvSpPr>
        <p:spPr>
          <a:xfrm>
            <a:off x="9405938" y="5130800"/>
            <a:ext cx="2000250" cy="400050"/>
          </a:xfrm>
          <a:prstGeom prst="rect">
            <a:avLst/>
          </a:prstGeom>
          <a:noFill/>
        </p:spPr>
        <p:txBody>
          <a:bodyPr>
            <a:spAutoFit/>
          </a:bodyPr>
          <a:lstStyle/>
          <a:p>
            <a:pPr algn="r" fontAlgn="auto">
              <a:spcBef>
                <a:spcPts val="0"/>
              </a:spcBef>
              <a:spcAft>
                <a:spcPts val="0"/>
              </a:spcAft>
              <a:defRPr/>
            </a:pPr>
            <a:r>
              <a:rPr lang="en-US" altLang="zh-CN" sz="2000" dirty="0" smtClean="0">
                <a:latin typeface="+mn-lt"/>
                <a:ea typeface="+mj-ea"/>
                <a:cs typeface="+mn-cs"/>
              </a:rPr>
              <a:t>2017.</a:t>
            </a:r>
            <a:r>
              <a:rPr lang="en-US" altLang="zh-TW" sz="2000" dirty="0" smtClean="0">
                <a:latin typeface="+mn-lt"/>
                <a:ea typeface="+mj-ea"/>
                <a:cs typeface="+mn-cs"/>
              </a:rPr>
              <a:t>6</a:t>
            </a:r>
            <a:r>
              <a:rPr lang="en-US" altLang="zh-CN" sz="2000" dirty="0" smtClean="0">
                <a:latin typeface="+mn-lt"/>
                <a:ea typeface="+mj-ea"/>
                <a:cs typeface="+mn-cs"/>
              </a:rPr>
              <a:t>.</a:t>
            </a:r>
            <a:r>
              <a:rPr lang="en-US" altLang="zh-TW" sz="2000" dirty="0" smtClean="0">
                <a:latin typeface="+mn-lt"/>
                <a:ea typeface="+mj-ea"/>
                <a:cs typeface="+mn-cs"/>
              </a:rPr>
              <a:t>15</a:t>
            </a:r>
            <a:endParaRPr lang="zh-CN" altLang="en-US" sz="2000" dirty="0">
              <a:latin typeface="+mn-lt"/>
              <a:ea typeface="+mj-ea"/>
              <a:cs typeface="+mn-cs"/>
            </a:endParaRPr>
          </a:p>
        </p:txBody>
      </p:sp>
      <p:sp>
        <p:nvSpPr>
          <p:cNvPr id="25" name="矩形: 圆角 24"/>
          <p:cNvSpPr/>
          <p:nvPr/>
        </p:nvSpPr>
        <p:spPr>
          <a:xfrm rot="18900000" flipH="1">
            <a:off x="555625" y="6254750"/>
            <a:ext cx="946150" cy="946150"/>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圆角 25"/>
          <p:cNvSpPr/>
          <p:nvPr/>
        </p:nvSpPr>
        <p:spPr>
          <a:xfrm rot="18900000" flipH="1">
            <a:off x="-399256" y="5691981"/>
            <a:ext cx="1200150" cy="1198563"/>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2"/>
          <p:cNvCxnSpPr/>
          <p:nvPr/>
        </p:nvCxnSpPr>
        <p:spPr>
          <a:xfrm>
            <a:off x="1743075" y="1925638"/>
            <a:ext cx="0" cy="2562225"/>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5422900" y="1925638"/>
            <a:ext cx="0" cy="2562225"/>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5180013" y="4552950"/>
            <a:ext cx="2155825" cy="46196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90" name="文本框 89"/>
          <p:cNvSpPr txBox="1"/>
          <p:nvPr/>
        </p:nvSpPr>
        <p:spPr>
          <a:xfrm>
            <a:off x="5180013" y="4933950"/>
            <a:ext cx="2538412" cy="105251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grpSp>
        <p:nvGrpSpPr>
          <p:cNvPr id="2" name="组合 83"/>
          <p:cNvGrpSpPr>
            <a:grpSpLocks/>
          </p:cNvGrpSpPr>
          <p:nvPr/>
        </p:nvGrpSpPr>
        <p:grpSpPr bwMode="auto">
          <a:xfrm>
            <a:off x="4225925" y="4397375"/>
            <a:ext cx="852488" cy="720725"/>
            <a:chOff x="480968" y="1832429"/>
            <a:chExt cx="853575" cy="720216"/>
          </a:xfrm>
        </p:grpSpPr>
        <p:grpSp>
          <p:nvGrpSpPr>
            <p:cNvPr id="10294" name="组合 84"/>
            <p:cNvGrpSpPr>
              <a:grpSpLocks/>
            </p:cNvGrpSpPr>
            <p:nvPr/>
          </p:nvGrpSpPr>
          <p:grpSpPr bwMode="auto">
            <a:xfrm>
              <a:off x="547398" y="1832429"/>
              <a:ext cx="720216" cy="720216"/>
              <a:chOff x="1232949" y="1625379"/>
              <a:chExt cx="720216" cy="720216"/>
            </a:xfrm>
          </p:grpSpPr>
          <p:sp>
            <p:nvSpPr>
              <p:cNvPr id="87" name="矩形: 圆角 86"/>
              <p:cNvSpPr/>
              <p:nvPr/>
            </p:nvSpPr>
            <p:spPr>
              <a:xfrm rot="2700000">
                <a:off x="1233198" y="1625460"/>
                <a:ext cx="720216" cy="720055"/>
              </a:xfrm>
              <a:prstGeom prst="roundRect">
                <a:avLst>
                  <a:gd name="adj" fmla="val 6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矩形: 圆角 87"/>
              <p:cNvSpPr/>
              <p:nvPr/>
            </p:nvSpPr>
            <p:spPr>
              <a:xfrm rot="2700000">
                <a:off x="1295810" y="1688241"/>
                <a:ext cx="594492" cy="594492"/>
              </a:xfrm>
              <a:prstGeom prst="roundRect">
                <a:avLst>
                  <a:gd name="adj" fmla="val 6445"/>
                </a:avLst>
              </a:prstGeom>
              <a:solidFill>
                <a:schemeClr val="bg1"/>
              </a:solidFill>
              <a:ln>
                <a:noFill/>
              </a:ln>
              <a:effectLst>
                <a:outerShdw blurRad="50800" sx="107000" sy="107000" algn="ctr" rotWithShape="0">
                  <a:srgbClr val="174367"/>
                </a:out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6" name="文本框 85"/>
            <p:cNvSpPr txBox="1"/>
            <p:nvPr/>
          </p:nvSpPr>
          <p:spPr>
            <a:xfrm>
              <a:off x="480968" y="2022794"/>
              <a:ext cx="853575" cy="368040"/>
            </a:xfrm>
            <a:prstGeom prst="rect">
              <a:avLst/>
            </a:prstGeom>
            <a:noFill/>
          </p:spPr>
          <p:txBody>
            <a:bodyPr>
              <a:spAutoFit/>
            </a:bodyPr>
            <a:lstStyle/>
            <a:p>
              <a:pPr algn="ctr" fontAlgn="auto">
                <a:spcBef>
                  <a:spcPts val="0"/>
                </a:spcBef>
                <a:spcAft>
                  <a:spcPts val="0"/>
                </a:spcAft>
                <a:defRPr/>
              </a:pPr>
              <a:r>
                <a:rPr lang="en-US" altLang="zh-CN" dirty="0">
                  <a:solidFill>
                    <a:schemeClr val="accent1"/>
                  </a:solidFill>
                  <a:latin typeface="+mj-lt"/>
                  <a:ea typeface="+mn-ea"/>
                  <a:cs typeface="+mn-cs"/>
                </a:rPr>
                <a:t>08.23</a:t>
              </a:r>
              <a:endParaRPr lang="zh-CN" altLang="en-US" dirty="0">
                <a:solidFill>
                  <a:schemeClr val="accent1"/>
                </a:solidFill>
                <a:latin typeface="+mj-lt"/>
                <a:ea typeface="+mn-ea"/>
                <a:cs typeface="+mn-cs"/>
              </a:endParaRPr>
            </a:p>
          </p:txBody>
        </p:sp>
      </p:grpSp>
      <p:cxnSp>
        <p:nvCxnSpPr>
          <p:cNvPr id="13" name="直接连接符 12"/>
          <p:cNvCxnSpPr/>
          <p:nvPr/>
        </p:nvCxnSpPr>
        <p:spPr>
          <a:xfrm>
            <a:off x="0" y="1925638"/>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248" name="组合 1"/>
          <p:cNvGrpSpPr>
            <a:grpSpLocks/>
          </p:cNvGrpSpPr>
          <p:nvPr/>
        </p:nvGrpSpPr>
        <p:grpSpPr bwMode="auto">
          <a:xfrm>
            <a:off x="-212725" y="-120650"/>
            <a:ext cx="4681538" cy="936625"/>
            <a:chOff x="-213069" y="-120985"/>
            <a:chExt cx="4681468" cy="936732"/>
          </a:xfrm>
        </p:grpSpPr>
        <p:grpSp>
          <p:nvGrpSpPr>
            <p:cNvPr id="12"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grpSp>
        <p:nvGrpSpPr>
          <p:cNvPr id="15" name="组合 52"/>
          <p:cNvGrpSpPr>
            <a:grpSpLocks/>
          </p:cNvGrpSpPr>
          <p:nvPr/>
        </p:nvGrpSpPr>
        <p:grpSpPr bwMode="auto">
          <a:xfrm>
            <a:off x="481013" y="1565275"/>
            <a:ext cx="841375" cy="720725"/>
            <a:chOff x="481103" y="1832429"/>
            <a:chExt cx="840740" cy="720216"/>
          </a:xfrm>
        </p:grpSpPr>
        <p:grpSp>
          <p:nvGrpSpPr>
            <p:cNvPr id="10288" name="组合 10"/>
            <p:cNvGrpSpPr>
              <a:grpSpLocks/>
            </p:cNvGrpSpPr>
            <p:nvPr/>
          </p:nvGrpSpPr>
          <p:grpSpPr bwMode="auto">
            <a:xfrm>
              <a:off x="547398" y="1832429"/>
              <a:ext cx="720216" cy="720216"/>
              <a:chOff x="1232949" y="1625379"/>
              <a:chExt cx="720216" cy="720216"/>
            </a:xfrm>
          </p:grpSpPr>
          <p:sp>
            <p:nvSpPr>
              <p:cNvPr id="9" name="矩形: 圆角 8"/>
              <p:cNvSpPr/>
              <p:nvPr/>
            </p:nvSpPr>
            <p:spPr>
              <a:xfrm rot="2700000">
                <a:off x="1233261" y="1625396"/>
                <a:ext cx="720216" cy="720181"/>
              </a:xfrm>
              <a:prstGeom prst="roundRect">
                <a:avLst>
                  <a:gd name="adj" fmla="val 6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圆角 9"/>
              <p:cNvSpPr/>
              <p:nvPr/>
            </p:nvSpPr>
            <p:spPr>
              <a:xfrm rot="2700000">
                <a:off x="1295810" y="1688241"/>
                <a:ext cx="594492" cy="594492"/>
              </a:xfrm>
              <a:prstGeom prst="roundRect">
                <a:avLst>
                  <a:gd name="adj" fmla="val 6445"/>
                </a:avLst>
              </a:prstGeom>
              <a:solidFill>
                <a:schemeClr val="bg1"/>
              </a:solidFill>
              <a:ln>
                <a:noFill/>
              </a:ln>
              <a:effectLst>
                <a:outerShdw blurRad="50800" sx="107000" sy="107000" algn="ctr" rotWithShape="0">
                  <a:srgbClr val="174367"/>
                </a:out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 name="文本框 13"/>
            <p:cNvSpPr txBox="1"/>
            <p:nvPr/>
          </p:nvSpPr>
          <p:spPr>
            <a:xfrm>
              <a:off x="481103" y="2022794"/>
              <a:ext cx="840740" cy="368040"/>
            </a:xfrm>
            <a:prstGeom prst="rect">
              <a:avLst/>
            </a:prstGeom>
            <a:noFill/>
          </p:spPr>
          <p:txBody>
            <a:bodyPr>
              <a:spAutoFit/>
            </a:bodyPr>
            <a:lstStyle/>
            <a:p>
              <a:pPr algn="ctr" fontAlgn="auto">
                <a:spcBef>
                  <a:spcPts val="0"/>
                </a:spcBef>
                <a:spcAft>
                  <a:spcPts val="0"/>
                </a:spcAft>
                <a:defRPr/>
              </a:pPr>
              <a:r>
                <a:rPr lang="en-US" altLang="zh-CN" dirty="0">
                  <a:solidFill>
                    <a:schemeClr val="accent1"/>
                  </a:solidFill>
                  <a:latin typeface="+mj-lt"/>
                  <a:ea typeface="+mn-ea"/>
                  <a:cs typeface="+mn-cs"/>
                </a:rPr>
                <a:t>07.04</a:t>
              </a:r>
              <a:endParaRPr lang="zh-CN" altLang="en-US" dirty="0">
                <a:solidFill>
                  <a:schemeClr val="accent1"/>
                </a:solidFill>
                <a:latin typeface="+mj-lt"/>
                <a:ea typeface="+mn-ea"/>
                <a:cs typeface="+mn-cs"/>
              </a:endParaRPr>
            </a:p>
          </p:txBody>
        </p:sp>
      </p:grpSp>
      <p:sp>
        <p:nvSpPr>
          <p:cNvPr id="16" name="文本框 15"/>
          <p:cNvSpPr txBox="1"/>
          <p:nvPr/>
        </p:nvSpPr>
        <p:spPr>
          <a:xfrm>
            <a:off x="333375" y="2559050"/>
            <a:ext cx="2155825" cy="46196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17" name="文本框 16"/>
          <p:cNvSpPr txBox="1"/>
          <p:nvPr/>
        </p:nvSpPr>
        <p:spPr>
          <a:xfrm>
            <a:off x="333375" y="2940050"/>
            <a:ext cx="2538413" cy="105251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dirty="0">
                <a:solidFill>
                  <a:srgbClr val="404040"/>
                </a:solidFill>
              </a:rPr>
              <a:t>点击添加文字说明点击添加文字说明点击添加文字说明点击添加文字说明</a:t>
            </a:r>
          </a:p>
        </p:txBody>
      </p:sp>
      <p:grpSp>
        <p:nvGrpSpPr>
          <p:cNvPr id="19" name="组合 11"/>
          <p:cNvGrpSpPr>
            <a:grpSpLocks/>
          </p:cNvGrpSpPr>
          <p:nvPr/>
        </p:nvGrpSpPr>
        <p:grpSpPr bwMode="auto">
          <a:xfrm>
            <a:off x="3502025" y="1565275"/>
            <a:ext cx="893763" cy="720725"/>
            <a:chOff x="3501457" y="1565729"/>
            <a:chExt cx="895033" cy="720216"/>
          </a:xfrm>
        </p:grpSpPr>
        <p:grpSp>
          <p:nvGrpSpPr>
            <p:cNvPr id="10284" name="组合 19"/>
            <p:cNvGrpSpPr>
              <a:grpSpLocks/>
            </p:cNvGrpSpPr>
            <p:nvPr/>
          </p:nvGrpSpPr>
          <p:grpSpPr bwMode="auto">
            <a:xfrm>
              <a:off x="3593471" y="1565729"/>
              <a:ext cx="720216" cy="720216"/>
              <a:chOff x="1232949" y="1625379"/>
              <a:chExt cx="720216" cy="720216"/>
            </a:xfrm>
          </p:grpSpPr>
          <p:sp>
            <p:nvSpPr>
              <p:cNvPr id="25" name="矩形: 圆角 24"/>
              <p:cNvSpPr/>
              <p:nvPr/>
            </p:nvSpPr>
            <p:spPr>
              <a:xfrm rot="2700000">
                <a:off x="1233113" y="1625408"/>
                <a:ext cx="720216" cy="720160"/>
              </a:xfrm>
              <a:prstGeom prst="roundRect">
                <a:avLst>
                  <a:gd name="adj" fmla="val 6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圆角 25"/>
              <p:cNvSpPr/>
              <p:nvPr/>
            </p:nvSpPr>
            <p:spPr>
              <a:xfrm rot="2700000">
                <a:off x="1295810" y="1688241"/>
                <a:ext cx="594492" cy="594492"/>
              </a:xfrm>
              <a:prstGeom prst="roundRect">
                <a:avLst>
                  <a:gd name="adj" fmla="val 6445"/>
                </a:avLst>
              </a:prstGeom>
              <a:solidFill>
                <a:schemeClr val="bg1"/>
              </a:solidFill>
              <a:ln>
                <a:noFill/>
              </a:ln>
              <a:effectLst>
                <a:outerShdw blurRad="50800" sx="107000" sy="107000" algn="ctr" rotWithShape="0">
                  <a:srgbClr val="174367"/>
                </a:out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1" name="文本框 20"/>
            <p:cNvSpPr txBox="1"/>
            <p:nvPr/>
          </p:nvSpPr>
          <p:spPr>
            <a:xfrm>
              <a:off x="3501457" y="1756094"/>
              <a:ext cx="895033" cy="368040"/>
            </a:xfrm>
            <a:prstGeom prst="rect">
              <a:avLst/>
            </a:prstGeom>
            <a:noFill/>
          </p:spPr>
          <p:txBody>
            <a:bodyPr>
              <a:spAutoFit/>
            </a:bodyPr>
            <a:lstStyle/>
            <a:p>
              <a:pPr algn="ctr" fontAlgn="auto">
                <a:spcBef>
                  <a:spcPts val="0"/>
                </a:spcBef>
                <a:spcAft>
                  <a:spcPts val="0"/>
                </a:spcAft>
                <a:defRPr/>
              </a:pPr>
              <a:r>
                <a:rPr lang="en-US" altLang="zh-CN" dirty="0">
                  <a:solidFill>
                    <a:schemeClr val="accent1"/>
                  </a:solidFill>
                  <a:latin typeface="+mj-lt"/>
                  <a:ea typeface="+mn-ea"/>
                  <a:cs typeface="+mn-cs"/>
                </a:rPr>
                <a:t>08.12</a:t>
              </a:r>
              <a:endParaRPr lang="zh-CN" altLang="en-US" dirty="0">
                <a:solidFill>
                  <a:schemeClr val="accent1"/>
                </a:solidFill>
                <a:latin typeface="+mj-lt"/>
                <a:ea typeface="+mn-ea"/>
                <a:cs typeface="+mn-cs"/>
              </a:endParaRPr>
            </a:p>
          </p:txBody>
        </p:sp>
      </p:grpSp>
      <p:sp>
        <p:nvSpPr>
          <p:cNvPr id="23" name="文本框 22"/>
          <p:cNvSpPr txBox="1"/>
          <p:nvPr/>
        </p:nvSpPr>
        <p:spPr>
          <a:xfrm>
            <a:off x="3379788" y="2559050"/>
            <a:ext cx="2155825" cy="46196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24" name="文本框 23"/>
          <p:cNvSpPr txBox="1"/>
          <p:nvPr/>
        </p:nvSpPr>
        <p:spPr>
          <a:xfrm>
            <a:off x="3379788" y="2940050"/>
            <a:ext cx="2538412" cy="105251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grpSp>
        <p:nvGrpSpPr>
          <p:cNvPr id="22" name="组合 17"/>
          <p:cNvGrpSpPr>
            <a:grpSpLocks/>
          </p:cNvGrpSpPr>
          <p:nvPr/>
        </p:nvGrpSpPr>
        <p:grpSpPr bwMode="auto">
          <a:xfrm>
            <a:off x="6564313" y="1565275"/>
            <a:ext cx="863600" cy="720725"/>
            <a:chOff x="6563719" y="1565729"/>
            <a:chExt cx="864561" cy="720216"/>
          </a:xfrm>
        </p:grpSpPr>
        <p:grpSp>
          <p:nvGrpSpPr>
            <p:cNvPr id="10280" name="组合 27"/>
            <p:cNvGrpSpPr>
              <a:grpSpLocks/>
            </p:cNvGrpSpPr>
            <p:nvPr/>
          </p:nvGrpSpPr>
          <p:grpSpPr bwMode="auto">
            <a:xfrm>
              <a:off x="6639544" y="1565729"/>
              <a:ext cx="720216" cy="720216"/>
              <a:chOff x="1232949" y="1625379"/>
              <a:chExt cx="720216" cy="720216"/>
            </a:xfrm>
          </p:grpSpPr>
          <p:sp>
            <p:nvSpPr>
              <p:cNvPr id="33" name="矩形: 圆角 32"/>
              <p:cNvSpPr/>
              <p:nvPr/>
            </p:nvSpPr>
            <p:spPr>
              <a:xfrm rot="2700000">
                <a:off x="1233269" y="1625518"/>
                <a:ext cx="720216" cy="719938"/>
              </a:xfrm>
              <a:prstGeom prst="roundRect">
                <a:avLst>
                  <a:gd name="adj" fmla="val 6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圆角 33"/>
              <p:cNvSpPr/>
              <p:nvPr/>
            </p:nvSpPr>
            <p:spPr>
              <a:xfrm rot="2700000">
                <a:off x="1295810" y="1688241"/>
                <a:ext cx="594492" cy="594492"/>
              </a:xfrm>
              <a:prstGeom prst="roundRect">
                <a:avLst>
                  <a:gd name="adj" fmla="val 6445"/>
                </a:avLst>
              </a:prstGeom>
              <a:solidFill>
                <a:schemeClr val="bg1"/>
              </a:solidFill>
              <a:ln>
                <a:noFill/>
              </a:ln>
              <a:effectLst>
                <a:outerShdw blurRad="50800" sx="107000" sy="107000" algn="ctr" rotWithShape="0">
                  <a:srgbClr val="174367"/>
                </a:out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9" name="文本框 28"/>
            <p:cNvSpPr txBox="1"/>
            <p:nvPr/>
          </p:nvSpPr>
          <p:spPr>
            <a:xfrm>
              <a:off x="6563719" y="1756094"/>
              <a:ext cx="864561" cy="368040"/>
            </a:xfrm>
            <a:prstGeom prst="rect">
              <a:avLst/>
            </a:prstGeom>
            <a:noFill/>
          </p:spPr>
          <p:txBody>
            <a:bodyPr>
              <a:spAutoFit/>
            </a:bodyPr>
            <a:lstStyle/>
            <a:p>
              <a:pPr algn="ctr" fontAlgn="auto">
                <a:spcBef>
                  <a:spcPts val="0"/>
                </a:spcBef>
                <a:spcAft>
                  <a:spcPts val="0"/>
                </a:spcAft>
                <a:defRPr/>
              </a:pPr>
              <a:r>
                <a:rPr lang="en-US" altLang="zh-CN" dirty="0">
                  <a:solidFill>
                    <a:schemeClr val="accent1"/>
                  </a:solidFill>
                  <a:latin typeface="+mj-lt"/>
                  <a:ea typeface="+mn-ea"/>
                  <a:cs typeface="+mn-cs"/>
                </a:rPr>
                <a:t>09.09</a:t>
              </a:r>
              <a:endParaRPr lang="zh-CN" altLang="en-US" dirty="0">
                <a:solidFill>
                  <a:schemeClr val="accent1"/>
                </a:solidFill>
                <a:latin typeface="+mj-lt"/>
                <a:ea typeface="+mn-ea"/>
                <a:cs typeface="+mn-cs"/>
              </a:endParaRPr>
            </a:p>
          </p:txBody>
        </p:sp>
      </p:grpSp>
      <p:sp>
        <p:nvSpPr>
          <p:cNvPr id="31" name="文本框 30"/>
          <p:cNvSpPr txBox="1"/>
          <p:nvPr/>
        </p:nvSpPr>
        <p:spPr>
          <a:xfrm>
            <a:off x="6426200" y="255905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32" name="文本框 31"/>
          <p:cNvSpPr txBox="1"/>
          <p:nvPr/>
        </p:nvSpPr>
        <p:spPr>
          <a:xfrm>
            <a:off x="6426200" y="2940050"/>
            <a:ext cx="2538413" cy="105251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grpSp>
        <p:nvGrpSpPr>
          <p:cNvPr id="28" name="组合 43"/>
          <p:cNvGrpSpPr>
            <a:grpSpLocks/>
          </p:cNvGrpSpPr>
          <p:nvPr/>
        </p:nvGrpSpPr>
        <p:grpSpPr bwMode="auto">
          <a:xfrm>
            <a:off x="9659938" y="1565275"/>
            <a:ext cx="771525" cy="720725"/>
            <a:chOff x="9659961" y="1565729"/>
            <a:chExt cx="771525" cy="720216"/>
          </a:xfrm>
        </p:grpSpPr>
        <p:grpSp>
          <p:nvGrpSpPr>
            <p:cNvPr id="10276" name="组合 35"/>
            <p:cNvGrpSpPr>
              <a:grpSpLocks/>
            </p:cNvGrpSpPr>
            <p:nvPr/>
          </p:nvGrpSpPr>
          <p:grpSpPr bwMode="auto">
            <a:xfrm>
              <a:off x="9685617" y="1565729"/>
              <a:ext cx="720216" cy="720216"/>
              <a:chOff x="1232949" y="1625379"/>
              <a:chExt cx="720216" cy="720216"/>
            </a:xfrm>
          </p:grpSpPr>
          <p:sp>
            <p:nvSpPr>
              <p:cNvPr id="41" name="矩形: 圆角 40"/>
              <p:cNvSpPr/>
              <p:nvPr/>
            </p:nvSpPr>
            <p:spPr>
              <a:xfrm rot="2700000">
                <a:off x="1232948" y="1625125"/>
                <a:ext cx="720216" cy="720725"/>
              </a:xfrm>
              <a:prstGeom prst="roundRect">
                <a:avLst>
                  <a:gd name="adj" fmla="val 6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矩形: 圆角 41"/>
              <p:cNvSpPr/>
              <p:nvPr/>
            </p:nvSpPr>
            <p:spPr>
              <a:xfrm rot="2700000">
                <a:off x="1295810" y="1688241"/>
                <a:ext cx="594492" cy="594492"/>
              </a:xfrm>
              <a:prstGeom prst="roundRect">
                <a:avLst>
                  <a:gd name="adj" fmla="val 6445"/>
                </a:avLst>
              </a:prstGeom>
              <a:solidFill>
                <a:schemeClr val="bg1"/>
              </a:solidFill>
              <a:ln>
                <a:noFill/>
              </a:ln>
              <a:effectLst>
                <a:outerShdw blurRad="50800" sx="107000" sy="107000" algn="ctr" rotWithShape="0">
                  <a:srgbClr val="174367"/>
                </a:out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7" name="文本框 36"/>
            <p:cNvSpPr txBox="1"/>
            <p:nvPr/>
          </p:nvSpPr>
          <p:spPr>
            <a:xfrm>
              <a:off x="9659961" y="1756094"/>
              <a:ext cx="771525" cy="368040"/>
            </a:xfrm>
            <a:prstGeom prst="rect">
              <a:avLst/>
            </a:prstGeom>
            <a:noFill/>
          </p:spPr>
          <p:txBody>
            <a:bodyPr>
              <a:spAutoFit/>
            </a:bodyPr>
            <a:lstStyle/>
            <a:p>
              <a:pPr algn="ctr" fontAlgn="auto">
                <a:spcBef>
                  <a:spcPts val="0"/>
                </a:spcBef>
                <a:spcAft>
                  <a:spcPts val="0"/>
                </a:spcAft>
                <a:defRPr/>
              </a:pPr>
              <a:r>
                <a:rPr lang="en-US" altLang="zh-CN" dirty="0">
                  <a:solidFill>
                    <a:schemeClr val="accent1"/>
                  </a:solidFill>
                  <a:latin typeface="+mj-lt"/>
                  <a:ea typeface="+mn-ea"/>
                  <a:cs typeface="+mn-cs"/>
                </a:rPr>
                <a:t>2016</a:t>
              </a:r>
              <a:endParaRPr lang="zh-CN" altLang="en-US" dirty="0">
                <a:solidFill>
                  <a:schemeClr val="accent1"/>
                </a:solidFill>
                <a:latin typeface="+mj-lt"/>
                <a:ea typeface="+mn-ea"/>
                <a:cs typeface="+mn-cs"/>
              </a:endParaRPr>
            </a:p>
          </p:txBody>
        </p:sp>
      </p:grpSp>
      <p:sp>
        <p:nvSpPr>
          <p:cNvPr id="39" name="文本框 38"/>
          <p:cNvSpPr txBox="1"/>
          <p:nvPr/>
        </p:nvSpPr>
        <p:spPr>
          <a:xfrm>
            <a:off x="9472613" y="2559050"/>
            <a:ext cx="2154237"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40" name="文本框 39"/>
          <p:cNvSpPr txBox="1"/>
          <p:nvPr/>
        </p:nvSpPr>
        <p:spPr>
          <a:xfrm>
            <a:off x="9472613" y="2940050"/>
            <a:ext cx="2536825" cy="105251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sp>
        <p:nvSpPr>
          <p:cNvPr id="48" name="文本框 47"/>
          <p:cNvSpPr txBox="1"/>
          <p:nvPr/>
        </p:nvSpPr>
        <p:spPr>
          <a:xfrm>
            <a:off x="1500188" y="4552950"/>
            <a:ext cx="2155825" cy="46196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49" name="文本框 48"/>
          <p:cNvSpPr txBox="1"/>
          <p:nvPr/>
        </p:nvSpPr>
        <p:spPr>
          <a:xfrm>
            <a:off x="1500188" y="4933950"/>
            <a:ext cx="2536825" cy="105251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grpSp>
        <p:nvGrpSpPr>
          <p:cNvPr id="35" name="组合 72"/>
          <p:cNvGrpSpPr>
            <a:grpSpLocks/>
          </p:cNvGrpSpPr>
          <p:nvPr/>
        </p:nvGrpSpPr>
        <p:grpSpPr bwMode="auto">
          <a:xfrm>
            <a:off x="544513" y="4397375"/>
            <a:ext cx="841375" cy="720725"/>
            <a:chOff x="481103" y="1832429"/>
            <a:chExt cx="840740" cy="720216"/>
          </a:xfrm>
        </p:grpSpPr>
        <p:grpSp>
          <p:nvGrpSpPr>
            <p:cNvPr id="10272" name="组合 73"/>
            <p:cNvGrpSpPr>
              <a:grpSpLocks/>
            </p:cNvGrpSpPr>
            <p:nvPr/>
          </p:nvGrpSpPr>
          <p:grpSpPr bwMode="auto">
            <a:xfrm>
              <a:off x="547398" y="1832429"/>
              <a:ext cx="720216" cy="720216"/>
              <a:chOff x="1232949" y="1625379"/>
              <a:chExt cx="720216" cy="720216"/>
            </a:xfrm>
          </p:grpSpPr>
          <p:sp>
            <p:nvSpPr>
              <p:cNvPr id="76" name="矩形: 圆角 75"/>
              <p:cNvSpPr/>
              <p:nvPr/>
            </p:nvSpPr>
            <p:spPr>
              <a:xfrm rot="2700000">
                <a:off x="1233261" y="1625396"/>
                <a:ext cx="720216" cy="720181"/>
              </a:xfrm>
              <a:prstGeom prst="roundRect">
                <a:avLst>
                  <a:gd name="adj" fmla="val 6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矩形: 圆角 76"/>
              <p:cNvSpPr/>
              <p:nvPr/>
            </p:nvSpPr>
            <p:spPr>
              <a:xfrm rot="2700000">
                <a:off x="1295810" y="1688241"/>
                <a:ext cx="594492" cy="594492"/>
              </a:xfrm>
              <a:prstGeom prst="roundRect">
                <a:avLst>
                  <a:gd name="adj" fmla="val 6445"/>
                </a:avLst>
              </a:prstGeom>
              <a:solidFill>
                <a:schemeClr val="bg1"/>
              </a:solidFill>
              <a:ln>
                <a:noFill/>
              </a:ln>
              <a:effectLst>
                <a:outerShdw blurRad="50800" sx="107000" sy="107000" algn="ctr" rotWithShape="0">
                  <a:srgbClr val="174367"/>
                </a:out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5" name="文本框 74"/>
            <p:cNvSpPr txBox="1"/>
            <p:nvPr/>
          </p:nvSpPr>
          <p:spPr>
            <a:xfrm>
              <a:off x="481103" y="2022794"/>
              <a:ext cx="840740" cy="368040"/>
            </a:xfrm>
            <a:prstGeom prst="rect">
              <a:avLst/>
            </a:prstGeom>
            <a:noFill/>
          </p:spPr>
          <p:txBody>
            <a:bodyPr>
              <a:spAutoFit/>
            </a:bodyPr>
            <a:lstStyle/>
            <a:p>
              <a:pPr algn="ctr" fontAlgn="auto">
                <a:spcBef>
                  <a:spcPts val="0"/>
                </a:spcBef>
                <a:spcAft>
                  <a:spcPts val="0"/>
                </a:spcAft>
                <a:defRPr/>
              </a:pPr>
              <a:r>
                <a:rPr lang="en-US" altLang="zh-CN" dirty="0">
                  <a:solidFill>
                    <a:schemeClr val="accent1"/>
                  </a:solidFill>
                  <a:latin typeface="+mj-lt"/>
                  <a:ea typeface="+mn-ea"/>
                  <a:cs typeface="+mn-cs"/>
                </a:rPr>
                <a:t>07.12</a:t>
              </a:r>
              <a:endParaRPr lang="zh-CN" altLang="en-US" dirty="0">
                <a:solidFill>
                  <a:schemeClr val="accent1"/>
                </a:solidFill>
                <a:latin typeface="+mj-lt"/>
                <a:ea typeface="+mn-ea"/>
                <a:cs typeface="+mn-cs"/>
              </a:endParaRPr>
            </a:p>
          </p:txBody>
        </p:sp>
      </p:grpSp>
      <p:cxnSp>
        <p:nvCxnSpPr>
          <p:cNvPr id="92" name="直接连接符 91"/>
          <p:cNvCxnSpPr/>
          <p:nvPr/>
        </p:nvCxnSpPr>
        <p:spPr>
          <a:xfrm>
            <a:off x="9104313" y="1925638"/>
            <a:ext cx="0" cy="2562225"/>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8859838" y="4552950"/>
            <a:ext cx="2155825" cy="46196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100" name="文本框 99"/>
          <p:cNvSpPr txBox="1"/>
          <p:nvPr/>
        </p:nvSpPr>
        <p:spPr>
          <a:xfrm>
            <a:off x="8859838" y="4933950"/>
            <a:ext cx="2538412" cy="1052513"/>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grpSp>
        <p:nvGrpSpPr>
          <p:cNvPr id="38" name="组合 93"/>
          <p:cNvGrpSpPr>
            <a:grpSpLocks/>
          </p:cNvGrpSpPr>
          <p:nvPr/>
        </p:nvGrpSpPr>
        <p:grpSpPr bwMode="auto">
          <a:xfrm>
            <a:off x="7902575" y="4397375"/>
            <a:ext cx="863600" cy="720725"/>
            <a:chOff x="477142" y="1832429"/>
            <a:chExt cx="865022" cy="720216"/>
          </a:xfrm>
        </p:grpSpPr>
        <p:grpSp>
          <p:nvGrpSpPr>
            <p:cNvPr id="10268" name="组合 94"/>
            <p:cNvGrpSpPr>
              <a:grpSpLocks/>
            </p:cNvGrpSpPr>
            <p:nvPr/>
          </p:nvGrpSpPr>
          <p:grpSpPr bwMode="auto">
            <a:xfrm>
              <a:off x="547398" y="1832429"/>
              <a:ext cx="720216" cy="720216"/>
              <a:chOff x="1232949" y="1625379"/>
              <a:chExt cx="720216" cy="720216"/>
            </a:xfrm>
          </p:grpSpPr>
          <p:sp>
            <p:nvSpPr>
              <p:cNvPr id="97" name="矩形: 圆角 96"/>
              <p:cNvSpPr/>
              <p:nvPr/>
            </p:nvSpPr>
            <p:spPr>
              <a:xfrm rot="2700000">
                <a:off x="1232710" y="1625326"/>
                <a:ext cx="720216" cy="720322"/>
              </a:xfrm>
              <a:prstGeom prst="roundRect">
                <a:avLst>
                  <a:gd name="adj" fmla="val 6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矩形: 圆角 97"/>
              <p:cNvSpPr/>
              <p:nvPr/>
            </p:nvSpPr>
            <p:spPr>
              <a:xfrm rot="2700000">
                <a:off x="1295810" y="1688241"/>
                <a:ext cx="594492" cy="594492"/>
              </a:xfrm>
              <a:prstGeom prst="roundRect">
                <a:avLst>
                  <a:gd name="adj" fmla="val 6445"/>
                </a:avLst>
              </a:prstGeom>
              <a:solidFill>
                <a:schemeClr val="bg1"/>
              </a:solidFill>
              <a:ln>
                <a:noFill/>
              </a:ln>
              <a:effectLst>
                <a:outerShdw blurRad="50800" sx="107000" sy="107000" algn="ctr" rotWithShape="0">
                  <a:srgbClr val="174367"/>
                </a:out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6" name="文本框 95"/>
            <p:cNvSpPr txBox="1"/>
            <p:nvPr/>
          </p:nvSpPr>
          <p:spPr>
            <a:xfrm>
              <a:off x="477142" y="2022794"/>
              <a:ext cx="865022" cy="368040"/>
            </a:xfrm>
            <a:prstGeom prst="rect">
              <a:avLst/>
            </a:prstGeom>
            <a:noFill/>
          </p:spPr>
          <p:txBody>
            <a:bodyPr>
              <a:spAutoFit/>
            </a:bodyPr>
            <a:lstStyle/>
            <a:p>
              <a:pPr algn="ctr" fontAlgn="auto">
                <a:spcBef>
                  <a:spcPts val="0"/>
                </a:spcBef>
                <a:spcAft>
                  <a:spcPts val="0"/>
                </a:spcAft>
                <a:defRPr/>
              </a:pPr>
              <a:r>
                <a:rPr lang="en-US" altLang="zh-CN" dirty="0">
                  <a:solidFill>
                    <a:schemeClr val="accent1"/>
                  </a:solidFill>
                  <a:latin typeface="+mj-lt"/>
                  <a:ea typeface="+mn-ea"/>
                  <a:cs typeface="+mn-cs"/>
                </a:rPr>
                <a:t>09.28</a:t>
              </a:r>
              <a:endParaRPr lang="zh-CN" altLang="en-US" dirty="0">
                <a:solidFill>
                  <a:schemeClr val="accent1"/>
                </a:solidFill>
                <a:latin typeface="+mj-lt"/>
                <a:ea typeface="+mn-ea"/>
                <a:cs typeface="+mn-cs"/>
              </a:endParaRPr>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decel="10000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anim calcmode="lin" valueType="num">
                                      <p:cBhvr>
                                        <p:cTn id="18" dur="250" fill="hold"/>
                                        <p:tgtEl>
                                          <p:spTgt spid="16"/>
                                        </p:tgtEl>
                                        <p:attrNameLst>
                                          <p:attrName>ppt_x</p:attrName>
                                        </p:attrNameLst>
                                      </p:cBhvr>
                                      <p:tavLst>
                                        <p:tav tm="0">
                                          <p:val>
                                            <p:strVal val="#ppt_x"/>
                                          </p:val>
                                        </p:tav>
                                        <p:tav tm="100000">
                                          <p:val>
                                            <p:strVal val="#ppt_x"/>
                                          </p:val>
                                        </p:tav>
                                      </p:tavLst>
                                    </p:anim>
                                    <p:anim calcmode="lin" valueType="num">
                                      <p:cBhvr>
                                        <p:cTn id="19" dur="250" fill="hold"/>
                                        <p:tgtEl>
                                          <p:spTgt spid="16"/>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iterate type="wd">
                                    <p:tmPct val="10000"/>
                                  </p:iterate>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par>
                          <p:cTn id="28" fill="hold" nodeType="afterGroup">
                            <p:stCondLst>
                              <p:cond delay="500"/>
                            </p:stCondLst>
                            <p:childTnLst>
                              <p:par>
                                <p:cTn id="29" presetID="2" presetClass="entr" presetSubtype="8" decel="100000" fill="hold"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250"/>
                                        <p:tgtEl>
                                          <p:spTgt spid="48"/>
                                        </p:tgtEl>
                                      </p:cBhvr>
                                    </p:animEffect>
                                    <p:anim calcmode="lin" valueType="num">
                                      <p:cBhvr>
                                        <p:cTn id="37" dur="250" fill="hold"/>
                                        <p:tgtEl>
                                          <p:spTgt spid="48"/>
                                        </p:tgtEl>
                                        <p:attrNameLst>
                                          <p:attrName>ppt_x</p:attrName>
                                        </p:attrNameLst>
                                      </p:cBhvr>
                                      <p:tavLst>
                                        <p:tav tm="0">
                                          <p:val>
                                            <p:strVal val="#ppt_x"/>
                                          </p:val>
                                        </p:tav>
                                        <p:tav tm="100000">
                                          <p:val>
                                            <p:strVal val="#ppt_x"/>
                                          </p:val>
                                        </p:tav>
                                      </p:tavLst>
                                    </p:anim>
                                    <p:anim calcmode="lin" valueType="num">
                                      <p:cBhvr>
                                        <p:cTn id="38" dur="250" fill="hold"/>
                                        <p:tgtEl>
                                          <p:spTgt spid="48"/>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0"/>
                                  </p:stCondLst>
                                  <p:iterate type="wd">
                                    <p:tmPct val="10000"/>
                                  </p:iterate>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decel="10000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00"/>
                            </p:stCondLst>
                            <p:childTnLst>
                              <p:par>
                                <p:cTn id="49" presetID="42"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250"/>
                                        <p:tgtEl>
                                          <p:spTgt spid="23"/>
                                        </p:tgtEl>
                                      </p:cBhvr>
                                    </p:animEffect>
                                    <p:anim calcmode="lin" valueType="num">
                                      <p:cBhvr>
                                        <p:cTn id="52" dur="250" fill="hold"/>
                                        <p:tgtEl>
                                          <p:spTgt spid="23"/>
                                        </p:tgtEl>
                                        <p:attrNameLst>
                                          <p:attrName>ppt_x</p:attrName>
                                        </p:attrNameLst>
                                      </p:cBhvr>
                                      <p:tavLst>
                                        <p:tav tm="0">
                                          <p:val>
                                            <p:strVal val="#ppt_x"/>
                                          </p:val>
                                        </p:tav>
                                        <p:tav tm="100000">
                                          <p:val>
                                            <p:strVal val="#ppt_x"/>
                                          </p:val>
                                        </p:tav>
                                      </p:tavLst>
                                    </p:anim>
                                    <p:anim calcmode="lin" valueType="num">
                                      <p:cBhvr>
                                        <p:cTn id="53" dur="250" fill="hold"/>
                                        <p:tgtEl>
                                          <p:spTgt spid="23"/>
                                        </p:tgtEl>
                                        <p:attrNameLst>
                                          <p:attrName>ppt_y</p:attrName>
                                        </p:attrNameLst>
                                      </p:cBhvr>
                                      <p:tavLst>
                                        <p:tav tm="0">
                                          <p:val>
                                            <p:strVal val="#ppt_y+.1"/>
                                          </p:val>
                                        </p:tav>
                                        <p:tav tm="100000">
                                          <p:val>
                                            <p:strVal val="#ppt_y"/>
                                          </p:val>
                                        </p:tav>
                                      </p:tavLst>
                                    </p:anim>
                                  </p:childTnLst>
                                </p:cTn>
                              </p:par>
                              <p:par>
                                <p:cTn id="54" presetID="10" presetClass="entr" presetSubtype="0" fill="hold" grpId="0" nodeType="withEffect">
                                  <p:stCondLst>
                                    <p:cond delay="0"/>
                                  </p:stCondLst>
                                  <p:iterate type="wd">
                                    <p:tmPct val="10000"/>
                                  </p:iterate>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up)">
                                      <p:cBhvr>
                                        <p:cTn id="61" dur="500"/>
                                        <p:tgtEl>
                                          <p:spTgt spid="82"/>
                                        </p:tgtEl>
                                      </p:cBhvr>
                                    </p:animEffect>
                                  </p:childTnLst>
                                </p:cTn>
                              </p:par>
                            </p:childTnLst>
                          </p:cTn>
                        </p:par>
                        <p:par>
                          <p:cTn id="62" fill="hold" nodeType="afterGroup">
                            <p:stCondLst>
                              <p:cond delay="500"/>
                            </p:stCondLst>
                            <p:childTnLst>
                              <p:par>
                                <p:cTn id="63" presetID="2" presetClass="entr" presetSubtype="8" decel="10000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 fill="hold"/>
                                        <p:tgtEl>
                                          <p:spTgt spid="2"/>
                                        </p:tgtEl>
                                        <p:attrNameLst>
                                          <p:attrName>ppt_x</p:attrName>
                                        </p:attrNameLst>
                                      </p:cBhvr>
                                      <p:tavLst>
                                        <p:tav tm="0">
                                          <p:val>
                                            <p:strVal val="0-#ppt_w/2"/>
                                          </p:val>
                                        </p:tav>
                                        <p:tav tm="100000">
                                          <p:val>
                                            <p:strVal val="#ppt_x"/>
                                          </p:val>
                                        </p:tav>
                                      </p:tavLst>
                                    </p:anim>
                                    <p:anim calcmode="lin" valueType="num">
                                      <p:cBhvr additive="base">
                                        <p:cTn id="66" dur="500" fill="hold"/>
                                        <p:tgtEl>
                                          <p:spTgt spid="2"/>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000"/>
                            </p:stCondLst>
                            <p:childTnLst>
                              <p:par>
                                <p:cTn id="68" presetID="42" presetClass="entr" presetSubtype="0" fill="hold" grpId="0" nodeType="after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fade">
                                      <p:cBhvr>
                                        <p:cTn id="70" dur="250"/>
                                        <p:tgtEl>
                                          <p:spTgt spid="89"/>
                                        </p:tgtEl>
                                      </p:cBhvr>
                                    </p:animEffect>
                                    <p:anim calcmode="lin" valueType="num">
                                      <p:cBhvr>
                                        <p:cTn id="71" dur="250" fill="hold"/>
                                        <p:tgtEl>
                                          <p:spTgt spid="89"/>
                                        </p:tgtEl>
                                        <p:attrNameLst>
                                          <p:attrName>ppt_x</p:attrName>
                                        </p:attrNameLst>
                                      </p:cBhvr>
                                      <p:tavLst>
                                        <p:tav tm="0">
                                          <p:val>
                                            <p:strVal val="#ppt_x"/>
                                          </p:val>
                                        </p:tav>
                                        <p:tav tm="100000">
                                          <p:val>
                                            <p:strVal val="#ppt_x"/>
                                          </p:val>
                                        </p:tav>
                                      </p:tavLst>
                                    </p:anim>
                                    <p:anim calcmode="lin" valueType="num">
                                      <p:cBhvr>
                                        <p:cTn id="72" dur="250" fill="hold"/>
                                        <p:tgtEl>
                                          <p:spTgt spid="89"/>
                                        </p:tgtEl>
                                        <p:attrNameLst>
                                          <p:attrName>ppt_y</p:attrName>
                                        </p:attrNameLst>
                                      </p:cBhvr>
                                      <p:tavLst>
                                        <p:tav tm="0">
                                          <p:val>
                                            <p:strVal val="#ppt_y+.1"/>
                                          </p:val>
                                        </p:tav>
                                        <p:tav tm="100000">
                                          <p:val>
                                            <p:strVal val="#ppt_y"/>
                                          </p:val>
                                        </p:tav>
                                      </p:tavLst>
                                    </p:anim>
                                  </p:childTnLst>
                                </p:cTn>
                              </p:par>
                              <p:par>
                                <p:cTn id="73" presetID="10" presetClass="entr" presetSubtype="0" fill="hold" grpId="0" nodeType="withEffect">
                                  <p:stCondLst>
                                    <p:cond delay="0"/>
                                  </p:stCondLst>
                                  <p:iterate type="wd">
                                    <p:tmPct val="10000"/>
                                  </p:iterate>
                                  <p:childTnLst>
                                    <p:set>
                                      <p:cBhvr>
                                        <p:cTn id="74" dur="1" fill="hold">
                                          <p:stCondLst>
                                            <p:cond delay="0"/>
                                          </p:stCondLst>
                                        </p:cTn>
                                        <p:tgtEl>
                                          <p:spTgt spid="90"/>
                                        </p:tgtEl>
                                        <p:attrNameLst>
                                          <p:attrName>style.visibility</p:attrName>
                                        </p:attrNameLst>
                                      </p:cBhvr>
                                      <p:to>
                                        <p:strVal val="visible"/>
                                      </p:to>
                                    </p:set>
                                    <p:animEffect transition="in" filter="fade">
                                      <p:cBhvr>
                                        <p:cTn id="75" dur="500"/>
                                        <p:tgtEl>
                                          <p:spTgt spid="9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decel="10000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fill="hold"/>
                                        <p:tgtEl>
                                          <p:spTgt spid="22"/>
                                        </p:tgtEl>
                                        <p:attrNameLst>
                                          <p:attrName>ppt_x</p:attrName>
                                        </p:attrNameLst>
                                      </p:cBhvr>
                                      <p:tavLst>
                                        <p:tav tm="0">
                                          <p:val>
                                            <p:strVal val="#ppt_x"/>
                                          </p:val>
                                        </p:tav>
                                        <p:tav tm="100000">
                                          <p:val>
                                            <p:strVal val="#ppt_x"/>
                                          </p:val>
                                        </p:tav>
                                      </p:tavLst>
                                    </p:anim>
                                    <p:anim calcmode="lin" valueType="num">
                                      <p:cBhvr additive="base">
                                        <p:cTn id="81" dur="500" fill="hold"/>
                                        <p:tgtEl>
                                          <p:spTgt spid="22"/>
                                        </p:tgtEl>
                                        <p:attrNameLst>
                                          <p:attrName>ppt_y</p:attrName>
                                        </p:attrNameLst>
                                      </p:cBhvr>
                                      <p:tavLst>
                                        <p:tav tm="0">
                                          <p:val>
                                            <p:strVal val="0-#ppt_h/2"/>
                                          </p:val>
                                        </p:tav>
                                        <p:tav tm="100000">
                                          <p:val>
                                            <p:strVal val="#ppt_y"/>
                                          </p:val>
                                        </p:tav>
                                      </p:tavLst>
                                    </p:anim>
                                  </p:childTnLst>
                                </p:cTn>
                              </p:par>
                            </p:childTnLst>
                          </p:cTn>
                        </p:par>
                        <p:par>
                          <p:cTn id="82" fill="hold" nodeType="afterGroup">
                            <p:stCondLst>
                              <p:cond delay="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par>
                                <p:cTn id="88" presetID="10" presetClass="entr" presetSubtype="0" fill="hold" grpId="0" nodeType="withEffect">
                                  <p:stCondLst>
                                    <p:cond delay="0"/>
                                  </p:stCondLst>
                                  <p:iterate type="wd">
                                    <p:tmPct val="10000"/>
                                  </p:iterate>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wipe(up)">
                                      <p:cBhvr>
                                        <p:cTn id="95" dur="500"/>
                                        <p:tgtEl>
                                          <p:spTgt spid="92"/>
                                        </p:tgtEl>
                                      </p:cBhvr>
                                    </p:animEffect>
                                  </p:childTnLst>
                                </p:cTn>
                              </p:par>
                            </p:childTnLst>
                          </p:cTn>
                        </p:par>
                        <p:par>
                          <p:cTn id="96" fill="hold" nodeType="afterGroup">
                            <p:stCondLst>
                              <p:cond delay="500"/>
                            </p:stCondLst>
                            <p:childTnLst>
                              <p:par>
                                <p:cTn id="97" presetID="2" presetClass="entr" presetSubtype="8" decel="100000" fill="hold" nodeType="after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0-#ppt_w/2"/>
                                          </p:val>
                                        </p:tav>
                                        <p:tav tm="100000">
                                          <p:val>
                                            <p:strVal val="#ppt_x"/>
                                          </p:val>
                                        </p:tav>
                                      </p:tavLst>
                                    </p:anim>
                                    <p:anim calcmode="lin" valueType="num">
                                      <p:cBhvr additive="base">
                                        <p:cTn id="100" dur="500" fill="hold"/>
                                        <p:tgtEl>
                                          <p:spTgt spid="38"/>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1000"/>
                            </p:stCondLst>
                            <p:childTnLst>
                              <p:par>
                                <p:cTn id="102" presetID="42" presetClass="entr" presetSubtype="0" fill="hold" grpId="0" nodeType="after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fade">
                                      <p:cBhvr>
                                        <p:cTn id="104" dur="250"/>
                                        <p:tgtEl>
                                          <p:spTgt spid="99"/>
                                        </p:tgtEl>
                                      </p:cBhvr>
                                    </p:animEffect>
                                    <p:anim calcmode="lin" valueType="num">
                                      <p:cBhvr>
                                        <p:cTn id="105" dur="250" fill="hold"/>
                                        <p:tgtEl>
                                          <p:spTgt spid="99"/>
                                        </p:tgtEl>
                                        <p:attrNameLst>
                                          <p:attrName>ppt_x</p:attrName>
                                        </p:attrNameLst>
                                      </p:cBhvr>
                                      <p:tavLst>
                                        <p:tav tm="0">
                                          <p:val>
                                            <p:strVal val="#ppt_x"/>
                                          </p:val>
                                        </p:tav>
                                        <p:tav tm="100000">
                                          <p:val>
                                            <p:strVal val="#ppt_x"/>
                                          </p:val>
                                        </p:tav>
                                      </p:tavLst>
                                    </p:anim>
                                    <p:anim calcmode="lin" valueType="num">
                                      <p:cBhvr>
                                        <p:cTn id="106" dur="250" fill="hold"/>
                                        <p:tgtEl>
                                          <p:spTgt spid="99"/>
                                        </p:tgtEl>
                                        <p:attrNameLst>
                                          <p:attrName>ppt_y</p:attrName>
                                        </p:attrNameLst>
                                      </p:cBhvr>
                                      <p:tavLst>
                                        <p:tav tm="0">
                                          <p:val>
                                            <p:strVal val="#ppt_y+.1"/>
                                          </p:val>
                                        </p:tav>
                                        <p:tav tm="100000">
                                          <p:val>
                                            <p:strVal val="#ppt_y"/>
                                          </p:val>
                                        </p:tav>
                                      </p:tavLst>
                                    </p:anim>
                                  </p:childTnLst>
                                </p:cTn>
                              </p:par>
                              <p:par>
                                <p:cTn id="107" presetID="10" presetClass="entr" presetSubtype="0" fill="hold" grpId="0" nodeType="withEffect">
                                  <p:stCondLst>
                                    <p:cond delay="0"/>
                                  </p:stCondLst>
                                  <p:iterate type="wd">
                                    <p:tmPct val="10000"/>
                                  </p:iterate>
                                  <p:childTnLst>
                                    <p:set>
                                      <p:cBhvr>
                                        <p:cTn id="108" dur="1" fill="hold">
                                          <p:stCondLst>
                                            <p:cond delay="0"/>
                                          </p:stCondLst>
                                        </p:cTn>
                                        <p:tgtEl>
                                          <p:spTgt spid="100"/>
                                        </p:tgtEl>
                                        <p:attrNameLst>
                                          <p:attrName>style.visibility</p:attrName>
                                        </p:attrNameLst>
                                      </p:cBhvr>
                                      <p:to>
                                        <p:strVal val="visible"/>
                                      </p:to>
                                    </p:set>
                                    <p:animEffect transition="in" filter="fade">
                                      <p:cBhvr>
                                        <p:cTn id="109" dur="500"/>
                                        <p:tgtEl>
                                          <p:spTgt spid="10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decel="100000" fill="hold" nodeType="clickEffect">
                                  <p:stCondLst>
                                    <p:cond delay="0"/>
                                  </p:stCondLst>
                                  <p:childTnLst>
                                    <p:set>
                                      <p:cBhvr>
                                        <p:cTn id="113" dur="1" fill="hold">
                                          <p:stCondLst>
                                            <p:cond delay="0"/>
                                          </p:stCondLst>
                                        </p:cTn>
                                        <p:tgtEl>
                                          <p:spTgt spid="28"/>
                                        </p:tgtEl>
                                        <p:attrNameLst>
                                          <p:attrName>style.visibility</p:attrName>
                                        </p:attrNameLst>
                                      </p:cBhvr>
                                      <p:to>
                                        <p:strVal val="visible"/>
                                      </p:to>
                                    </p:set>
                                    <p:anim calcmode="lin" valueType="num">
                                      <p:cBhvr additive="base">
                                        <p:cTn id="114" dur="500" fill="hold"/>
                                        <p:tgtEl>
                                          <p:spTgt spid="28"/>
                                        </p:tgtEl>
                                        <p:attrNameLst>
                                          <p:attrName>ppt_x</p:attrName>
                                        </p:attrNameLst>
                                      </p:cBhvr>
                                      <p:tavLst>
                                        <p:tav tm="0">
                                          <p:val>
                                            <p:strVal val="#ppt_x"/>
                                          </p:val>
                                        </p:tav>
                                        <p:tav tm="100000">
                                          <p:val>
                                            <p:strVal val="#ppt_x"/>
                                          </p:val>
                                        </p:tav>
                                      </p:tavLst>
                                    </p:anim>
                                    <p:anim calcmode="lin" valueType="num">
                                      <p:cBhvr additive="base">
                                        <p:cTn id="115" dur="500" fill="hold"/>
                                        <p:tgtEl>
                                          <p:spTgt spid="28"/>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42" presetClass="entr" presetSubtype="0" fill="hold" grpId="0" nodeType="after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250"/>
                                        <p:tgtEl>
                                          <p:spTgt spid="39"/>
                                        </p:tgtEl>
                                      </p:cBhvr>
                                    </p:animEffect>
                                    <p:anim calcmode="lin" valueType="num">
                                      <p:cBhvr>
                                        <p:cTn id="120" dur="250" fill="hold"/>
                                        <p:tgtEl>
                                          <p:spTgt spid="39"/>
                                        </p:tgtEl>
                                        <p:attrNameLst>
                                          <p:attrName>ppt_x</p:attrName>
                                        </p:attrNameLst>
                                      </p:cBhvr>
                                      <p:tavLst>
                                        <p:tav tm="0">
                                          <p:val>
                                            <p:strVal val="#ppt_x"/>
                                          </p:val>
                                        </p:tav>
                                        <p:tav tm="100000">
                                          <p:val>
                                            <p:strVal val="#ppt_x"/>
                                          </p:val>
                                        </p:tav>
                                      </p:tavLst>
                                    </p:anim>
                                    <p:anim calcmode="lin" valueType="num">
                                      <p:cBhvr>
                                        <p:cTn id="121" dur="250" fill="hold"/>
                                        <p:tgtEl>
                                          <p:spTgt spid="39"/>
                                        </p:tgtEl>
                                        <p:attrNameLst>
                                          <p:attrName>ppt_y</p:attrName>
                                        </p:attrNameLst>
                                      </p:cBhvr>
                                      <p:tavLst>
                                        <p:tav tm="0">
                                          <p:val>
                                            <p:strVal val="#ppt_y+.1"/>
                                          </p:val>
                                        </p:tav>
                                        <p:tav tm="100000">
                                          <p:val>
                                            <p:strVal val="#ppt_y"/>
                                          </p:val>
                                        </p:tav>
                                      </p:tavLst>
                                    </p:anim>
                                  </p:childTnLst>
                                </p:cTn>
                              </p:par>
                              <p:par>
                                <p:cTn id="122" presetID="10" presetClass="entr" presetSubtype="0" fill="hold" grpId="0" nodeType="withEffect">
                                  <p:stCondLst>
                                    <p:cond delay="0"/>
                                  </p:stCondLst>
                                  <p:iterate type="wd">
                                    <p:tmPct val="10000"/>
                                  </p:iterate>
                                  <p:childTnLst>
                                    <p:set>
                                      <p:cBhvr>
                                        <p:cTn id="123" dur="1" fill="hold">
                                          <p:stCondLst>
                                            <p:cond delay="0"/>
                                          </p:stCondLst>
                                        </p:cTn>
                                        <p:tgtEl>
                                          <p:spTgt spid="40"/>
                                        </p:tgtEl>
                                        <p:attrNameLst>
                                          <p:attrName>style.visibility</p:attrName>
                                        </p:attrNameLst>
                                      </p:cBhvr>
                                      <p:to>
                                        <p:strVal val="visible"/>
                                      </p:to>
                                    </p:set>
                                    <p:animEffect transition="in" filter="fade">
                                      <p:cBhvr>
                                        <p:cTn id="1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16" grpId="0" animBg="1"/>
      <p:bldP spid="17" grpId="0" animBg="1"/>
      <p:bldP spid="23" grpId="0" animBg="1"/>
      <p:bldP spid="24" grpId="0" animBg="1"/>
      <p:bldP spid="31" grpId="0"/>
      <p:bldP spid="32" grpId="0"/>
      <p:bldP spid="39" grpId="0"/>
      <p:bldP spid="40" grpId="0"/>
      <p:bldP spid="48" grpId="0" animBg="1"/>
      <p:bldP spid="49" grpId="0" animBg="1"/>
      <p:bldP spid="99" grpId="0" animBg="1"/>
      <p:bldP spid="1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a:grpSpLocks/>
          </p:cNvGrpSpPr>
          <p:nvPr/>
        </p:nvGrpSpPr>
        <p:grpSpPr bwMode="auto">
          <a:xfrm>
            <a:off x="-212725" y="-120650"/>
            <a:ext cx="4681538" cy="936625"/>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graphicFrame>
        <p:nvGraphicFramePr>
          <p:cNvPr id="18" name="图表 17"/>
          <p:cNvGraphicFramePr>
            <a:graphicFrameLocks/>
          </p:cNvGraphicFramePr>
          <p:nvPr/>
        </p:nvGraphicFramePr>
        <p:xfrm>
          <a:off x="260350" y="1350963"/>
          <a:ext cx="7351713" cy="5106987"/>
        </p:xfrm>
        <a:graphic>
          <a:graphicData uri="http://schemas.openxmlformats.org/drawingml/2006/chart">
            <c:chart xmlns:c="http://schemas.openxmlformats.org/drawingml/2006/chart" xmlns:r="http://schemas.openxmlformats.org/officeDocument/2006/relationships" r:id="rId2"/>
          </a:graphicData>
        </a:graphic>
      </p:graphicFrame>
      <p:sp>
        <p:nvSpPr>
          <p:cNvPr id="19" name="文本框 18"/>
          <p:cNvSpPr txBox="1">
            <a:spLocks noChangeArrowheads="1"/>
          </p:cNvSpPr>
          <p:nvPr/>
        </p:nvSpPr>
        <p:spPr bwMode="auto">
          <a:xfrm>
            <a:off x="7802563" y="1568450"/>
            <a:ext cx="2682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点击添加表格说明</a:t>
            </a:r>
          </a:p>
        </p:txBody>
      </p:sp>
      <p:sp>
        <p:nvSpPr>
          <p:cNvPr id="22" name="文本框 21"/>
          <p:cNvSpPr txBox="1"/>
          <p:nvPr/>
        </p:nvSpPr>
        <p:spPr>
          <a:xfrm>
            <a:off x="7802563" y="2074863"/>
            <a:ext cx="3470275" cy="7016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sp>
        <p:nvSpPr>
          <p:cNvPr id="29" name="文本框 28"/>
          <p:cNvSpPr txBox="1">
            <a:spLocks noChangeArrowheads="1"/>
          </p:cNvSpPr>
          <p:nvPr/>
        </p:nvSpPr>
        <p:spPr bwMode="auto">
          <a:xfrm>
            <a:off x="7802563" y="3335338"/>
            <a:ext cx="2682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2"/>
                </a:solidFill>
                <a:latin typeface="方正北魏楷书简体"/>
                <a:ea typeface="方正北魏楷书简体"/>
                <a:cs typeface="方正北魏楷书简体"/>
              </a:rPr>
              <a:t>点击添加表格说明</a:t>
            </a:r>
          </a:p>
        </p:txBody>
      </p:sp>
      <p:sp>
        <p:nvSpPr>
          <p:cNvPr id="31" name="文本框 30"/>
          <p:cNvSpPr txBox="1"/>
          <p:nvPr/>
        </p:nvSpPr>
        <p:spPr>
          <a:xfrm>
            <a:off x="7802563" y="3841750"/>
            <a:ext cx="3470275" cy="7016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grpSp>
        <p:nvGrpSpPr>
          <p:cNvPr id="9" name="组合 8"/>
          <p:cNvGrpSpPr>
            <a:grpSpLocks/>
          </p:cNvGrpSpPr>
          <p:nvPr/>
        </p:nvGrpSpPr>
        <p:grpSpPr bwMode="auto">
          <a:xfrm>
            <a:off x="7894638" y="3813175"/>
            <a:ext cx="2590800" cy="1588"/>
            <a:chOff x="7894320" y="3813490"/>
            <a:chExt cx="2590800" cy="1272"/>
          </a:xfrm>
        </p:grpSpPr>
        <p:cxnSp>
          <p:nvCxnSpPr>
            <p:cNvPr id="30" name="直接连接符 29"/>
            <p:cNvCxnSpPr/>
            <p:nvPr/>
          </p:nvCxnSpPr>
          <p:spPr>
            <a:xfrm>
              <a:off x="7894320" y="3814762"/>
              <a:ext cx="539750"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399145" y="3813490"/>
              <a:ext cx="2085975"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7802563" y="5102225"/>
            <a:ext cx="268287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rgbClr val="364D76"/>
                </a:solidFill>
                <a:latin typeface="方正北魏楷书简体"/>
                <a:ea typeface="方正北魏楷书简体"/>
                <a:cs typeface="方正北魏楷书简体"/>
              </a:rPr>
              <a:t>点击添加表格说明</a:t>
            </a:r>
          </a:p>
        </p:txBody>
      </p:sp>
      <p:sp>
        <p:nvSpPr>
          <p:cNvPr id="36" name="文本框 35"/>
          <p:cNvSpPr txBox="1"/>
          <p:nvPr/>
        </p:nvSpPr>
        <p:spPr>
          <a:xfrm>
            <a:off x="7802563" y="5608638"/>
            <a:ext cx="3470275" cy="7016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a:t>
            </a:r>
          </a:p>
        </p:txBody>
      </p:sp>
      <p:grpSp>
        <p:nvGrpSpPr>
          <p:cNvPr id="10" name="组合 9"/>
          <p:cNvGrpSpPr>
            <a:grpSpLocks/>
          </p:cNvGrpSpPr>
          <p:nvPr/>
        </p:nvGrpSpPr>
        <p:grpSpPr bwMode="auto">
          <a:xfrm>
            <a:off x="7894638" y="5580063"/>
            <a:ext cx="2590800" cy="1587"/>
            <a:chOff x="7894320" y="5580378"/>
            <a:chExt cx="2590800" cy="1272"/>
          </a:xfrm>
        </p:grpSpPr>
        <p:cxnSp>
          <p:nvCxnSpPr>
            <p:cNvPr id="35" name="直接连接符 34"/>
            <p:cNvCxnSpPr/>
            <p:nvPr/>
          </p:nvCxnSpPr>
          <p:spPr>
            <a:xfrm>
              <a:off x="7894320" y="5581650"/>
              <a:ext cx="539750" cy="0"/>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399145" y="5580378"/>
              <a:ext cx="2085975"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 name="组合 38"/>
          <p:cNvGrpSpPr>
            <a:grpSpLocks/>
          </p:cNvGrpSpPr>
          <p:nvPr/>
        </p:nvGrpSpPr>
        <p:grpSpPr bwMode="auto">
          <a:xfrm>
            <a:off x="7894638" y="2046288"/>
            <a:ext cx="2590800" cy="1587"/>
            <a:chOff x="7894320" y="2046603"/>
            <a:chExt cx="2590800" cy="1272"/>
          </a:xfrm>
        </p:grpSpPr>
        <p:cxnSp>
          <p:nvCxnSpPr>
            <p:cNvPr id="40" name="直接连接符 39"/>
            <p:cNvCxnSpPr/>
            <p:nvPr/>
          </p:nvCxnSpPr>
          <p:spPr>
            <a:xfrm>
              <a:off x="7894320" y="2047875"/>
              <a:ext cx="53975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99145" y="2046603"/>
              <a:ext cx="2085975"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250"/>
                                        <p:tgtEl>
                                          <p:spTgt spid="19"/>
                                        </p:tgtEl>
                                      </p:cBhvr>
                                    </p:animEffect>
                                    <p:anim calcmode="lin" valueType="num">
                                      <p:cBhvr>
                                        <p:cTn id="12" dur="250" fill="hold"/>
                                        <p:tgtEl>
                                          <p:spTgt spid="19"/>
                                        </p:tgtEl>
                                        <p:attrNameLst>
                                          <p:attrName>ppt_x</p:attrName>
                                        </p:attrNameLst>
                                      </p:cBhvr>
                                      <p:tavLst>
                                        <p:tav tm="0">
                                          <p:val>
                                            <p:strVal val="#ppt_x"/>
                                          </p:val>
                                        </p:tav>
                                        <p:tav tm="100000">
                                          <p:val>
                                            <p:strVal val="#ppt_x"/>
                                          </p:val>
                                        </p:tav>
                                      </p:tavLst>
                                    </p:anim>
                                    <p:anim calcmode="lin" valueType="num">
                                      <p:cBhvr>
                                        <p:cTn id="13" dur="250" fill="hold"/>
                                        <p:tgtEl>
                                          <p:spTgt spid="1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nodeType="afterGroup">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250"/>
                                        <p:tgtEl>
                                          <p:spTgt spid="29"/>
                                        </p:tgtEl>
                                      </p:cBhvr>
                                    </p:animEffect>
                                    <p:anim calcmode="lin" valueType="num">
                                      <p:cBhvr>
                                        <p:cTn id="26" dur="250" fill="hold"/>
                                        <p:tgtEl>
                                          <p:spTgt spid="29"/>
                                        </p:tgtEl>
                                        <p:attrNameLst>
                                          <p:attrName>ppt_x</p:attrName>
                                        </p:attrNameLst>
                                      </p:cBhvr>
                                      <p:tavLst>
                                        <p:tav tm="0">
                                          <p:val>
                                            <p:strVal val="#ppt_x"/>
                                          </p:val>
                                        </p:tav>
                                        <p:tav tm="100000">
                                          <p:val>
                                            <p:strVal val="#ppt_x"/>
                                          </p:val>
                                        </p:tav>
                                      </p:tavLst>
                                    </p:anim>
                                    <p:anim calcmode="lin" valueType="num">
                                      <p:cBhvr>
                                        <p:cTn id="27" dur="250" fill="hold"/>
                                        <p:tgtEl>
                                          <p:spTgt spid="29"/>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0"/>
                                  </p:stCondLst>
                                  <p:iterate type="wd">
                                    <p:tmPct val="10000"/>
                                  </p:iterate>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nodeType="afterGroup">
                            <p:stCondLst>
                              <p:cond delay="500"/>
                            </p:stCondLst>
                            <p:childTnLst>
                              <p:par>
                                <p:cTn id="37" presetID="42"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250"/>
                                        <p:tgtEl>
                                          <p:spTgt spid="34"/>
                                        </p:tgtEl>
                                      </p:cBhvr>
                                    </p:animEffect>
                                    <p:anim calcmode="lin" valueType="num">
                                      <p:cBhvr>
                                        <p:cTn id="40" dur="250" fill="hold"/>
                                        <p:tgtEl>
                                          <p:spTgt spid="34"/>
                                        </p:tgtEl>
                                        <p:attrNameLst>
                                          <p:attrName>ppt_x</p:attrName>
                                        </p:attrNameLst>
                                      </p:cBhvr>
                                      <p:tavLst>
                                        <p:tav tm="0">
                                          <p:val>
                                            <p:strVal val="#ppt_x"/>
                                          </p:val>
                                        </p:tav>
                                        <p:tav tm="100000">
                                          <p:val>
                                            <p:strVal val="#ppt_x"/>
                                          </p:val>
                                        </p:tav>
                                      </p:tavLst>
                                    </p:anim>
                                    <p:anim calcmode="lin" valueType="num">
                                      <p:cBhvr>
                                        <p:cTn id="41" dur="250" fill="hold"/>
                                        <p:tgtEl>
                                          <p:spTgt spid="34"/>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0"/>
                                  </p:stCondLst>
                                  <p:iterate type="wd">
                                    <p:tmPct val="10000"/>
                                  </p:iterate>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9" grpId="0"/>
      <p:bldP spid="31" grpId="0"/>
      <p:bldP spid="34"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06400" y="1557338"/>
          <a:ext cx="7154863" cy="4227513"/>
        </p:xfrm>
        <a:graphic>
          <a:graphicData uri="http://schemas.openxmlformats.org/drawingml/2006/table">
            <a:tbl>
              <a:tblPr/>
              <a:tblGrid>
                <a:gridCol w="1430338"/>
                <a:gridCol w="1431925"/>
                <a:gridCol w="1430337"/>
                <a:gridCol w="1431925"/>
                <a:gridCol w="1430338"/>
              </a:tblGrid>
              <a:tr h="576263">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bg1"/>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6350" cap="flat" cmpd="sng" algn="ctr">
                      <a:solidFill>
                        <a:srgbClr val="A6A6A6"/>
                      </a:solidFill>
                      <a:prstDash val="solid"/>
                      <a:round/>
                      <a:headEnd type="none" w="med" len="med"/>
                      <a:tailEnd type="none" w="med" len="med"/>
                    </a:lnTlToBr>
                    <a:lnBlToTr>
                      <a:noFill/>
                    </a:lnBlToTr>
                    <a:solidFill>
                      <a:schemeClr val="accent1"/>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春</a:t>
                      </a: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夏</a:t>
                      </a: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秋</a:t>
                      </a: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冬</a:t>
                      </a: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solidFill>
                      <a:schemeClr val="accent1"/>
                    </a:solidFill>
                  </a:tcPr>
                </a:tc>
              </a:tr>
              <a:tr h="730250">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广东</a:t>
                      </a:r>
                    </a:p>
                  </a:txBody>
                  <a:tcPr anchor="ctr" horzOverflow="overflow">
                    <a:lnL w="6350" cap="flat" cmpd="sng" algn="ctr">
                      <a:solidFill>
                        <a:schemeClr val="bg1"/>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23034</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23123</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34521</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54334</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730250">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上海</a:t>
                      </a:r>
                    </a:p>
                  </a:txBody>
                  <a:tcPr anchor="ctr" horzOverflow="overflow">
                    <a:lnL w="6350" cap="flat" cmpd="sng" algn="ctr">
                      <a:solidFill>
                        <a:schemeClr val="bg1"/>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34264</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34563</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23768</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546775</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730250">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珠海</a:t>
                      </a:r>
                    </a:p>
                  </a:txBody>
                  <a:tcPr anchor="ctr" horzOverflow="overflow">
                    <a:lnL w="6350" cap="flat" cmpd="sng" algn="ctr">
                      <a:solidFill>
                        <a:schemeClr val="bg1"/>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34256</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36758</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18765</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45365</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730250">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北京</a:t>
                      </a:r>
                    </a:p>
                  </a:txBody>
                  <a:tcPr anchor="ctr" horzOverflow="overflow">
                    <a:lnL w="6350" cap="flat" cmpd="sng" algn="ctr">
                      <a:solidFill>
                        <a:schemeClr val="bg1"/>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26789</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34278</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54343</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45634</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r h="730250">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bg1"/>
                          </a:solidFill>
                          <a:effectLst/>
                          <a:latin typeface="方正北魏楷书简体"/>
                          <a:ea typeface="方正北魏楷书简体"/>
                          <a:cs typeface="方正北魏楷书简体"/>
                        </a:rPr>
                        <a:t>重庆</a:t>
                      </a:r>
                    </a:p>
                  </a:txBody>
                  <a:tcPr anchor="ctr" horzOverflow="overflow">
                    <a:lnL w="6350" cap="flat" cmpd="sng" algn="ctr">
                      <a:solidFill>
                        <a:schemeClr val="bg1"/>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20976</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42134</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34256</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itchFamily="34" charset="0"/>
                        <a:defRPr sz="2400">
                          <a:solidFill>
                            <a:schemeClr val="tx1"/>
                          </a:solidFill>
                          <a:latin typeface="华文细黑"/>
                          <a:ea typeface="汉仪中等线简"/>
                          <a:cs typeface="汉仪中等线简"/>
                        </a:defRPr>
                      </a:lvl1pPr>
                      <a:lvl2pPr marL="742950" indent="-285750">
                        <a:lnSpc>
                          <a:spcPct val="90000"/>
                        </a:lnSpc>
                        <a:spcBef>
                          <a:spcPts val="500"/>
                        </a:spcBef>
                        <a:buFont typeface="Arial" pitchFamily="34" charset="0"/>
                        <a:defRPr sz="2000">
                          <a:solidFill>
                            <a:schemeClr val="tx1"/>
                          </a:solidFill>
                          <a:latin typeface="华文细黑"/>
                          <a:ea typeface="汉仪中等线简"/>
                          <a:cs typeface="汉仪中等线简"/>
                        </a:defRPr>
                      </a:lvl2pPr>
                      <a:lvl3pPr marL="1143000" indent="-228600">
                        <a:lnSpc>
                          <a:spcPct val="90000"/>
                        </a:lnSpc>
                        <a:spcBef>
                          <a:spcPts val="500"/>
                        </a:spcBef>
                        <a:buFont typeface="Arial" pitchFamily="34" charset="0"/>
                        <a:defRPr>
                          <a:solidFill>
                            <a:schemeClr val="tx1"/>
                          </a:solidFill>
                          <a:latin typeface="华文细黑"/>
                          <a:ea typeface="汉仪中等线简"/>
                          <a:cs typeface="汉仪中等线简"/>
                        </a:defRPr>
                      </a:lvl3pPr>
                      <a:lvl4pPr marL="16002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4pPr>
                      <a:lvl5pPr marL="2057400" indent="-228600">
                        <a:lnSpc>
                          <a:spcPct val="90000"/>
                        </a:lnSpc>
                        <a:spcBef>
                          <a:spcPts val="500"/>
                        </a:spcBef>
                        <a:buFont typeface="Arial" pitchFamily="34" charset="0"/>
                        <a:defRPr sz="1600">
                          <a:solidFill>
                            <a:schemeClr val="tx1"/>
                          </a:solidFill>
                          <a:latin typeface="华文细黑"/>
                          <a:ea typeface="汉仪中等线简"/>
                          <a:cs typeface="汉仪中等线简"/>
                        </a:defRPr>
                      </a:lvl5pPr>
                      <a:lvl6pPr marL="25146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6pPr>
                      <a:lvl7pPr marL="29718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7pPr>
                      <a:lvl8pPr marL="34290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8pPr>
                      <a:lvl9pPr marL="3886200" indent="-228600" fontAlgn="base">
                        <a:lnSpc>
                          <a:spcPct val="90000"/>
                        </a:lnSpc>
                        <a:spcBef>
                          <a:spcPts val="500"/>
                        </a:spcBef>
                        <a:spcAft>
                          <a:spcPct val="0"/>
                        </a:spcAft>
                        <a:buFont typeface="Arial" pitchFamily="34" charset="0"/>
                        <a:defRPr sz="1600">
                          <a:solidFill>
                            <a:schemeClr val="tx1"/>
                          </a:solidFill>
                          <a:latin typeface="华文细黑"/>
                          <a:ea typeface="汉仪中等线简"/>
                          <a:cs typeface="汉仪中等线简"/>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62626"/>
                          </a:solidFill>
                          <a:effectLst/>
                          <a:latin typeface="华文细黑"/>
                          <a:ea typeface="汉仪中等线简"/>
                          <a:cs typeface="汉仪中等线简"/>
                        </a:rPr>
                        <a:t>38756</a:t>
                      </a:r>
                      <a:endParaRPr kumimoji="0" lang="zh-CN" altLang="en-US" sz="1800" b="0" i="0" u="none" strike="noStrike" cap="none" normalizeH="0" baseline="0" smtClean="0">
                        <a:ln>
                          <a:noFill/>
                        </a:ln>
                        <a:solidFill>
                          <a:srgbClr val="262626"/>
                        </a:solidFill>
                        <a:effectLst/>
                        <a:latin typeface="华文细黑"/>
                        <a:ea typeface="汉仪中等线简"/>
                        <a:cs typeface="汉仪中等线简"/>
                      </a:endParaRPr>
                    </a:p>
                  </a:txBody>
                  <a:tcPr anchor="ctr" horzOverflow="overflow">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a:noFill/>
                    </a:lnTlToBr>
                    <a:lnBlToTr>
                      <a:noFill/>
                    </a:lnBlToTr>
                    <a:noFill/>
                  </a:tcPr>
                </a:tc>
              </a:tr>
            </a:tbl>
          </a:graphicData>
        </a:graphic>
      </p:graphicFrame>
      <p:grpSp>
        <p:nvGrpSpPr>
          <p:cNvPr id="14390" name="组合 2"/>
          <p:cNvGrpSpPr>
            <a:grpSpLocks/>
          </p:cNvGrpSpPr>
          <p:nvPr/>
        </p:nvGrpSpPr>
        <p:grpSpPr bwMode="auto">
          <a:xfrm>
            <a:off x="-212725" y="-120650"/>
            <a:ext cx="4681538" cy="936625"/>
            <a:chOff x="-213069" y="-120985"/>
            <a:chExt cx="4681468" cy="936732"/>
          </a:xfrm>
        </p:grpSpPr>
        <p:grpSp>
          <p:nvGrpSpPr>
            <p:cNvPr id="4" name="组合 3"/>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6" name="矩形: 圆角 5"/>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矩形: 圆角 8"/>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5" name="文本框 4"/>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sp>
        <p:nvSpPr>
          <p:cNvPr id="11" name="文本框 10"/>
          <p:cNvSpPr txBox="1"/>
          <p:nvPr/>
        </p:nvSpPr>
        <p:spPr>
          <a:xfrm>
            <a:off x="1171575" y="1600200"/>
            <a:ext cx="682625" cy="339725"/>
          </a:xfrm>
          <a:prstGeom prst="rect">
            <a:avLst/>
          </a:prstGeom>
          <a:noFill/>
        </p:spPr>
        <p:txBody>
          <a:bodyPr>
            <a:spAutoFit/>
          </a:bodyPr>
          <a:lstStyle/>
          <a:p>
            <a:pPr algn="ctr" fontAlgn="auto">
              <a:spcBef>
                <a:spcPts val="0"/>
              </a:spcBef>
              <a:spcAft>
                <a:spcPts val="0"/>
              </a:spcAft>
              <a:defRPr/>
            </a:pPr>
            <a:r>
              <a:rPr lang="zh-CN" altLang="en-US" sz="1600" dirty="0">
                <a:solidFill>
                  <a:schemeClr val="bg1"/>
                </a:solidFill>
                <a:latin typeface="+mj-ea"/>
                <a:ea typeface="+mj-ea"/>
                <a:cs typeface="+mn-cs"/>
              </a:rPr>
              <a:t>季度</a:t>
            </a:r>
          </a:p>
        </p:txBody>
      </p:sp>
      <p:sp>
        <p:nvSpPr>
          <p:cNvPr id="12" name="文本框 11"/>
          <p:cNvSpPr txBox="1"/>
          <p:nvPr/>
        </p:nvSpPr>
        <p:spPr>
          <a:xfrm>
            <a:off x="415925" y="1817688"/>
            <a:ext cx="682625" cy="33813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zh-CN" altLang="en-US" sz="1600">
                <a:solidFill>
                  <a:schemeClr val="bg1"/>
                </a:solidFill>
                <a:latin typeface="方正北魏楷书简体"/>
                <a:ea typeface="方正北魏楷书简体"/>
                <a:cs typeface="方正北魏楷书简体"/>
              </a:rPr>
              <a:t>市场</a:t>
            </a:r>
          </a:p>
        </p:txBody>
      </p:sp>
      <p:sp>
        <p:nvSpPr>
          <p:cNvPr id="13" name="文本框 12"/>
          <p:cNvSpPr txBox="1">
            <a:spLocks noChangeArrowheads="1"/>
          </p:cNvSpPr>
          <p:nvPr/>
        </p:nvSpPr>
        <p:spPr bwMode="auto">
          <a:xfrm>
            <a:off x="8212138" y="1651000"/>
            <a:ext cx="2681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点击添加表格说明</a:t>
            </a:r>
          </a:p>
        </p:txBody>
      </p:sp>
      <p:sp>
        <p:nvSpPr>
          <p:cNvPr id="14" name="文本框 13"/>
          <p:cNvSpPr txBox="1"/>
          <p:nvPr/>
        </p:nvSpPr>
        <p:spPr>
          <a:xfrm>
            <a:off x="8212138" y="2155825"/>
            <a:ext cx="3468687" cy="13414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点击添加文字说明点击添加文字说明点击添加文字说明点击添加文字说明点击添加文字说明点击添加文字说明点击添加文字说明点击添加文字说明</a:t>
            </a:r>
          </a:p>
        </p:txBody>
      </p:sp>
      <p:grpSp>
        <p:nvGrpSpPr>
          <p:cNvPr id="10" name="组合 14"/>
          <p:cNvGrpSpPr>
            <a:grpSpLocks/>
          </p:cNvGrpSpPr>
          <p:nvPr/>
        </p:nvGrpSpPr>
        <p:grpSpPr bwMode="auto">
          <a:xfrm>
            <a:off x="8302625" y="2128838"/>
            <a:ext cx="2590800" cy="0"/>
            <a:chOff x="7894320" y="2046603"/>
            <a:chExt cx="2590800" cy="1272"/>
          </a:xfrm>
        </p:grpSpPr>
        <p:cxnSp>
          <p:nvCxnSpPr>
            <p:cNvPr id="16" name="直接连接符 15"/>
            <p:cNvCxnSpPr/>
            <p:nvPr/>
          </p:nvCxnSpPr>
          <p:spPr>
            <a:xfrm>
              <a:off x="8302625" y="2128838"/>
              <a:ext cx="53975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807450" y="2128838"/>
              <a:ext cx="2085975" cy="0"/>
            </a:xfrm>
            <a:prstGeom prst="line">
              <a:avLst/>
            </a:prstGeom>
            <a:ln w="3175"/>
          </p:spPr>
          <p:style>
            <a:lnRef idx="1">
              <a:schemeClr val="accent1"/>
            </a:lnRef>
            <a:fillRef idx="0">
              <a:schemeClr val="accent1"/>
            </a:fillRef>
            <a:effectRef idx="0">
              <a:schemeClr val="accent1"/>
            </a:effectRef>
            <a:fontRef idx="minor">
              <a:schemeClr val="tx1"/>
            </a:fontRef>
          </p:style>
        </p:cxnSp>
      </p:grpSp>
      <p:sp>
        <p:nvSpPr>
          <p:cNvPr id="20" name="文本框 19"/>
          <p:cNvSpPr txBox="1">
            <a:spLocks noChangeArrowheads="1"/>
          </p:cNvSpPr>
          <p:nvPr/>
        </p:nvSpPr>
        <p:spPr bwMode="auto">
          <a:xfrm>
            <a:off x="8212138" y="3965575"/>
            <a:ext cx="2681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2"/>
                </a:solidFill>
                <a:latin typeface="方正北魏楷书简体"/>
                <a:ea typeface="方正北魏楷书简体"/>
                <a:cs typeface="方正北魏楷书简体"/>
              </a:rPr>
              <a:t>点击添加表格说明</a:t>
            </a:r>
          </a:p>
        </p:txBody>
      </p:sp>
      <p:sp>
        <p:nvSpPr>
          <p:cNvPr id="21" name="文本框 20"/>
          <p:cNvSpPr txBox="1"/>
          <p:nvPr/>
        </p:nvSpPr>
        <p:spPr>
          <a:xfrm>
            <a:off x="8212138" y="4470400"/>
            <a:ext cx="3468687" cy="13414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点击添加文字说明点击添加文字说明点击添加文字说明点击添加文字说明点击添加文字说明点击添加文字说明点击添加文字说明点击添加文字说明</a:t>
            </a:r>
          </a:p>
        </p:txBody>
      </p:sp>
      <p:grpSp>
        <p:nvGrpSpPr>
          <p:cNvPr id="15" name="组合 21"/>
          <p:cNvGrpSpPr>
            <a:grpSpLocks/>
          </p:cNvGrpSpPr>
          <p:nvPr/>
        </p:nvGrpSpPr>
        <p:grpSpPr bwMode="auto">
          <a:xfrm>
            <a:off x="8302625" y="4443413"/>
            <a:ext cx="2590800" cy="0"/>
            <a:chOff x="7894320" y="2046603"/>
            <a:chExt cx="2590800" cy="1272"/>
          </a:xfrm>
        </p:grpSpPr>
        <p:cxnSp>
          <p:nvCxnSpPr>
            <p:cNvPr id="23" name="直接连接符 22"/>
            <p:cNvCxnSpPr/>
            <p:nvPr/>
          </p:nvCxnSpPr>
          <p:spPr>
            <a:xfrm>
              <a:off x="8302625" y="4443413"/>
              <a:ext cx="539750"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807450" y="4443413"/>
              <a:ext cx="2085975"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nodeType="afterGroup">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50"/>
                                        <p:tgtEl>
                                          <p:spTgt spid="13"/>
                                        </p:tgtEl>
                                      </p:cBhvr>
                                    </p:animEffect>
                                    <p:anim calcmode="lin" valueType="num">
                                      <p:cBhvr>
                                        <p:cTn id="26" dur="250" fill="hold"/>
                                        <p:tgtEl>
                                          <p:spTgt spid="13"/>
                                        </p:tgtEl>
                                        <p:attrNameLst>
                                          <p:attrName>ppt_x</p:attrName>
                                        </p:attrNameLst>
                                      </p:cBhvr>
                                      <p:tavLst>
                                        <p:tav tm="0">
                                          <p:val>
                                            <p:strVal val="#ppt_x"/>
                                          </p:val>
                                        </p:tav>
                                        <p:tav tm="100000">
                                          <p:val>
                                            <p:strVal val="#ppt_x"/>
                                          </p:val>
                                        </p:tav>
                                      </p:tavLst>
                                    </p:anim>
                                    <p:anim calcmode="lin" valueType="num">
                                      <p:cBhvr>
                                        <p:cTn id="27" dur="250" fill="hold"/>
                                        <p:tgtEl>
                                          <p:spTgt spid="13"/>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0"/>
                                  </p:stCondLst>
                                  <p:iterate type="wd">
                                    <p:tmPct val="10000"/>
                                  </p:iterate>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nodeType="afterGroup">
                            <p:stCondLst>
                              <p:cond delay="5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anim calcmode="lin" valueType="num">
                                      <p:cBhvr>
                                        <p:cTn id="40" dur="250" fill="hold"/>
                                        <p:tgtEl>
                                          <p:spTgt spid="20"/>
                                        </p:tgtEl>
                                        <p:attrNameLst>
                                          <p:attrName>ppt_x</p:attrName>
                                        </p:attrNameLst>
                                      </p:cBhvr>
                                      <p:tavLst>
                                        <p:tav tm="0">
                                          <p:val>
                                            <p:strVal val="#ppt_x"/>
                                          </p:val>
                                        </p:tav>
                                        <p:tav tm="100000">
                                          <p:val>
                                            <p:strVal val="#ppt_x"/>
                                          </p:val>
                                        </p:tav>
                                      </p:tavLst>
                                    </p:anim>
                                    <p:anim calcmode="lin" valueType="num">
                                      <p:cBhvr>
                                        <p:cTn id="41" dur="250" fill="hold"/>
                                        <p:tgtEl>
                                          <p:spTgt spid="20"/>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0"/>
                                  </p:stCondLst>
                                  <p:iterate type="wd">
                                    <p:tmPct val="10000"/>
                                  </p:iterate>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1"/>
          <p:cNvGrpSpPr>
            <a:grpSpLocks/>
          </p:cNvGrpSpPr>
          <p:nvPr/>
        </p:nvGrpSpPr>
        <p:grpSpPr bwMode="auto">
          <a:xfrm>
            <a:off x="-212725" y="-120650"/>
            <a:ext cx="4681538" cy="936625"/>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sp>
        <p:nvSpPr>
          <p:cNvPr id="41" name="文本框 40"/>
          <p:cNvSpPr txBox="1"/>
          <p:nvPr/>
        </p:nvSpPr>
        <p:spPr>
          <a:xfrm>
            <a:off x="331788" y="342741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42" name="文本框 41"/>
          <p:cNvSpPr txBox="1"/>
          <p:nvPr/>
        </p:nvSpPr>
        <p:spPr>
          <a:xfrm>
            <a:off x="331788" y="3806825"/>
            <a:ext cx="2538412" cy="7318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a:t>
            </a:r>
          </a:p>
        </p:txBody>
      </p:sp>
      <p:sp>
        <p:nvSpPr>
          <p:cNvPr id="45" name="文本框 44"/>
          <p:cNvSpPr txBox="1"/>
          <p:nvPr/>
        </p:nvSpPr>
        <p:spPr>
          <a:xfrm>
            <a:off x="2830513" y="440690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2"/>
                </a:solidFill>
                <a:latin typeface="方正北魏楷书简体"/>
                <a:ea typeface="方正北魏楷书简体"/>
                <a:cs typeface="方正北魏楷书简体"/>
              </a:rPr>
              <a:t>点击添加标题</a:t>
            </a:r>
          </a:p>
        </p:txBody>
      </p:sp>
      <p:sp>
        <p:nvSpPr>
          <p:cNvPr id="46" name="文本框 45"/>
          <p:cNvSpPr txBox="1"/>
          <p:nvPr/>
        </p:nvSpPr>
        <p:spPr>
          <a:xfrm>
            <a:off x="2830513" y="4786313"/>
            <a:ext cx="2536825"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a:t>
            </a:r>
          </a:p>
        </p:txBody>
      </p:sp>
      <p:sp>
        <p:nvSpPr>
          <p:cNvPr id="48" name="文本框 47"/>
          <p:cNvSpPr txBox="1"/>
          <p:nvPr/>
        </p:nvSpPr>
        <p:spPr>
          <a:xfrm>
            <a:off x="5054600" y="342741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49" name="文本框 48"/>
          <p:cNvSpPr txBox="1"/>
          <p:nvPr/>
        </p:nvSpPr>
        <p:spPr>
          <a:xfrm>
            <a:off x="5054600" y="3806825"/>
            <a:ext cx="2538413" cy="7318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a:t>
            </a:r>
          </a:p>
        </p:txBody>
      </p:sp>
      <p:sp>
        <p:nvSpPr>
          <p:cNvPr id="51" name="文本框 50"/>
          <p:cNvSpPr txBox="1"/>
          <p:nvPr/>
        </p:nvSpPr>
        <p:spPr>
          <a:xfrm>
            <a:off x="9490075" y="342741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52" name="文本框 51"/>
          <p:cNvSpPr txBox="1"/>
          <p:nvPr/>
        </p:nvSpPr>
        <p:spPr>
          <a:xfrm>
            <a:off x="9490075" y="3806825"/>
            <a:ext cx="2538413" cy="7318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a:t>
            </a:r>
          </a:p>
        </p:txBody>
      </p:sp>
      <p:sp>
        <p:nvSpPr>
          <p:cNvPr id="54" name="文本框 53"/>
          <p:cNvSpPr txBox="1"/>
          <p:nvPr/>
        </p:nvSpPr>
        <p:spPr>
          <a:xfrm>
            <a:off x="7272338" y="440690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2"/>
                </a:solidFill>
                <a:latin typeface="方正北魏楷书简体"/>
                <a:ea typeface="方正北魏楷书简体"/>
                <a:cs typeface="方正北魏楷书简体"/>
              </a:rPr>
              <a:t>点击添加标题</a:t>
            </a:r>
          </a:p>
        </p:txBody>
      </p:sp>
      <p:sp>
        <p:nvSpPr>
          <p:cNvPr id="55" name="文本框 54"/>
          <p:cNvSpPr txBox="1"/>
          <p:nvPr/>
        </p:nvSpPr>
        <p:spPr>
          <a:xfrm>
            <a:off x="7272338" y="4786313"/>
            <a:ext cx="2538412"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a:t>
            </a:r>
          </a:p>
        </p:txBody>
      </p:sp>
      <p:grpSp>
        <p:nvGrpSpPr>
          <p:cNvPr id="9" name="组合 10"/>
          <p:cNvGrpSpPr>
            <a:grpSpLocks/>
          </p:cNvGrpSpPr>
          <p:nvPr/>
        </p:nvGrpSpPr>
        <p:grpSpPr bwMode="auto">
          <a:xfrm>
            <a:off x="5314950" y="1468438"/>
            <a:ext cx="1562100" cy="1562100"/>
            <a:chOff x="5314573" y="1467845"/>
            <a:chExt cx="1562856" cy="1562858"/>
          </a:xfrm>
        </p:grpSpPr>
        <p:grpSp>
          <p:nvGrpSpPr>
            <p:cNvPr id="15394" name="组合 19"/>
            <p:cNvGrpSpPr>
              <a:grpSpLocks/>
            </p:cNvGrpSpPr>
            <p:nvPr/>
          </p:nvGrpSpPr>
          <p:grpSpPr bwMode="auto">
            <a:xfrm>
              <a:off x="5314573" y="1467845"/>
              <a:ext cx="1562856" cy="1562858"/>
              <a:chOff x="1982097" y="1814457"/>
              <a:chExt cx="1034526" cy="1034526"/>
            </a:xfrm>
          </p:grpSpPr>
          <p:sp>
            <p:nvSpPr>
              <p:cNvPr id="21" name="矩形: 圆角 20"/>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 name="矩形: 圆角 21"/>
              <p:cNvSpPr/>
              <p:nvPr/>
            </p:nvSpPr>
            <p:spPr>
              <a:xfrm rot="2700000">
                <a:off x="2070410" y="1902770"/>
                <a:ext cx="857900" cy="857900"/>
              </a:xfrm>
              <a:prstGeom prst="roundRect">
                <a:avLst>
                  <a:gd name="adj" fmla="val 1196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395" name="Freeform 70"/>
            <p:cNvSpPr>
              <a:spLocks/>
            </p:cNvSpPr>
            <p:nvPr/>
          </p:nvSpPr>
          <p:spPr bwMode="auto">
            <a:xfrm>
              <a:off x="5878757" y="2014266"/>
              <a:ext cx="431755" cy="470012"/>
            </a:xfrm>
            <a:custGeom>
              <a:avLst/>
              <a:gdLst>
                <a:gd name="T0" fmla="*/ 341806 w 96"/>
                <a:gd name="T1" fmla="*/ 289238 h 104"/>
                <a:gd name="T2" fmla="*/ 265349 w 96"/>
                <a:gd name="T3" fmla="*/ 329912 h 104"/>
                <a:gd name="T4" fmla="*/ 170903 w 96"/>
                <a:gd name="T5" fmla="*/ 275680 h 104"/>
                <a:gd name="T6" fmla="*/ 179898 w 96"/>
                <a:gd name="T7" fmla="*/ 235006 h 104"/>
                <a:gd name="T8" fmla="*/ 175400 w 96"/>
                <a:gd name="T9" fmla="*/ 207890 h 104"/>
                <a:gd name="T10" fmla="*/ 274344 w 96"/>
                <a:gd name="T11" fmla="*/ 153658 h 104"/>
                <a:gd name="T12" fmla="*/ 341806 w 96"/>
                <a:gd name="T13" fmla="*/ 180774 h 104"/>
                <a:gd name="T14" fmla="*/ 431755 w 96"/>
                <a:gd name="T15" fmla="*/ 90387 h 104"/>
                <a:gd name="T16" fmla="*/ 341806 w 96"/>
                <a:gd name="T17" fmla="*/ 0 h 104"/>
                <a:gd name="T18" fmla="*/ 251857 w 96"/>
                <a:gd name="T19" fmla="*/ 90387 h 104"/>
                <a:gd name="T20" fmla="*/ 256355 w 96"/>
                <a:gd name="T21" fmla="*/ 117503 h 104"/>
                <a:gd name="T22" fmla="*/ 157411 w 96"/>
                <a:gd name="T23" fmla="*/ 171735 h 104"/>
                <a:gd name="T24" fmla="*/ 89949 w 96"/>
                <a:gd name="T25" fmla="*/ 144619 h 104"/>
                <a:gd name="T26" fmla="*/ 0 w 96"/>
                <a:gd name="T27" fmla="*/ 235006 h 104"/>
                <a:gd name="T28" fmla="*/ 89949 w 96"/>
                <a:gd name="T29" fmla="*/ 325393 h 104"/>
                <a:gd name="T30" fmla="*/ 143918 w 96"/>
                <a:gd name="T31" fmla="*/ 307316 h 104"/>
                <a:gd name="T32" fmla="*/ 251857 w 96"/>
                <a:gd name="T33" fmla="*/ 370586 h 104"/>
                <a:gd name="T34" fmla="*/ 251857 w 96"/>
                <a:gd name="T35" fmla="*/ 379625 h 104"/>
                <a:gd name="T36" fmla="*/ 341806 w 96"/>
                <a:gd name="T37" fmla="*/ 470012 h 104"/>
                <a:gd name="T38" fmla="*/ 431755 w 96"/>
                <a:gd name="T39" fmla="*/ 379625 h 104"/>
                <a:gd name="T40" fmla="*/ 341806 w 96"/>
                <a:gd name="T41" fmla="*/ 289238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04"/>
                <a:gd name="T65" fmla="*/ 96 w 9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1" name="组合 9"/>
          <p:cNvGrpSpPr>
            <a:grpSpLocks/>
          </p:cNvGrpSpPr>
          <p:nvPr/>
        </p:nvGrpSpPr>
        <p:grpSpPr bwMode="auto">
          <a:xfrm>
            <a:off x="3481388" y="2114550"/>
            <a:ext cx="1563687" cy="1562100"/>
            <a:chOff x="3481445" y="2113792"/>
            <a:chExt cx="1562856" cy="1562858"/>
          </a:xfrm>
        </p:grpSpPr>
        <p:grpSp>
          <p:nvGrpSpPr>
            <p:cNvPr id="15390" name="组合 16"/>
            <p:cNvGrpSpPr>
              <a:grpSpLocks/>
            </p:cNvGrpSpPr>
            <p:nvPr/>
          </p:nvGrpSpPr>
          <p:grpSpPr bwMode="auto">
            <a:xfrm>
              <a:off x="3481445" y="2113792"/>
              <a:ext cx="1562856" cy="1562858"/>
              <a:chOff x="1982097" y="1814457"/>
              <a:chExt cx="1034526" cy="1034526"/>
            </a:xfrm>
          </p:grpSpPr>
          <p:sp>
            <p:nvSpPr>
              <p:cNvPr id="18" name="矩形: 圆角 17"/>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9" name="矩形: 圆角 18"/>
              <p:cNvSpPr/>
              <p:nvPr/>
            </p:nvSpPr>
            <p:spPr>
              <a:xfrm rot="2700000">
                <a:off x="2070411" y="1902680"/>
                <a:ext cx="857900" cy="858079"/>
              </a:xfrm>
              <a:prstGeom prst="roundRect">
                <a:avLst>
                  <a:gd name="adj" fmla="val 11964"/>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391" name="Freeform 102"/>
            <p:cNvSpPr>
              <a:spLocks noEditPoints="1"/>
            </p:cNvSpPr>
            <p:nvPr/>
          </p:nvSpPr>
          <p:spPr bwMode="auto">
            <a:xfrm>
              <a:off x="4036604" y="2679341"/>
              <a:ext cx="450884" cy="431755"/>
            </a:xfrm>
            <a:custGeom>
              <a:avLst/>
              <a:gdLst>
                <a:gd name="T0" fmla="*/ 252495 w 100"/>
                <a:gd name="T1" fmla="*/ 0 h 96"/>
                <a:gd name="T2" fmla="*/ 126248 w 100"/>
                <a:gd name="T3" fmla="*/ 85452 h 96"/>
                <a:gd name="T4" fmla="*/ 126248 w 100"/>
                <a:gd name="T5" fmla="*/ 346304 h 96"/>
                <a:gd name="T6" fmla="*/ 252495 w 100"/>
                <a:gd name="T7" fmla="*/ 431755 h 96"/>
                <a:gd name="T8" fmla="*/ 288566 w 100"/>
                <a:gd name="T9" fmla="*/ 395775 h 96"/>
                <a:gd name="T10" fmla="*/ 288566 w 100"/>
                <a:gd name="T11" fmla="*/ 35980 h 96"/>
                <a:gd name="T12" fmla="*/ 252495 w 100"/>
                <a:gd name="T13" fmla="*/ 0 h 96"/>
                <a:gd name="T14" fmla="*/ 0 w 100"/>
                <a:gd name="T15" fmla="*/ 143918 h 96"/>
                <a:gd name="T16" fmla="*/ 0 w 100"/>
                <a:gd name="T17" fmla="*/ 287837 h 96"/>
                <a:gd name="T18" fmla="*/ 36071 w 100"/>
                <a:gd name="T19" fmla="*/ 323816 h 96"/>
                <a:gd name="T20" fmla="*/ 90177 w 100"/>
                <a:gd name="T21" fmla="*/ 323816 h 96"/>
                <a:gd name="T22" fmla="*/ 90177 w 100"/>
                <a:gd name="T23" fmla="*/ 107939 h 96"/>
                <a:gd name="T24" fmla="*/ 36071 w 100"/>
                <a:gd name="T25" fmla="*/ 107939 h 96"/>
                <a:gd name="T26" fmla="*/ 0 w 100"/>
                <a:gd name="T27" fmla="*/ 143918 h 96"/>
                <a:gd name="T28" fmla="*/ 342672 w 100"/>
                <a:gd name="T29" fmla="*/ 89949 h 96"/>
                <a:gd name="T30" fmla="*/ 342672 w 100"/>
                <a:gd name="T31" fmla="*/ 125929 h 96"/>
                <a:gd name="T32" fmla="*/ 414813 w 100"/>
                <a:gd name="T33" fmla="*/ 215878 h 96"/>
                <a:gd name="T34" fmla="*/ 342672 w 100"/>
                <a:gd name="T35" fmla="*/ 305826 h 96"/>
                <a:gd name="T36" fmla="*/ 342672 w 100"/>
                <a:gd name="T37" fmla="*/ 341806 h 96"/>
                <a:gd name="T38" fmla="*/ 450884 w 100"/>
                <a:gd name="T39" fmla="*/ 215878 h 96"/>
                <a:gd name="T40" fmla="*/ 342672 w 100"/>
                <a:gd name="T41" fmla="*/ 89949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96"/>
                <a:gd name="T65" fmla="*/ 100 w 10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96">
                  <a:moveTo>
                    <a:pt x="56" y="0"/>
                  </a:moveTo>
                  <a:cubicBezTo>
                    <a:pt x="28" y="19"/>
                    <a:pt x="28" y="19"/>
                    <a:pt x="28" y="19"/>
                  </a:cubicBezTo>
                  <a:cubicBezTo>
                    <a:pt x="28" y="77"/>
                    <a:pt x="28" y="77"/>
                    <a:pt x="28" y="77"/>
                  </a:cubicBezTo>
                  <a:cubicBezTo>
                    <a:pt x="56" y="96"/>
                    <a:pt x="56" y="96"/>
                    <a:pt x="56" y="96"/>
                  </a:cubicBezTo>
                  <a:cubicBezTo>
                    <a:pt x="60" y="96"/>
                    <a:pt x="64" y="92"/>
                    <a:pt x="64" y="88"/>
                  </a:cubicBezTo>
                  <a:cubicBezTo>
                    <a:pt x="64" y="8"/>
                    <a:pt x="64" y="8"/>
                    <a:pt x="64" y="8"/>
                  </a:cubicBezTo>
                  <a:cubicBezTo>
                    <a:pt x="64" y="4"/>
                    <a:pt x="60" y="0"/>
                    <a:pt x="56" y="0"/>
                  </a:cubicBezTo>
                  <a:close/>
                  <a:moveTo>
                    <a:pt x="0" y="32"/>
                  </a:moveTo>
                  <a:cubicBezTo>
                    <a:pt x="0" y="64"/>
                    <a:pt x="0" y="64"/>
                    <a:pt x="0" y="64"/>
                  </a:cubicBezTo>
                  <a:cubicBezTo>
                    <a:pt x="0" y="68"/>
                    <a:pt x="4" y="72"/>
                    <a:pt x="8" y="72"/>
                  </a:cubicBezTo>
                  <a:cubicBezTo>
                    <a:pt x="20" y="72"/>
                    <a:pt x="20" y="72"/>
                    <a:pt x="20" y="72"/>
                  </a:cubicBezTo>
                  <a:cubicBezTo>
                    <a:pt x="20" y="24"/>
                    <a:pt x="20" y="24"/>
                    <a:pt x="20" y="24"/>
                  </a:cubicBezTo>
                  <a:cubicBezTo>
                    <a:pt x="8" y="24"/>
                    <a:pt x="8" y="24"/>
                    <a:pt x="8" y="24"/>
                  </a:cubicBezTo>
                  <a:cubicBezTo>
                    <a:pt x="4" y="24"/>
                    <a:pt x="0" y="28"/>
                    <a:pt x="0" y="32"/>
                  </a:cubicBezTo>
                  <a:close/>
                  <a:moveTo>
                    <a:pt x="76" y="20"/>
                  </a:moveTo>
                  <a:cubicBezTo>
                    <a:pt x="76" y="28"/>
                    <a:pt x="76" y="28"/>
                    <a:pt x="76" y="28"/>
                  </a:cubicBezTo>
                  <a:cubicBezTo>
                    <a:pt x="85" y="30"/>
                    <a:pt x="92" y="38"/>
                    <a:pt x="92" y="48"/>
                  </a:cubicBezTo>
                  <a:cubicBezTo>
                    <a:pt x="92" y="58"/>
                    <a:pt x="85" y="66"/>
                    <a:pt x="76" y="68"/>
                  </a:cubicBezTo>
                  <a:cubicBezTo>
                    <a:pt x="76" y="76"/>
                    <a:pt x="76" y="76"/>
                    <a:pt x="76" y="76"/>
                  </a:cubicBezTo>
                  <a:cubicBezTo>
                    <a:pt x="90" y="74"/>
                    <a:pt x="100" y="62"/>
                    <a:pt x="100" y="48"/>
                  </a:cubicBezTo>
                  <a:cubicBezTo>
                    <a:pt x="100" y="34"/>
                    <a:pt x="90" y="22"/>
                    <a:pt x="76"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4" name="组合 13"/>
          <p:cNvGrpSpPr>
            <a:grpSpLocks/>
          </p:cNvGrpSpPr>
          <p:nvPr/>
        </p:nvGrpSpPr>
        <p:grpSpPr bwMode="auto">
          <a:xfrm>
            <a:off x="8980488" y="1468438"/>
            <a:ext cx="1563687" cy="1563687"/>
            <a:chOff x="8980827" y="1468801"/>
            <a:chExt cx="1562856" cy="1562858"/>
          </a:xfrm>
        </p:grpSpPr>
        <p:grpSp>
          <p:nvGrpSpPr>
            <p:cNvPr id="15386" name="组合 36"/>
            <p:cNvGrpSpPr>
              <a:grpSpLocks/>
            </p:cNvGrpSpPr>
            <p:nvPr/>
          </p:nvGrpSpPr>
          <p:grpSpPr bwMode="auto">
            <a:xfrm>
              <a:off x="8980827" y="1468801"/>
              <a:ext cx="1562856" cy="1562858"/>
              <a:chOff x="1982097" y="1814457"/>
              <a:chExt cx="1034526" cy="1034526"/>
            </a:xfrm>
          </p:grpSpPr>
          <p:sp>
            <p:nvSpPr>
              <p:cNvPr id="38" name="矩形: 圆角 37"/>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9" name="矩形: 圆角 38"/>
              <p:cNvSpPr/>
              <p:nvPr/>
            </p:nvSpPr>
            <p:spPr>
              <a:xfrm rot="2700000">
                <a:off x="2070321" y="1902681"/>
                <a:ext cx="858079" cy="858079"/>
              </a:xfrm>
              <a:prstGeom prst="roundRect">
                <a:avLst>
                  <a:gd name="adj" fmla="val 1196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387" name="Freeform 106"/>
            <p:cNvSpPr>
              <a:spLocks noEditPoints="1"/>
            </p:cNvSpPr>
            <p:nvPr/>
          </p:nvSpPr>
          <p:spPr bwMode="auto">
            <a:xfrm>
              <a:off x="9564139" y="1960979"/>
              <a:ext cx="396231" cy="576585"/>
            </a:xfrm>
            <a:custGeom>
              <a:avLst/>
              <a:gdLst>
                <a:gd name="T0" fmla="*/ 373718 w 88"/>
                <a:gd name="T1" fmla="*/ 130633 h 128"/>
                <a:gd name="T2" fmla="*/ 198115 w 88"/>
                <a:gd name="T3" fmla="*/ 0 h 128"/>
                <a:gd name="T4" fmla="*/ 22513 w 88"/>
                <a:gd name="T5" fmla="*/ 130633 h 128"/>
                <a:gd name="T6" fmla="*/ 0 w 88"/>
                <a:gd name="T7" fmla="*/ 162165 h 128"/>
                <a:gd name="T8" fmla="*/ 0 w 88"/>
                <a:gd name="T9" fmla="*/ 198201 h 128"/>
                <a:gd name="T10" fmla="*/ 36021 w 88"/>
                <a:gd name="T11" fmla="*/ 234238 h 128"/>
                <a:gd name="T12" fmla="*/ 198115 w 88"/>
                <a:gd name="T13" fmla="*/ 324329 h 128"/>
                <a:gd name="T14" fmla="*/ 360210 w 88"/>
                <a:gd name="T15" fmla="*/ 234238 h 128"/>
                <a:gd name="T16" fmla="*/ 396231 w 88"/>
                <a:gd name="T17" fmla="*/ 198201 h 128"/>
                <a:gd name="T18" fmla="*/ 396231 w 88"/>
                <a:gd name="T19" fmla="*/ 162165 h 128"/>
                <a:gd name="T20" fmla="*/ 373718 w 88"/>
                <a:gd name="T21" fmla="*/ 130633 h 128"/>
                <a:gd name="T22" fmla="*/ 342200 w 88"/>
                <a:gd name="T23" fmla="*/ 198201 h 128"/>
                <a:gd name="T24" fmla="*/ 54031 w 88"/>
                <a:gd name="T25" fmla="*/ 198201 h 128"/>
                <a:gd name="T26" fmla="*/ 36021 w 88"/>
                <a:gd name="T27" fmla="*/ 180183 h 128"/>
                <a:gd name="T28" fmla="*/ 54031 w 88"/>
                <a:gd name="T29" fmla="*/ 162165 h 128"/>
                <a:gd name="T30" fmla="*/ 342200 w 88"/>
                <a:gd name="T31" fmla="*/ 162165 h 128"/>
                <a:gd name="T32" fmla="*/ 360210 w 88"/>
                <a:gd name="T33" fmla="*/ 180183 h 128"/>
                <a:gd name="T34" fmla="*/ 342200 w 88"/>
                <a:gd name="T35" fmla="*/ 198201 h 128"/>
                <a:gd name="T36" fmla="*/ 99058 w 88"/>
                <a:gd name="T37" fmla="*/ 342347 h 128"/>
                <a:gd name="T38" fmla="*/ 126073 w 88"/>
                <a:gd name="T39" fmla="*/ 540548 h 128"/>
                <a:gd name="T40" fmla="*/ 162095 w 88"/>
                <a:gd name="T41" fmla="*/ 576585 h 128"/>
                <a:gd name="T42" fmla="*/ 234136 w 88"/>
                <a:gd name="T43" fmla="*/ 576585 h 128"/>
                <a:gd name="T44" fmla="*/ 270157 w 88"/>
                <a:gd name="T45" fmla="*/ 540548 h 128"/>
                <a:gd name="T46" fmla="*/ 297173 w 88"/>
                <a:gd name="T47" fmla="*/ 342347 h 128"/>
                <a:gd name="T48" fmla="*/ 99058 w 88"/>
                <a:gd name="T49" fmla="*/ 342347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128"/>
                <a:gd name="T77" fmla="*/ 88 w 88"/>
                <a:gd name="T78" fmla="*/ 128 h 1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128">
                  <a:moveTo>
                    <a:pt x="83" y="29"/>
                  </a:moveTo>
                  <a:cubicBezTo>
                    <a:pt x="79" y="12"/>
                    <a:pt x="63" y="0"/>
                    <a:pt x="44" y="0"/>
                  </a:cubicBezTo>
                  <a:cubicBezTo>
                    <a:pt x="25" y="0"/>
                    <a:pt x="9" y="12"/>
                    <a:pt x="5" y="29"/>
                  </a:cubicBezTo>
                  <a:cubicBezTo>
                    <a:pt x="2" y="30"/>
                    <a:pt x="0" y="33"/>
                    <a:pt x="0" y="36"/>
                  </a:cubicBezTo>
                  <a:cubicBezTo>
                    <a:pt x="0" y="44"/>
                    <a:pt x="0" y="44"/>
                    <a:pt x="0" y="44"/>
                  </a:cubicBezTo>
                  <a:cubicBezTo>
                    <a:pt x="0" y="48"/>
                    <a:pt x="4" y="52"/>
                    <a:pt x="8" y="52"/>
                  </a:cubicBezTo>
                  <a:cubicBezTo>
                    <a:pt x="8" y="52"/>
                    <a:pt x="17" y="72"/>
                    <a:pt x="44" y="72"/>
                  </a:cubicBezTo>
                  <a:cubicBezTo>
                    <a:pt x="71" y="72"/>
                    <a:pt x="80" y="52"/>
                    <a:pt x="80" y="52"/>
                  </a:cubicBezTo>
                  <a:cubicBezTo>
                    <a:pt x="84" y="52"/>
                    <a:pt x="88" y="48"/>
                    <a:pt x="88" y="44"/>
                  </a:cubicBezTo>
                  <a:cubicBezTo>
                    <a:pt x="88" y="36"/>
                    <a:pt x="88" y="36"/>
                    <a:pt x="88" y="36"/>
                  </a:cubicBezTo>
                  <a:cubicBezTo>
                    <a:pt x="88" y="33"/>
                    <a:pt x="86" y="30"/>
                    <a:pt x="83" y="29"/>
                  </a:cubicBezTo>
                  <a:close/>
                  <a:moveTo>
                    <a:pt x="76" y="44"/>
                  </a:moveTo>
                  <a:cubicBezTo>
                    <a:pt x="12" y="44"/>
                    <a:pt x="12" y="44"/>
                    <a:pt x="12" y="44"/>
                  </a:cubicBezTo>
                  <a:cubicBezTo>
                    <a:pt x="10" y="44"/>
                    <a:pt x="8" y="42"/>
                    <a:pt x="8" y="40"/>
                  </a:cubicBezTo>
                  <a:cubicBezTo>
                    <a:pt x="8" y="38"/>
                    <a:pt x="10" y="36"/>
                    <a:pt x="12" y="36"/>
                  </a:cubicBezTo>
                  <a:cubicBezTo>
                    <a:pt x="76" y="36"/>
                    <a:pt x="76" y="36"/>
                    <a:pt x="76" y="36"/>
                  </a:cubicBezTo>
                  <a:cubicBezTo>
                    <a:pt x="78" y="36"/>
                    <a:pt x="80" y="38"/>
                    <a:pt x="80" y="40"/>
                  </a:cubicBezTo>
                  <a:cubicBezTo>
                    <a:pt x="80" y="42"/>
                    <a:pt x="78" y="44"/>
                    <a:pt x="76" y="44"/>
                  </a:cubicBezTo>
                  <a:close/>
                  <a:moveTo>
                    <a:pt x="22" y="76"/>
                  </a:moveTo>
                  <a:cubicBezTo>
                    <a:pt x="28" y="120"/>
                    <a:pt x="28" y="120"/>
                    <a:pt x="28" y="120"/>
                  </a:cubicBezTo>
                  <a:cubicBezTo>
                    <a:pt x="28" y="124"/>
                    <a:pt x="32" y="128"/>
                    <a:pt x="36" y="128"/>
                  </a:cubicBezTo>
                  <a:cubicBezTo>
                    <a:pt x="52" y="128"/>
                    <a:pt x="52" y="128"/>
                    <a:pt x="52" y="128"/>
                  </a:cubicBezTo>
                  <a:cubicBezTo>
                    <a:pt x="56" y="128"/>
                    <a:pt x="60" y="124"/>
                    <a:pt x="60" y="120"/>
                  </a:cubicBezTo>
                  <a:cubicBezTo>
                    <a:pt x="66" y="76"/>
                    <a:pt x="66" y="76"/>
                    <a:pt x="66" y="76"/>
                  </a:cubicBezTo>
                  <a:cubicBezTo>
                    <a:pt x="44" y="85"/>
                    <a:pt x="24" y="77"/>
                    <a:pt x="22" y="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7" name="组合 11"/>
          <p:cNvGrpSpPr>
            <a:grpSpLocks/>
          </p:cNvGrpSpPr>
          <p:nvPr/>
        </p:nvGrpSpPr>
        <p:grpSpPr bwMode="auto">
          <a:xfrm>
            <a:off x="7146925" y="2114550"/>
            <a:ext cx="1563688" cy="1562100"/>
            <a:chOff x="7147701" y="2113791"/>
            <a:chExt cx="1562856" cy="1562858"/>
          </a:xfrm>
        </p:grpSpPr>
        <p:grpSp>
          <p:nvGrpSpPr>
            <p:cNvPr id="15382" name="组合 22"/>
            <p:cNvGrpSpPr>
              <a:grpSpLocks/>
            </p:cNvGrpSpPr>
            <p:nvPr/>
          </p:nvGrpSpPr>
          <p:grpSpPr bwMode="auto">
            <a:xfrm>
              <a:off x="7147701" y="2113791"/>
              <a:ext cx="1562856" cy="1562858"/>
              <a:chOff x="1982097" y="1814457"/>
              <a:chExt cx="1034526" cy="1034526"/>
            </a:xfrm>
          </p:grpSpPr>
          <p:sp>
            <p:nvSpPr>
              <p:cNvPr id="24" name="矩形: 圆角 23"/>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5" name="矩形: 圆角 24"/>
              <p:cNvSpPr/>
              <p:nvPr/>
            </p:nvSpPr>
            <p:spPr>
              <a:xfrm rot="2700000">
                <a:off x="2070410" y="1902681"/>
                <a:ext cx="857900" cy="858079"/>
              </a:xfrm>
              <a:prstGeom prst="roundRect">
                <a:avLst>
                  <a:gd name="adj" fmla="val 11964"/>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383" name="Freeform 107"/>
            <p:cNvSpPr>
              <a:spLocks/>
            </p:cNvSpPr>
            <p:nvPr/>
          </p:nvSpPr>
          <p:spPr bwMode="auto">
            <a:xfrm>
              <a:off x="7698910" y="2663769"/>
              <a:ext cx="462898" cy="462898"/>
            </a:xfrm>
            <a:custGeom>
              <a:avLst/>
              <a:gdLst>
                <a:gd name="T0" fmla="*/ 433967 w 128"/>
                <a:gd name="T1" fmla="*/ 209751 h 128"/>
                <a:gd name="T2" fmla="*/ 433967 w 128"/>
                <a:gd name="T3" fmla="*/ 195285 h 128"/>
                <a:gd name="T4" fmla="*/ 231449 w 128"/>
                <a:gd name="T5" fmla="*/ 0 h 128"/>
                <a:gd name="T6" fmla="*/ 28931 w 128"/>
                <a:gd name="T7" fmla="*/ 195285 h 128"/>
                <a:gd name="T8" fmla="*/ 28931 w 128"/>
                <a:gd name="T9" fmla="*/ 209751 h 128"/>
                <a:gd name="T10" fmla="*/ 0 w 128"/>
                <a:gd name="T11" fmla="*/ 260380 h 128"/>
                <a:gd name="T12" fmla="*/ 0 w 128"/>
                <a:gd name="T13" fmla="*/ 347173 h 128"/>
                <a:gd name="T14" fmla="*/ 57862 w 128"/>
                <a:gd name="T15" fmla="*/ 405036 h 128"/>
                <a:gd name="T16" fmla="*/ 115725 w 128"/>
                <a:gd name="T17" fmla="*/ 405036 h 128"/>
                <a:gd name="T18" fmla="*/ 173587 w 128"/>
                <a:gd name="T19" fmla="*/ 347173 h 128"/>
                <a:gd name="T20" fmla="*/ 173587 w 128"/>
                <a:gd name="T21" fmla="*/ 260380 h 128"/>
                <a:gd name="T22" fmla="*/ 115725 w 128"/>
                <a:gd name="T23" fmla="*/ 202518 h 128"/>
                <a:gd name="T24" fmla="*/ 57862 w 128"/>
                <a:gd name="T25" fmla="*/ 202518 h 128"/>
                <a:gd name="T26" fmla="*/ 231449 w 128"/>
                <a:gd name="T27" fmla="*/ 28931 h 128"/>
                <a:gd name="T28" fmla="*/ 405036 w 128"/>
                <a:gd name="T29" fmla="*/ 202518 h 128"/>
                <a:gd name="T30" fmla="*/ 347173 w 128"/>
                <a:gd name="T31" fmla="*/ 202518 h 128"/>
                <a:gd name="T32" fmla="*/ 289311 w 128"/>
                <a:gd name="T33" fmla="*/ 260380 h 128"/>
                <a:gd name="T34" fmla="*/ 289311 w 128"/>
                <a:gd name="T35" fmla="*/ 347173 h 128"/>
                <a:gd name="T36" fmla="*/ 347173 w 128"/>
                <a:gd name="T37" fmla="*/ 405036 h 128"/>
                <a:gd name="T38" fmla="*/ 376105 w 128"/>
                <a:gd name="T39" fmla="*/ 405036 h 128"/>
                <a:gd name="T40" fmla="*/ 376105 w 128"/>
                <a:gd name="T41" fmla="*/ 448432 h 128"/>
                <a:gd name="T42" fmla="*/ 390570 w 128"/>
                <a:gd name="T43" fmla="*/ 462898 h 128"/>
                <a:gd name="T44" fmla="*/ 405036 w 128"/>
                <a:gd name="T45" fmla="*/ 448432 h 128"/>
                <a:gd name="T46" fmla="*/ 405036 w 128"/>
                <a:gd name="T47" fmla="*/ 405036 h 128"/>
                <a:gd name="T48" fmla="*/ 462898 w 128"/>
                <a:gd name="T49" fmla="*/ 347173 h 128"/>
                <a:gd name="T50" fmla="*/ 462898 w 128"/>
                <a:gd name="T51" fmla="*/ 260380 h 128"/>
                <a:gd name="T52" fmla="*/ 433967 w 128"/>
                <a:gd name="T53" fmla="*/ 209751 h 1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8"/>
                <a:gd name="T82" fmla="*/ 0 h 128"/>
                <a:gd name="T83" fmla="*/ 128 w 128"/>
                <a:gd name="T84" fmla="*/ 128 h 12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8" h="128">
                  <a:moveTo>
                    <a:pt x="120" y="58"/>
                  </a:moveTo>
                  <a:cubicBezTo>
                    <a:pt x="120" y="57"/>
                    <a:pt x="120" y="55"/>
                    <a:pt x="120" y="54"/>
                  </a:cubicBezTo>
                  <a:cubicBezTo>
                    <a:pt x="120" y="24"/>
                    <a:pt x="95" y="0"/>
                    <a:pt x="64" y="0"/>
                  </a:cubicBezTo>
                  <a:cubicBezTo>
                    <a:pt x="33" y="0"/>
                    <a:pt x="8" y="24"/>
                    <a:pt x="8" y="54"/>
                  </a:cubicBezTo>
                  <a:cubicBezTo>
                    <a:pt x="8" y="55"/>
                    <a:pt x="8" y="57"/>
                    <a:pt x="8" y="58"/>
                  </a:cubicBezTo>
                  <a:cubicBezTo>
                    <a:pt x="3" y="61"/>
                    <a:pt x="0" y="66"/>
                    <a:pt x="0" y="72"/>
                  </a:cubicBezTo>
                  <a:cubicBezTo>
                    <a:pt x="0" y="96"/>
                    <a:pt x="0" y="96"/>
                    <a:pt x="0" y="96"/>
                  </a:cubicBezTo>
                  <a:cubicBezTo>
                    <a:pt x="0" y="105"/>
                    <a:pt x="7" y="112"/>
                    <a:pt x="16" y="112"/>
                  </a:cubicBezTo>
                  <a:cubicBezTo>
                    <a:pt x="16" y="112"/>
                    <a:pt x="32" y="112"/>
                    <a:pt x="32" y="112"/>
                  </a:cubicBezTo>
                  <a:cubicBezTo>
                    <a:pt x="41" y="112"/>
                    <a:pt x="48" y="105"/>
                    <a:pt x="48" y="96"/>
                  </a:cubicBezTo>
                  <a:cubicBezTo>
                    <a:pt x="48" y="72"/>
                    <a:pt x="48" y="72"/>
                    <a:pt x="48" y="72"/>
                  </a:cubicBezTo>
                  <a:cubicBezTo>
                    <a:pt x="48" y="63"/>
                    <a:pt x="41" y="56"/>
                    <a:pt x="32" y="56"/>
                  </a:cubicBezTo>
                  <a:cubicBezTo>
                    <a:pt x="32" y="56"/>
                    <a:pt x="17" y="56"/>
                    <a:pt x="16" y="56"/>
                  </a:cubicBezTo>
                  <a:cubicBezTo>
                    <a:pt x="16" y="28"/>
                    <a:pt x="37" y="8"/>
                    <a:pt x="64" y="8"/>
                  </a:cubicBezTo>
                  <a:cubicBezTo>
                    <a:pt x="91" y="8"/>
                    <a:pt x="112" y="28"/>
                    <a:pt x="112" y="56"/>
                  </a:cubicBezTo>
                  <a:cubicBezTo>
                    <a:pt x="112" y="57"/>
                    <a:pt x="96" y="56"/>
                    <a:pt x="96" y="56"/>
                  </a:cubicBezTo>
                  <a:cubicBezTo>
                    <a:pt x="87" y="56"/>
                    <a:pt x="80" y="63"/>
                    <a:pt x="80" y="72"/>
                  </a:cubicBezTo>
                  <a:cubicBezTo>
                    <a:pt x="80" y="96"/>
                    <a:pt x="80" y="96"/>
                    <a:pt x="80" y="96"/>
                  </a:cubicBezTo>
                  <a:cubicBezTo>
                    <a:pt x="80" y="105"/>
                    <a:pt x="88" y="112"/>
                    <a:pt x="96" y="112"/>
                  </a:cubicBezTo>
                  <a:cubicBezTo>
                    <a:pt x="96" y="112"/>
                    <a:pt x="104" y="112"/>
                    <a:pt x="104" y="112"/>
                  </a:cubicBezTo>
                  <a:cubicBezTo>
                    <a:pt x="104" y="124"/>
                    <a:pt x="104" y="124"/>
                    <a:pt x="104" y="124"/>
                  </a:cubicBezTo>
                  <a:cubicBezTo>
                    <a:pt x="104" y="126"/>
                    <a:pt x="106" y="128"/>
                    <a:pt x="108" y="128"/>
                  </a:cubicBezTo>
                  <a:cubicBezTo>
                    <a:pt x="110" y="128"/>
                    <a:pt x="112" y="126"/>
                    <a:pt x="112" y="124"/>
                  </a:cubicBezTo>
                  <a:cubicBezTo>
                    <a:pt x="112" y="112"/>
                    <a:pt x="112" y="112"/>
                    <a:pt x="112" y="112"/>
                  </a:cubicBezTo>
                  <a:cubicBezTo>
                    <a:pt x="121" y="112"/>
                    <a:pt x="128" y="105"/>
                    <a:pt x="128" y="96"/>
                  </a:cubicBezTo>
                  <a:cubicBezTo>
                    <a:pt x="128" y="72"/>
                    <a:pt x="128" y="72"/>
                    <a:pt x="128" y="72"/>
                  </a:cubicBezTo>
                  <a:cubicBezTo>
                    <a:pt x="128" y="66"/>
                    <a:pt x="125" y="61"/>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23" name="组合 8"/>
          <p:cNvGrpSpPr>
            <a:grpSpLocks/>
          </p:cNvGrpSpPr>
          <p:nvPr/>
        </p:nvGrpSpPr>
        <p:grpSpPr bwMode="auto">
          <a:xfrm>
            <a:off x="1647825" y="1468438"/>
            <a:ext cx="1563688" cy="1562100"/>
            <a:chOff x="1648317" y="1467844"/>
            <a:chExt cx="1562856" cy="1562858"/>
          </a:xfrm>
        </p:grpSpPr>
        <p:grpSp>
          <p:nvGrpSpPr>
            <p:cNvPr id="15378" name="组合 15"/>
            <p:cNvGrpSpPr>
              <a:grpSpLocks/>
            </p:cNvGrpSpPr>
            <p:nvPr/>
          </p:nvGrpSpPr>
          <p:grpSpPr bwMode="auto">
            <a:xfrm>
              <a:off x="1648317" y="1467844"/>
              <a:ext cx="1562856" cy="1562858"/>
              <a:chOff x="1982097" y="1814457"/>
              <a:chExt cx="1034526" cy="1034526"/>
            </a:xfrm>
          </p:grpSpPr>
          <p:sp>
            <p:nvSpPr>
              <p:cNvPr id="13" name="矩形: 圆角 12"/>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矩形: 圆角 14"/>
              <p:cNvSpPr/>
              <p:nvPr/>
            </p:nvSpPr>
            <p:spPr>
              <a:xfrm rot="2700000">
                <a:off x="2070410" y="1902681"/>
                <a:ext cx="857900" cy="858079"/>
              </a:xfrm>
              <a:prstGeom prst="roundRect">
                <a:avLst>
                  <a:gd name="adj" fmla="val 1196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379" name="Freeform 133"/>
            <p:cNvSpPr>
              <a:spLocks noEditPoints="1"/>
            </p:cNvSpPr>
            <p:nvPr/>
          </p:nvSpPr>
          <p:spPr bwMode="auto">
            <a:xfrm>
              <a:off x="2212501" y="1979482"/>
              <a:ext cx="434488" cy="576585"/>
            </a:xfrm>
            <a:custGeom>
              <a:avLst/>
              <a:gdLst>
                <a:gd name="T0" fmla="*/ 217244 w 96"/>
                <a:gd name="T1" fmla="*/ 0 h 128"/>
                <a:gd name="T2" fmla="*/ 0 w 96"/>
                <a:gd name="T3" fmla="*/ 216219 h 128"/>
                <a:gd name="T4" fmla="*/ 217244 w 96"/>
                <a:gd name="T5" fmla="*/ 576585 h 128"/>
                <a:gd name="T6" fmla="*/ 434488 w 96"/>
                <a:gd name="T7" fmla="*/ 216219 h 128"/>
                <a:gd name="T8" fmla="*/ 217244 w 96"/>
                <a:gd name="T9" fmla="*/ 0 h 128"/>
                <a:gd name="T10" fmla="*/ 217244 w 96"/>
                <a:gd name="T11" fmla="*/ 306311 h 128"/>
                <a:gd name="T12" fmla="*/ 126726 w 96"/>
                <a:gd name="T13" fmla="*/ 216219 h 128"/>
                <a:gd name="T14" fmla="*/ 217244 w 96"/>
                <a:gd name="T15" fmla="*/ 126128 h 128"/>
                <a:gd name="T16" fmla="*/ 307762 w 96"/>
                <a:gd name="T17" fmla="*/ 216219 h 128"/>
                <a:gd name="T18" fmla="*/ 217244 w 96"/>
                <a:gd name="T19" fmla="*/ 306311 h 128"/>
                <a:gd name="T20" fmla="*/ 217244 w 96"/>
                <a:gd name="T21" fmla="*/ 162165 h 128"/>
                <a:gd name="T22" fmla="*/ 162933 w 96"/>
                <a:gd name="T23" fmla="*/ 216219 h 128"/>
                <a:gd name="T24" fmla="*/ 217244 w 96"/>
                <a:gd name="T25" fmla="*/ 270274 h 128"/>
                <a:gd name="T26" fmla="*/ 271555 w 96"/>
                <a:gd name="T27" fmla="*/ 216219 h 128"/>
                <a:gd name="T28" fmla="*/ 217244 w 96"/>
                <a:gd name="T29" fmla="*/ 162165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6"/>
                <a:gd name="T46" fmla="*/ 0 h 128"/>
                <a:gd name="T47" fmla="*/ 96 w 96"/>
                <a:gd name="T48" fmla="*/ 128 h 1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6" h="128">
                  <a:moveTo>
                    <a:pt x="48" y="0"/>
                  </a:moveTo>
                  <a:cubicBezTo>
                    <a:pt x="21" y="0"/>
                    <a:pt x="0" y="21"/>
                    <a:pt x="0" y="48"/>
                  </a:cubicBezTo>
                  <a:cubicBezTo>
                    <a:pt x="0" y="68"/>
                    <a:pt x="40" y="128"/>
                    <a:pt x="48" y="128"/>
                  </a:cubicBezTo>
                  <a:cubicBezTo>
                    <a:pt x="56" y="128"/>
                    <a:pt x="96" y="68"/>
                    <a:pt x="96" y="48"/>
                  </a:cubicBezTo>
                  <a:cubicBezTo>
                    <a:pt x="96" y="21"/>
                    <a:pt x="75" y="0"/>
                    <a:pt x="48" y="0"/>
                  </a:cubicBezTo>
                  <a:close/>
                  <a:moveTo>
                    <a:pt x="48" y="68"/>
                  </a:moveTo>
                  <a:cubicBezTo>
                    <a:pt x="37" y="68"/>
                    <a:pt x="28" y="59"/>
                    <a:pt x="28" y="48"/>
                  </a:cubicBezTo>
                  <a:cubicBezTo>
                    <a:pt x="28" y="37"/>
                    <a:pt x="37" y="28"/>
                    <a:pt x="48" y="28"/>
                  </a:cubicBezTo>
                  <a:cubicBezTo>
                    <a:pt x="59" y="28"/>
                    <a:pt x="68" y="37"/>
                    <a:pt x="68" y="48"/>
                  </a:cubicBezTo>
                  <a:cubicBezTo>
                    <a:pt x="68" y="59"/>
                    <a:pt x="59" y="68"/>
                    <a:pt x="48" y="68"/>
                  </a:cubicBezTo>
                  <a:close/>
                  <a:moveTo>
                    <a:pt x="48" y="36"/>
                  </a:moveTo>
                  <a:cubicBezTo>
                    <a:pt x="41" y="36"/>
                    <a:pt x="36" y="41"/>
                    <a:pt x="36" y="48"/>
                  </a:cubicBezTo>
                  <a:cubicBezTo>
                    <a:pt x="36" y="55"/>
                    <a:pt x="41" y="60"/>
                    <a:pt x="48" y="60"/>
                  </a:cubicBezTo>
                  <a:cubicBezTo>
                    <a:pt x="55" y="60"/>
                    <a:pt x="60" y="55"/>
                    <a:pt x="60" y="48"/>
                  </a:cubicBezTo>
                  <a:cubicBezTo>
                    <a:pt x="60" y="41"/>
                    <a:pt x="55" y="36"/>
                    <a:pt x="48"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250"/>
                                        <p:tgtEl>
                                          <p:spTgt spid="41"/>
                                        </p:tgtEl>
                                      </p:cBhvr>
                                    </p:animEffect>
                                    <p:anim calcmode="lin" valueType="num">
                                      <p:cBhvr>
                                        <p:cTn id="13" dur="250" fill="hold"/>
                                        <p:tgtEl>
                                          <p:spTgt spid="41"/>
                                        </p:tgtEl>
                                        <p:attrNameLst>
                                          <p:attrName>ppt_x</p:attrName>
                                        </p:attrNameLst>
                                      </p:cBhvr>
                                      <p:tavLst>
                                        <p:tav tm="0">
                                          <p:val>
                                            <p:strVal val="#ppt_x"/>
                                          </p:val>
                                        </p:tav>
                                        <p:tav tm="100000">
                                          <p:val>
                                            <p:strVal val="#ppt_x"/>
                                          </p:val>
                                        </p:tav>
                                      </p:tavLst>
                                    </p:anim>
                                    <p:anim calcmode="lin" valueType="num">
                                      <p:cBhvr>
                                        <p:cTn id="14" dur="250" fill="hold"/>
                                        <p:tgtEl>
                                          <p:spTgt spid="41"/>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iterate type="wd">
                                    <p:tmPct val="10000"/>
                                  </p:iterate>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2" decel="10000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250"/>
                                        <p:tgtEl>
                                          <p:spTgt spid="45"/>
                                        </p:tgtEl>
                                      </p:cBhvr>
                                    </p:animEffect>
                                    <p:anim calcmode="lin" valueType="num">
                                      <p:cBhvr>
                                        <p:cTn id="28" dur="250" fill="hold"/>
                                        <p:tgtEl>
                                          <p:spTgt spid="45"/>
                                        </p:tgtEl>
                                        <p:attrNameLst>
                                          <p:attrName>ppt_x</p:attrName>
                                        </p:attrNameLst>
                                      </p:cBhvr>
                                      <p:tavLst>
                                        <p:tav tm="0">
                                          <p:val>
                                            <p:strVal val="#ppt_x"/>
                                          </p:val>
                                        </p:tav>
                                        <p:tav tm="100000">
                                          <p:val>
                                            <p:strVal val="#ppt_x"/>
                                          </p:val>
                                        </p:tav>
                                      </p:tavLst>
                                    </p:anim>
                                    <p:anim calcmode="lin" valueType="num">
                                      <p:cBhvr>
                                        <p:cTn id="29" dur="250" fill="hold"/>
                                        <p:tgtEl>
                                          <p:spTgt spid="45"/>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iterate type="wd">
                                    <p:tmPct val="10000"/>
                                  </p:iterate>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decel="10000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250"/>
                                        <p:tgtEl>
                                          <p:spTgt spid="48"/>
                                        </p:tgtEl>
                                      </p:cBhvr>
                                    </p:animEffect>
                                    <p:anim calcmode="lin" valueType="num">
                                      <p:cBhvr>
                                        <p:cTn id="43" dur="250" fill="hold"/>
                                        <p:tgtEl>
                                          <p:spTgt spid="48"/>
                                        </p:tgtEl>
                                        <p:attrNameLst>
                                          <p:attrName>ppt_x</p:attrName>
                                        </p:attrNameLst>
                                      </p:cBhvr>
                                      <p:tavLst>
                                        <p:tav tm="0">
                                          <p:val>
                                            <p:strVal val="#ppt_x"/>
                                          </p:val>
                                        </p:tav>
                                        <p:tav tm="100000">
                                          <p:val>
                                            <p:strVal val="#ppt_x"/>
                                          </p:val>
                                        </p:tav>
                                      </p:tavLst>
                                    </p:anim>
                                    <p:anim calcmode="lin" valueType="num">
                                      <p:cBhvr>
                                        <p:cTn id="44" dur="250" fill="hold"/>
                                        <p:tgtEl>
                                          <p:spTgt spid="48"/>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0"/>
                                  </p:stCondLst>
                                  <p:iterate type="wd">
                                    <p:tmPct val="10000"/>
                                  </p:iterate>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12" decel="10000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0-#ppt_w/2"/>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250"/>
                                        <p:tgtEl>
                                          <p:spTgt spid="54"/>
                                        </p:tgtEl>
                                      </p:cBhvr>
                                    </p:animEffect>
                                    <p:anim calcmode="lin" valueType="num">
                                      <p:cBhvr>
                                        <p:cTn id="58" dur="250" fill="hold"/>
                                        <p:tgtEl>
                                          <p:spTgt spid="54"/>
                                        </p:tgtEl>
                                        <p:attrNameLst>
                                          <p:attrName>ppt_x</p:attrName>
                                        </p:attrNameLst>
                                      </p:cBhvr>
                                      <p:tavLst>
                                        <p:tav tm="0">
                                          <p:val>
                                            <p:strVal val="#ppt_x"/>
                                          </p:val>
                                        </p:tav>
                                        <p:tav tm="100000">
                                          <p:val>
                                            <p:strVal val="#ppt_x"/>
                                          </p:val>
                                        </p:tav>
                                      </p:tavLst>
                                    </p:anim>
                                    <p:anim calcmode="lin" valueType="num">
                                      <p:cBhvr>
                                        <p:cTn id="59" dur="250" fill="hold"/>
                                        <p:tgtEl>
                                          <p:spTgt spid="54"/>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0"/>
                                  </p:stCondLst>
                                  <p:iterate type="wd">
                                    <p:tmPct val="10000"/>
                                  </p:iterate>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decel="10000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500"/>
                            </p:stCondLst>
                            <p:childTnLst>
                              <p:par>
                                <p:cTn id="70" presetID="42"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250"/>
                                        <p:tgtEl>
                                          <p:spTgt spid="51"/>
                                        </p:tgtEl>
                                      </p:cBhvr>
                                    </p:animEffect>
                                    <p:anim calcmode="lin" valueType="num">
                                      <p:cBhvr>
                                        <p:cTn id="73" dur="250" fill="hold"/>
                                        <p:tgtEl>
                                          <p:spTgt spid="51"/>
                                        </p:tgtEl>
                                        <p:attrNameLst>
                                          <p:attrName>ppt_x</p:attrName>
                                        </p:attrNameLst>
                                      </p:cBhvr>
                                      <p:tavLst>
                                        <p:tav tm="0">
                                          <p:val>
                                            <p:strVal val="#ppt_x"/>
                                          </p:val>
                                        </p:tav>
                                        <p:tav tm="100000">
                                          <p:val>
                                            <p:strVal val="#ppt_x"/>
                                          </p:val>
                                        </p:tav>
                                      </p:tavLst>
                                    </p:anim>
                                    <p:anim calcmode="lin" valueType="num">
                                      <p:cBhvr>
                                        <p:cTn id="74" dur="250" fill="hold"/>
                                        <p:tgtEl>
                                          <p:spTgt spid="51"/>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0"/>
                                  </p:stCondLst>
                                  <p:iterate type="wd">
                                    <p:tmPct val="10000"/>
                                  </p:iterate>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5" grpId="0"/>
      <p:bldP spid="46" grpId="0"/>
      <p:bldP spid="48" grpId="0"/>
      <p:bldP spid="49" grpId="0"/>
      <p:bldP spid="51" grpId="0"/>
      <p:bldP spid="52" grpId="0"/>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913" y="2641600"/>
            <a:ext cx="4211637" cy="58578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3200">
                <a:latin typeface="方正北魏楷书简体"/>
                <a:ea typeface="方正北魏楷书简体"/>
                <a:cs typeface="方正北魏楷书简体"/>
              </a:rPr>
              <a:t>点击添加文本标题</a:t>
            </a:r>
          </a:p>
        </p:txBody>
      </p:sp>
      <p:grpSp>
        <p:nvGrpSpPr>
          <p:cNvPr id="8"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 name="文本框 14"/>
          <p:cNvSpPr txBox="1"/>
          <p:nvPr/>
        </p:nvSpPr>
        <p:spPr>
          <a:xfrm>
            <a:off x="4519613" y="3176588"/>
            <a:ext cx="6265862" cy="77628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a:solidFill>
                  <a:srgbClr val="595959"/>
                </a:solidFill>
              </a:rPr>
              <a:t>点击添加文本说明点击添加文本说明点击添加文本说明点击添加文本说明点击添加文本说明</a:t>
            </a:r>
          </a:p>
        </p:txBody>
      </p:sp>
      <p:grpSp>
        <p:nvGrpSpPr>
          <p:cNvPr id="16389" name="组合 18"/>
          <p:cNvGrpSpPr>
            <a:grpSpLocks/>
          </p:cNvGrpSpPr>
          <p:nvPr/>
        </p:nvGrpSpPr>
        <p:grpSpPr bwMode="auto">
          <a:xfrm>
            <a:off x="1327150" y="1922463"/>
            <a:ext cx="2363788" cy="2314575"/>
            <a:chOff x="1327581" y="1922264"/>
            <a:chExt cx="2362983" cy="2314356"/>
          </a:xfrm>
        </p:grpSpPr>
        <p:sp>
          <p:nvSpPr>
            <p:cNvPr id="2" name="矩形: 圆角 1"/>
            <p:cNvSpPr/>
            <p:nvPr/>
          </p:nvSpPr>
          <p:spPr>
            <a:xfrm rot="18900000" flipH="1">
              <a:off x="1327438" y="2216066"/>
              <a:ext cx="1163528" cy="1163242"/>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圆角 2"/>
            <p:cNvSpPr/>
            <p:nvPr/>
          </p:nvSpPr>
          <p:spPr>
            <a:xfrm rot="18900000" flipH="1">
              <a:off x="2135177" y="1922431"/>
              <a:ext cx="1360358" cy="1360024"/>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矩形: 圆角 4"/>
            <p:cNvSpPr/>
            <p:nvPr/>
          </p:nvSpPr>
          <p:spPr>
            <a:xfrm rot="18900000" flipH="1">
              <a:off x="1682895" y="2892300"/>
              <a:ext cx="1344486" cy="1344155"/>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矩形: 圆角 3"/>
            <p:cNvSpPr/>
            <p:nvPr/>
          </p:nvSpPr>
          <p:spPr>
            <a:xfrm rot="18900000" flipH="1">
              <a:off x="2584317" y="2790680"/>
              <a:ext cx="1106383" cy="1106111"/>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6390" name="文本框 5"/>
          <p:cNvSpPr txBox="1">
            <a:spLocks noChangeArrowheads="1"/>
          </p:cNvSpPr>
          <p:nvPr/>
        </p:nvSpPr>
        <p:spPr bwMode="auto">
          <a:xfrm>
            <a:off x="2122488" y="2312988"/>
            <a:ext cx="8636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en-US" altLang="zh-CN" sz="8800">
                <a:solidFill>
                  <a:schemeClr val="bg1"/>
                </a:solidFill>
              </a:rPr>
              <a:t>3</a:t>
            </a:r>
            <a:endParaRPr lang="zh-CN" altLang="en-US" sz="8800">
              <a:solidFill>
                <a:schemeClr val="bg1"/>
              </a:solidFill>
            </a:endParaRPr>
          </a:p>
        </p:txBody>
      </p:sp>
      <p:sp>
        <p:nvSpPr>
          <p:cNvPr id="17" name="矩形: 圆角 16"/>
          <p:cNvSpPr/>
          <p:nvPr/>
        </p:nvSpPr>
        <p:spPr>
          <a:xfrm rot="18900000" flipH="1">
            <a:off x="1997075" y="2449513"/>
            <a:ext cx="1106487" cy="1106488"/>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
          <p:cNvGrpSpPr>
            <a:grpSpLocks/>
          </p:cNvGrpSpPr>
          <p:nvPr/>
        </p:nvGrpSpPr>
        <p:grpSpPr bwMode="auto">
          <a:xfrm>
            <a:off x="-212725" y="-120650"/>
            <a:ext cx="4681538" cy="936625"/>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sp>
        <p:nvSpPr>
          <p:cNvPr id="9" name="矩形 8"/>
          <p:cNvSpPr/>
          <p:nvPr/>
        </p:nvSpPr>
        <p:spPr>
          <a:xfrm>
            <a:off x="593725" y="1096963"/>
            <a:ext cx="11004550" cy="5287962"/>
          </a:xfrm>
          <a:prstGeom prst="rect">
            <a:avLst/>
          </a:prstGeom>
          <a:solidFill>
            <a:schemeClr val="bg1"/>
          </a:solidFill>
          <a:ln>
            <a:noFill/>
          </a:ln>
          <a:effectLst>
            <a:outerShdw blurRad="317500" sx="99000" sy="99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7" name="直接连接符 16"/>
          <p:cNvCxnSpPr/>
          <p:nvPr/>
        </p:nvCxnSpPr>
        <p:spPr>
          <a:xfrm>
            <a:off x="3571875" y="4210050"/>
            <a:ext cx="0" cy="151130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467975" y="2732088"/>
            <a:ext cx="0" cy="298767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15" name="图表 14"/>
          <p:cNvGraphicFramePr>
            <a:graphicFrameLocks/>
          </p:cNvGraphicFramePr>
          <p:nvPr/>
        </p:nvGraphicFramePr>
        <p:xfrm>
          <a:off x="785813" y="1870075"/>
          <a:ext cx="10617200" cy="4292600"/>
        </p:xfrm>
        <a:graphic>
          <a:graphicData uri="http://schemas.openxmlformats.org/drawingml/2006/chart">
            <c:chart xmlns:c="http://schemas.openxmlformats.org/drawingml/2006/chart" xmlns:r="http://schemas.openxmlformats.org/officeDocument/2006/relationships" r:id="rId2"/>
          </a:graphicData>
        </a:graphic>
      </p:graphicFrame>
      <p:sp>
        <p:nvSpPr>
          <p:cNvPr id="22" name="文本框 21"/>
          <p:cNvSpPr txBox="1"/>
          <p:nvPr/>
        </p:nvSpPr>
        <p:spPr>
          <a:xfrm>
            <a:off x="1281113" y="4202113"/>
            <a:ext cx="2155825" cy="4603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CN" altLang="en-US" sz="2400">
                <a:solidFill>
                  <a:schemeClr val="accent1"/>
                </a:solidFill>
                <a:latin typeface="方正北魏楷书简体"/>
                <a:ea typeface="方正北魏楷书简体"/>
                <a:cs typeface="方正北魏楷书简体"/>
              </a:rPr>
              <a:t>点击添加标题</a:t>
            </a:r>
          </a:p>
        </p:txBody>
      </p:sp>
      <p:sp>
        <p:nvSpPr>
          <p:cNvPr id="23" name="文本框 22"/>
          <p:cNvSpPr txBox="1"/>
          <p:nvPr/>
        </p:nvSpPr>
        <p:spPr>
          <a:xfrm>
            <a:off x="504825" y="4581525"/>
            <a:ext cx="2932113" cy="7318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CN" altLang="en-US" sz="1600">
                <a:solidFill>
                  <a:srgbClr val="404040"/>
                </a:solidFill>
              </a:rPr>
              <a:t>点击添加文字说明点击添加文字说明点击添加文字</a:t>
            </a:r>
          </a:p>
        </p:txBody>
      </p:sp>
      <p:sp>
        <p:nvSpPr>
          <p:cNvPr id="25" name="文本框 24"/>
          <p:cNvSpPr txBox="1"/>
          <p:nvPr/>
        </p:nvSpPr>
        <p:spPr>
          <a:xfrm>
            <a:off x="8178800" y="2855913"/>
            <a:ext cx="2154238"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CN" altLang="en-US" sz="2400">
                <a:solidFill>
                  <a:schemeClr val="accent2"/>
                </a:solidFill>
                <a:latin typeface="方正北魏楷书简体"/>
                <a:ea typeface="方正北魏楷书简体"/>
                <a:cs typeface="方正北魏楷书简体"/>
              </a:rPr>
              <a:t>点击添加标题</a:t>
            </a:r>
          </a:p>
        </p:txBody>
      </p:sp>
      <p:sp>
        <p:nvSpPr>
          <p:cNvPr id="26" name="文本框 25"/>
          <p:cNvSpPr txBox="1"/>
          <p:nvPr/>
        </p:nvSpPr>
        <p:spPr>
          <a:xfrm>
            <a:off x="7402513" y="3235325"/>
            <a:ext cx="2930525"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CN" altLang="en-US" sz="1600">
                <a:solidFill>
                  <a:srgbClr val="404040"/>
                </a:solidFill>
              </a:rPr>
              <a:t>点击添加文字说明点击添加文字说明点击添加文字</a:t>
            </a:r>
          </a:p>
        </p:txBody>
      </p:sp>
      <p:sp>
        <p:nvSpPr>
          <p:cNvPr id="30" name="文本框 29"/>
          <p:cNvSpPr txBox="1"/>
          <p:nvPr/>
        </p:nvSpPr>
        <p:spPr>
          <a:xfrm>
            <a:off x="800100" y="133191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2"/>
                </a:solidFill>
                <a:latin typeface="方正北魏楷书简体"/>
                <a:ea typeface="方正北魏楷书简体"/>
                <a:cs typeface="方正北魏楷书简体"/>
              </a:rPr>
              <a:t>点击添加标题</a:t>
            </a:r>
          </a:p>
        </p:txBody>
      </p:sp>
      <p:sp>
        <p:nvSpPr>
          <p:cNvPr id="31" name="文本框 30"/>
          <p:cNvSpPr txBox="1"/>
          <p:nvPr/>
        </p:nvSpPr>
        <p:spPr>
          <a:xfrm>
            <a:off x="800100" y="1712913"/>
            <a:ext cx="2932113" cy="70008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a:t>
            </a:r>
          </a:p>
        </p:txBody>
      </p:sp>
      <p:sp>
        <p:nvSpPr>
          <p:cNvPr id="34" name="文本框 33"/>
          <p:cNvSpPr txBox="1"/>
          <p:nvPr/>
        </p:nvSpPr>
        <p:spPr>
          <a:xfrm>
            <a:off x="5086350" y="398621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35" name="文本框 34"/>
          <p:cNvSpPr txBox="1"/>
          <p:nvPr/>
        </p:nvSpPr>
        <p:spPr>
          <a:xfrm>
            <a:off x="5086350" y="4365625"/>
            <a:ext cx="2930525" cy="7016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a:t>
            </a:r>
          </a:p>
        </p:txBody>
      </p:sp>
      <p:sp>
        <p:nvSpPr>
          <p:cNvPr id="37" name="文本框 36"/>
          <p:cNvSpPr txBox="1"/>
          <p:nvPr/>
        </p:nvSpPr>
        <p:spPr>
          <a:xfrm>
            <a:off x="5108575" y="2374900"/>
            <a:ext cx="2155825" cy="4603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CN" altLang="en-US" sz="2400">
                <a:solidFill>
                  <a:schemeClr val="accent2"/>
                </a:solidFill>
                <a:latin typeface="方正北魏楷书简体"/>
                <a:ea typeface="方正北魏楷书简体"/>
                <a:cs typeface="方正北魏楷书简体"/>
              </a:rPr>
              <a:t>点击添加标题</a:t>
            </a:r>
          </a:p>
        </p:txBody>
      </p:sp>
      <p:sp>
        <p:nvSpPr>
          <p:cNvPr id="38" name="文本框 37"/>
          <p:cNvSpPr txBox="1"/>
          <p:nvPr/>
        </p:nvSpPr>
        <p:spPr>
          <a:xfrm>
            <a:off x="4333875" y="1725613"/>
            <a:ext cx="2930525" cy="73183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CN" altLang="en-US" sz="1600">
                <a:solidFill>
                  <a:srgbClr val="404040"/>
                </a:solidFill>
              </a:rPr>
              <a:t>点击添加文字说明点击添加文字说明点击添加文字</a:t>
            </a:r>
          </a:p>
        </p:txBody>
      </p:sp>
      <p:sp>
        <p:nvSpPr>
          <p:cNvPr id="44" name="文本框 43"/>
          <p:cNvSpPr txBox="1"/>
          <p:nvPr/>
        </p:nvSpPr>
        <p:spPr>
          <a:xfrm>
            <a:off x="8545513" y="121285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45" name="文本框 44"/>
          <p:cNvSpPr txBox="1"/>
          <p:nvPr/>
        </p:nvSpPr>
        <p:spPr>
          <a:xfrm>
            <a:off x="8545513" y="1593850"/>
            <a:ext cx="2930525" cy="70008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26" presetClass="emph" presetSubtype="0" fill="hold" grpId="1" nodeType="withEffect">
                                  <p:stCondLst>
                                    <p:cond delay="250"/>
                                  </p:stCondLst>
                                  <p:childTnLst>
                                    <p:animEffect transition="out" filter="fade">
                                      <p:cBhvr>
                                        <p:cTn id="11" dur="500" tmFilter="0, 0; .2, .5; .8, .5; 1, 0"/>
                                        <p:tgtEl>
                                          <p:spTgt spid="9"/>
                                        </p:tgtEl>
                                      </p:cBhvr>
                                    </p:animEffect>
                                    <p:animScale>
                                      <p:cBhvr>
                                        <p:cTn id="12" dur="250" autoRev="1" fill="hold"/>
                                        <p:tgtEl>
                                          <p:spTgt spid="9"/>
                                        </p:tgtEl>
                                      </p:cBhvr>
                                      <p:by x="105000" y="105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50"/>
                                        <p:tgtEl>
                                          <p:spTgt spid="30"/>
                                        </p:tgtEl>
                                      </p:cBhvr>
                                    </p:animEffect>
                                    <p:anim calcmode="lin" valueType="num">
                                      <p:cBhvr>
                                        <p:cTn id="18" dur="250" fill="hold"/>
                                        <p:tgtEl>
                                          <p:spTgt spid="30"/>
                                        </p:tgtEl>
                                        <p:attrNameLst>
                                          <p:attrName>ppt_x</p:attrName>
                                        </p:attrNameLst>
                                      </p:cBhvr>
                                      <p:tavLst>
                                        <p:tav tm="0">
                                          <p:val>
                                            <p:strVal val="#ppt_x"/>
                                          </p:val>
                                        </p:tav>
                                        <p:tav tm="100000">
                                          <p:val>
                                            <p:strVal val="#ppt_x"/>
                                          </p:val>
                                        </p:tav>
                                      </p:tavLst>
                                    </p:anim>
                                    <p:anim calcmode="lin" valueType="num">
                                      <p:cBhvr>
                                        <p:cTn id="19" dur="250" fill="hold"/>
                                        <p:tgtEl>
                                          <p:spTgt spid="30"/>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25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250"/>
                                        <p:tgtEl>
                                          <p:spTgt spid="17"/>
                                        </p:tgtEl>
                                      </p:cBhvr>
                                    </p:animEffect>
                                  </p:childTnLst>
                                </p:cTn>
                              </p:par>
                            </p:childTnLst>
                          </p:cTn>
                        </p:par>
                        <p:par>
                          <p:cTn id="29" fill="hold" nodeType="afterGroup">
                            <p:stCondLst>
                              <p:cond delay="250"/>
                            </p:stCondLst>
                            <p:childTnLst>
                              <p:par>
                                <p:cTn id="30" presetID="42"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50"/>
                                        <p:tgtEl>
                                          <p:spTgt spid="22"/>
                                        </p:tgtEl>
                                      </p:cBhvr>
                                    </p:animEffect>
                                    <p:anim calcmode="lin" valueType="num">
                                      <p:cBhvr>
                                        <p:cTn id="33" dur="250" fill="hold"/>
                                        <p:tgtEl>
                                          <p:spTgt spid="22"/>
                                        </p:tgtEl>
                                        <p:attrNameLst>
                                          <p:attrName>ppt_x</p:attrName>
                                        </p:attrNameLst>
                                      </p:cBhvr>
                                      <p:tavLst>
                                        <p:tav tm="0">
                                          <p:val>
                                            <p:strVal val="#ppt_x"/>
                                          </p:val>
                                        </p:tav>
                                        <p:tav tm="100000">
                                          <p:val>
                                            <p:strVal val="#ppt_x"/>
                                          </p:val>
                                        </p:tav>
                                      </p:tavLst>
                                    </p:anim>
                                    <p:anim calcmode="lin" valueType="num">
                                      <p:cBhvr>
                                        <p:cTn id="34" dur="250" fill="hold"/>
                                        <p:tgtEl>
                                          <p:spTgt spid="22"/>
                                        </p:tgtEl>
                                        <p:attrNameLst>
                                          <p:attrName>ppt_y</p:attrName>
                                        </p:attrNameLst>
                                      </p:cBhvr>
                                      <p:tavLst>
                                        <p:tav tm="0">
                                          <p:val>
                                            <p:strVal val="#ppt_y+.1"/>
                                          </p:val>
                                        </p:tav>
                                        <p:tav tm="100000">
                                          <p:val>
                                            <p:strVal val="#ppt_y"/>
                                          </p:val>
                                        </p:tav>
                                      </p:tavLst>
                                    </p:anim>
                                  </p:childTnLst>
                                </p:cTn>
                              </p:par>
                            </p:childTnLst>
                          </p:cTn>
                        </p:par>
                        <p:par>
                          <p:cTn id="35" fill="hold" nodeType="afterGroup">
                            <p:stCondLst>
                              <p:cond delay="500"/>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250"/>
                                        <p:tgtEl>
                                          <p:spTgt spid="34"/>
                                        </p:tgtEl>
                                      </p:cBhvr>
                                    </p:animEffect>
                                    <p:anim calcmode="lin" valueType="num">
                                      <p:cBhvr>
                                        <p:cTn id="44" dur="250" fill="hold"/>
                                        <p:tgtEl>
                                          <p:spTgt spid="34"/>
                                        </p:tgtEl>
                                        <p:attrNameLst>
                                          <p:attrName>ppt_x</p:attrName>
                                        </p:attrNameLst>
                                      </p:cBhvr>
                                      <p:tavLst>
                                        <p:tav tm="0">
                                          <p:val>
                                            <p:strVal val="#ppt_x"/>
                                          </p:val>
                                        </p:tav>
                                        <p:tav tm="100000">
                                          <p:val>
                                            <p:strVal val="#ppt_x"/>
                                          </p:val>
                                        </p:tav>
                                      </p:tavLst>
                                    </p:anim>
                                    <p:anim calcmode="lin" valueType="num">
                                      <p:cBhvr>
                                        <p:cTn id="45" dur="250" fill="hold"/>
                                        <p:tgtEl>
                                          <p:spTgt spid="34"/>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250"/>
                            </p:stCondLst>
                            <p:childTnLst>
                              <p:par>
                                <p:cTn id="47" presetID="10" presetClass="entr" presetSubtype="0" fill="hold" grpId="0" nodeType="afterEffect">
                                  <p:stCondLst>
                                    <p:cond delay="0"/>
                                  </p:stCondLst>
                                  <p:iterate type="wd">
                                    <p:tmPct val="10000"/>
                                  </p:iterate>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250"/>
                                        <p:tgtEl>
                                          <p:spTgt spid="37"/>
                                        </p:tgtEl>
                                      </p:cBhvr>
                                    </p:animEffect>
                                    <p:anim calcmode="lin" valueType="num">
                                      <p:cBhvr>
                                        <p:cTn id="55" dur="250" fill="hold"/>
                                        <p:tgtEl>
                                          <p:spTgt spid="37"/>
                                        </p:tgtEl>
                                        <p:attrNameLst>
                                          <p:attrName>ppt_x</p:attrName>
                                        </p:attrNameLst>
                                      </p:cBhvr>
                                      <p:tavLst>
                                        <p:tav tm="0">
                                          <p:val>
                                            <p:strVal val="#ppt_x"/>
                                          </p:val>
                                        </p:tav>
                                        <p:tav tm="100000">
                                          <p:val>
                                            <p:strVal val="#ppt_x"/>
                                          </p:val>
                                        </p:tav>
                                      </p:tavLst>
                                    </p:anim>
                                    <p:anim calcmode="lin" valueType="num">
                                      <p:cBhvr>
                                        <p:cTn id="56" dur="250" fill="hold"/>
                                        <p:tgtEl>
                                          <p:spTgt spid="37"/>
                                        </p:tgtEl>
                                        <p:attrNameLst>
                                          <p:attrName>ppt_y</p:attrName>
                                        </p:attrNameLst>
                                      </p:cBhvr>
                                      <p:tavLst>
                                        <p:tav tm="0">
                                          <p:val>
                                            <p:strVal val="#ppt_y+.1"/>
                                          </p:val>
                                        </p:tav>
                                        <p:tav tm="100000">
                                          <p:val>
                                            <p:strVal val="#ppt_y"/>
                                          </p:val>
                                        </p:tav>
                                      </p:tavLst>
                                    </p:anim>
                                  </p:childTnLst>
                                </p:cTn>
                              </p:par>
                            </p:childTnLst>
                          </p:cTn>
                        </p:par>
                        <p:par>
                          <p:cTn id="57" fill="hold" nodeType="afterGroup">
                            <p:stCondLst>
                              <p:cond delay="250"/>
                            </p:stCondLst>
                            <p:childTnLst>
                              <p:par>
                                <p:cTn id="58" presetID="10" presetClass="entr" presetSubtype="0" fill="hold" grpId="0" nodeType="afterEffect">
                                  <p:stCondLst>
                                    <p:cond delay="0"/>
                                  </p:stCondLst>
                                  <p:iterate type="wd">
                                    <p:tmPct val="10000"/>
                                  </p:iterate>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250"/>
                                        <p:tgtEl>
                                          <p:spTgt spid="44"/>
                                        </p:tgtEl>
                                      </p:cBhvr>
                                    </p:animEffect>
                                    <p:anim calcmode="lin" valueType="num">
                                      <p:cBhvr>
                                        <p:cTn id="66" dur="250" fill="hold"/>
                                        <p:tgtEl>
                                          <p:spTgt spid="44"/>
                                        </p:tgtEl>
                                        <p:attrNameLst>
                                          <p:attrName>ppt_x</p:attrName>
                                        </p:attrNameLst>
                                      </p:cBhvr>
                                      <p:tavLst>
                                        <p:tav tm="0">
                                          <p:val>
                                            <p:strVal val="#ppt_x"/>
                                          </p:val>
                                        </p:tav>
                                        <p:tav tm="100000">
                                          <p:val>
                                            <p:strVal val="#ppt_x"/>
                                          </p:val>
                                        </p:tav>
                                      </p:tavLst>
                                    </p:anim>
                                    <p:anim calcmode="lin" valueType="num">
                                      <p:cBhvr>
                                        <p:cTn id="67" dur="250" fill="hold"/>
                                        <p:tgtEl>
                                          <p:spTgt spid="44"/>
                                        </p:tgtEl>
                                        <p:attrNameLst>
                                          <p:attrName>ppt_y</p:attrName>
                                        </p:attrNameLst>
                                      </p:cBhvr>
                                      <p:tavLst>
                                        <p:tav tm="0">
                                          <p:val>
                                            <p:strVal val="#ppt_y+.1"/>
                                          </p:val>
                                        </p:tav>
                                        <p:tav tm="100000">
                                          <p:val>
                                            <p:strVal val="#ppt_y"/>
                                          </p:val>
                                        </p:tav>
                                      </p:tavLst>
                                    </p:anim>
                                  </p:childTnLst>
                                </p:cTn>
                              </p:par>
                            </p:childTnLst>
                          </p:cTn>
                        </p:par>
                        <p:par>
                          <p:cTn id="68" fill="hold" nodeType="afterGroup">
                            <p:stCondLst>
                              <p:cond delay="250"/>
                            </p:stCondLst>
                            <p:childTnLst>
                              <p:par>
                                <p:cTn id="69" presetID="10" presetClass="entr" presetSubtype="0" fill="hold" grpId="0" nodeType="afterEffect">
                                  <p:stCondLst>
                                    <p:cond delay="0"/>
                                  </p:stCondLst>
                                  <p:iterate type="wd">
                                    <p:tmPct val="10000"/>
                                  </p:iterate>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250"/>
                                        <p:tgtEl>
                                          <p:spTgt spid="24"/>
                                        </p:tgtEl>
                                      </p:cBhvr>
                                    </p:animEffect>
                                  </p:childTnLst>
                                </p:cTn>
                              </p:par>
                            </p:childTnLst>
                          </p:cTn>
                        </p:par>
                        <p:par>
                          <p:cTn id="77" fill="hold" nodeType="afterGroup">
                            <p:stCondLst>
                              <p:cond delay="250"/>
                            </p:stCondLst>
                            <p:childTnLst>
                              <p:par>
                                <p:cTn id="78" presetID="42" presetClass="entr" presetSubtype="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anim calcmode="lin" valueType="num">
                                      <p:cBhvr>
                                        <p:cTn id="81" dur="250" fill="hold"/>
                                        <p:tgtEl>
                                          <p:spTgt spid="25"/>
                                        </p:tgtEl>
                                        <p:attrNameLst>
                                          <p:attrName>ppt_x</p:attrName>
                                        </p:attrNameLst>
                                      </p:cBhvr>
                                      <p:tavLst>
                                        <p:tav tm="0">
                                          <p:val>
                                            <p:strVal val="#ppt_x"/>
                                          </p:val>
                                        </p:tav>
                                        <p:tav tm="100000">
                                          <p:val>
                                            <p:strVal val="#ppt_x"/>
                                          </p:val>
                                        </p:tav>
                                      </p:tavLst>
                                    </p:anim>
                                    <p:anim calcmode="lin" valueType="num">
                                      <p:cBhvr>
                                        <p:cTn id="82" dur="250" fill="hold"/>
                                        <p:tgtEl>
                                          <p:spTgt spid="25"/>
                                        </p:tgtEl>
                                        <p:attrNameLst>
                                          <p:attrName>ppt_y</p:attrName>
                                        </p:attrNameLst>
                                      </p:cBhvr>
                                      <p:tavLst>
                                        <p:tav tm="0">
                                          <p:val>
                                            <p:strVal val="#ppt_y+.1"/>
                                          </p:val>
                                        </p:tav>
                                        <p:tav tm="100000">
                                          <p:val>
                                            <p:strVal val="#ppt_y"/>
                                          </p:val>
                                        </p:tav>
                                      </p:tavLst>
                                    </p:anim>
                                  </p:childTnLst>
                                </p:cTn>
                              </p:par>
                            </p:childTnLst>
                          </p:cTn>
                        </p:par>
                        <p:par>
                          <p:cTn id="83" fill="hold" nodeType="afterGroup">
                            <p:stCondLst>
                              <p:cond delay="500"/>
                            </p:stCondLst>
                            <p:childTnLst>
                              <p:par>
                                <p:cTn id="84" presetID="10" presetClass="entr" presetSubtype="0" fill="hold" grpId="0" nodeType="afterEffect">
                                  <p:stCondLst>
                                    <p:cond delay="0"/>
                                  </p:stCondLst>
                                  <p:iterate type="wd">
                                    <p:tmPct val="10000"/>
                                  </p:iterate>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2" grpId="0"/>
      <p:bldP spid="23" grpId="0"/>
      <p:bldP spid="25" grpId="0"/>
      <p:bldP spid="26" grpId="0"/>
      <p:bldP spid="30" grpId="0"/>
      <p:bldP spid="31" grpId="0"/>
      <p:bldP spid="34" grpId="0"/>
      <p:bldP spid="35" grpId="0"/>
      <p:bldP spid="37" grpId="0"/>
      <p:bldP spid="38" grpId="0"/>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762250" y="1733550"/>
            <a:ext cx="9429750" cy="39576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9459" name="组合 1"/>
          <p:cNvGrpSpPr>
            <a:grpSpLocks/>
          </p:cNvGrpSpPr>
          <p:nvPr/>
        </p:nvGrpSpPr>
        <p:grpSpPr bwMode="auto">
          <a:xfrm>
            <a:off x="-212725" y="-120650"/>
            <a:ext cx="3752850" cy="936625"/>
            <a:chOff x="-213069" y="-120985"/>
            <a:chExt cx="3753194"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283" y="264822"/>
              <a:ext cx="2641842"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sp>
        <p:nvSpPr>
          <p:cNvPr id="15" name="文本框 14"/>
          <p:cNvSpPr txBox="1"/>
          <p:nvPr/>
        </p:nvSpPr>
        <p:spPr>
          <a:xfrm>
            <a:off x="4464050" y="2276475"/>
            <a:ext cx="2154238" cy="4603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bg1"/>
                </a:solidFill>
                <a:latin typeface="方正北魏楷书简体"/>
                <a:ea typeface="方正北魏楷书简体"/>
                <a:cs typeface="方正北魏楷书简体"/>
              </a:rPr>
              <a:t>点击添加标题</a:t>
            </a:r>
          </a:p>
        </p:txBody>
      </p:sp>
      <p:sp>
        <p:nvSpPr>
          <p:cNvPr id="16" name="文本框 15"/>
          <p:cNvSpPr txBox="1">
            <a:spLocks noChangeArrowheads="1"/>
          </p:cNvSpPr>
          <p:nvPr/>
        </p:nvSpPr>
        <p:spPr bwMode="auto">
          <a:xfrm>
            <a:off x="4464050" y="2655888"/>
            <a:ext cx="2930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chemeClr val="bg1"/>
                </a:solidFill>
              </a:rPr>
              <a:t>点击添加文字说明点击添加文字说明点击添加文字</a:t>
            </a:r>
          </a:p>
        </p:txBody>
      </p:sp>
      <p:grpSp>
        <p:nvGrpSpPr>
          <p:cNvPr id="9" name="组合 8"/>
          <p:cNvGrpSpPr>
            <a:grpSpLocks/>
          </p:cNvGrpSpPr>
          <p:nvPr/>
        </p:nvGrpSpPr>
        <p:grpSpPr bwMode="auto">
          <a:xfrm>
            <a:off x="3616325" y="2251075"/>
            <a:ext cx="606425" cy="606425"/>
            <a:chOff x="3616599" y="2250963"/>
            <a:chExt cx="606866" cy="606866"/>
          </a:xfrm>
        </p:grpSpPr>
        <p:sp>
          <p:nvSpPr>
            <p:cNvPr id="13" name="矩形: 圆角 12"/>
            <p:cNvSpPr/>
            <p:nvPr/>
          </p:nvSpPr>
          <p:spPr>
            <a:xfrm rot="2700000">
              <a:off x="3616599" y="2250963"/>
              <a:ext cx="606866" cy="606866"/>
            </a:xfrm>
            <a:prstGeom prst="roundRect">
              <a:avLst>
                <a:gd name="adj" fmla="val 10625"/>
              </a:avLst>
            </a:prstGeom>
            <a:solidFill>
              <a:schemeClr val="bg1"/>
            </a:solidFill>
            <a:ln>
              <a:noFill/>
            </a:ln>
            <a:effectLst>
              <a:outerShdw blurRad="76200" sx="103000" sy="103000" algn="ctr"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81" name="Freeform 68"/>
            <p:cNvSpPr>
              <a:spLocks/>
            </p:cNvSpPr>
            <p:nvPr/>
          </p:nvSpPr>
          <p:spPr bwMode="auto">
            <a:xfrm>
              <a:off x="3768673" y="2432113"/>
              <a:ext cx="302718" cy="282666"/>
            </a:xfrm>
            <a:custGeom>
              <a:avLst/>
              <a:gdLst>
                <a:gd name="T0" fmla="*/ 151359 w 2048"/>
                <a:gd name="T1" fmla="*/ 0 h 1919"/>
                <a:gd name="T2" fmla="*/ 302718 w 2048"/>
                <a:gd name="T3" fmla="*/ 122552 h 1919"/>
                <a:gd name="T4" fmla="*/ 151359 w 2048"/>
                <a:gd name="T5" fmla="*/ 245105 h 1919"/>
                <a:gd name="T6" fmla="*/ 127709 w 2048"/>
                <a:gd name="T7" fmla="*/ 243632 h 1919"/>
                <a:gd name="T8" fmla="*/ 18920 w 2048"/>
                <a:gd name="T9" fmla="*/ 282666 h 1919"/>
                <a:gd name="T10" fmla="*/ 18920 w 2048"/>
                <a:gd name="T11" fmla="*/ 274712 h 1919"/>
                <a:gd name="T12" fmla="*/ 56760 w 2048"/>
                <a:gd name="T13" fmla="*/ 226251 h 1919"/>
                <a:gd name="T14" fmla="*/ 56168 w 2048"/>
                <a:gd name="T15" fmla="*/ 217855 h 1919"/>
                <a:gd name="T16" fmla="*/ 0 w 2048"/>
                <a:gd name="T17" fmla="*/ 122552 h 1919"/>
                <a:gd name="T18" fmla="*/ 151359 w 2048"/>
                <a:gd name="T19" fmla="*/ 0 h 1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8"/>
                <a:gd name="T31" fmla="*/ 0 h 1919"/>
                <a:gd name="T32" fmla="*/ 2048 w 2048"/>
                <a:gd name="T33" fmla="*/ 1919 h 19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8" h="1919">
                  <a:moveTo>
                    <a:pt x="1024" y="0"/>
                  </a:moveTo>
                  <a:cubicBezTo>
                    <a:pt x="1590" y="0"/>
                    <a:pt x="2048" y="372"/>
                    <a:pt x="2048" y="832"/>
                  </a:cubicBezTo>
                  <a:cubicBezTo>
                    <a:pt x="2048" y="1291"/>
                    <a:pt x="1590" y="1664"/>
                    <a:pt x="1024" y="1664"/>
                  </a:cubicBezTo>
                  <a:cubicBezTo>
                    <a:pt x="970" y="1664"/>
                    <a:pt x="916" y="1661"/>
                    <a:pt x="864" y="1654"/>
                  </a:cubicBezTo>
                  <a:cubicBezTo>
                    <a:pt x="644" y="1874"/>
                    <a:pt x="382" y="1913"/>
                    <a:pt x="128" y="1919"/>
                  </a:cubicBezTo>
                  <a:cubicBezTo>
                    <a:pt x="128" y="1865"/>
                    <a:pt x="128" y="1865"/>
                    <a:pt x="128" y="1865"/>
                  </a:cubicBezTo>
                  <a:cubicBezTo>
                    <a:pt x="265" y="1798"/>
                    <a:pt x="384" y="1676"/>
                    <a:pt x="384" y="1536"/>
                  </a:cubicBezTo>
                  <a:cubicBezTo>
                    <a:pt x="384" y="1516"/>
                    <a:pt x="382" y="1497"/>
                    <a:pt x="380" y="1479"/>
                  </a:cubicBezTo>
                  <a:cubicBezTo>
                    <a:pt x="148" y="1326"/>
                    <a:pt x="0" y="1093"/>
                    <a:pt x="0" y="832"/>
                  </a:cubicBezTo>
                  <a:cubicBezTo>
                    <a:pt x="0" y="372"/>
                    <a:pt x="458" y="0"/>
                    <a:pt x="1024"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
        <p:nvSpPr>
          <p:cNvPr id="28" name="文本框 27"/>
          <p:cNvSpPr txBox="1"/>
          <p:nvPr/>
        </p:nvSpPr>
        <p:spPr>
          <a:xfrm>
            <a:off x="4464050" y="3851275"/>
            <a:ext cx="2154238"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bg1"/>
                </a:solidFill>
                <a:latin typeface="方正北魏楷书简体"/>
                <a:ea typeface="方正北魏楷书简体"/>
                <a:cs typeface="方正北魏楷书简体"/>
              </a:rPr>
              <a:t>点击添加标题</a:t>
            </a:r>
          </a:p>
        </p:txBody>
      </p:sp>
      <p:sp>
        <p:nvSpPr>
          <p:cNvPr id="29" name="文本框 28"/>
          <p:cNvSpPr txBox="1">
            <a:spLocks noChangeArrowheads="1"/>
          </p:cNvSpPr>
          <p:nvPr/>
        </p:nvSpPr>
        <p:spPr bwMode="auto">
          <a:xfrm>
            <a:off x="4464050" y="4230688"/>
            <a:ext cx="2930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chemeClr val="bg1"/>
                </a:solidFill>
              </a:rPr>
              <a:t>点击添加文字说明点击添加文字说明点击添加文字</a:t>
            </a:r>
          </a:p>
        </p:txBody>
      </p:sp>
      <p:sp>
        <p:nvSpPr>
          <p:cNvPr id="35" name="文本框 34"/>
          <p:cNvSpPr txBox="1"/>
          <p:nvPr/>
        </p:nvSpPr>
        <p:spPr>
          <a:xfrm>
            <a:off x="8751888" y="2276475"/>
            <a:ext cx="2155825" cy="4603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bg1"/>
                </a:solidFill>
                <a:latin typeface="方正北魏楷书简体"/>
                <a:ea typeface="方正北魏楷书简体"/>
                <a:cs typeface="方正北魏楷书简体"/>
              </a:rPr>
              <a:t>点击添加标题</a:t>
            </a:r>
          </a:p>
        </p:txBody>
      </p:sp>
      <p:sp>
        <p:nvSpPr>
          <p:cNvPr id="36" name="文本框 35"/>
          <p:cNvSpPr txBox="1">
            <a:spLocks noChangeArrowheads="1"/>
          </p:cNvSpPr>
          <p:nvPr/>
        </p:nvSpPr>
        <p:spPr bwMode="auto">
          <a:xfrm>
            <a:off x="8751888" y="2655888"/>
            <a:ext cx="2930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chemeClr val="bg1"/>
                </a:solidFill>
              </a:rPr>
              <a:t>点击添加文字说明点击添加文字说明点击添加文字</a:t>
            </a:r>
          </a:p>
        </p:txBody>
      </p:sp>
      <p:sp>
        <p:nvSpPr>
          <p:cNvPr id="42" name="文本框 41"/>
          <p:cNvSpPr txBox="1"/>
          <p:nvPr/>
        </p:nvSpPr>
        <p:spPr>
          <a:xfrm>
            <a:off x="8751888" y="3851275"/>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bg1"/>
                </a:solidFill>
                <a:latin typeface="方正北魏楷书简体"/>
                <a:ea typeface="方正北魏楷书简体"/>
                <a:cs typeface="方正北魏楷书简体"/>
              </a:rPr>
              <a:t>点击添加标题</a:t>
            </a:r>
          </a:p>
        </p:txBody>
      </p:sp>
      <p:sp>
        <p:nvSpPr>
          <p:cNvPr id="43" name="文本框 42"/>
          <p:cNvSpPr txBox="1">
            <a:spLocks noChangeArrowheads="1"/>
          </p:cNvSpPr>
          <p:nvPr/>
        </p:nvSpPr>
        <p:spPr bwMode="auto">
          <a:xfrm>
            <a:off x="8751888" y="4230688"/>
            <a:ext cx="2930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chemeClr val="bg1"/>
                </a:solidFill>
              </a:rPr>
              <a:t>点击添加文字说明点击添加文字说明点击添加文字</a:t>
            </a:r>
          </a:p>
        </p:txBody>
      </p:sp>
      <p:grpSp>
        <p:nvGrpSpPr>
          <p:cNvPr id="10" name="组合 9"/>
          <p:cNvGrpSpPr>
            <a:grpSpLocks/>
          </p:cNvGrpSpPr>
          <p:nvPr/>
        </p:nvGrpSpPr>
        <p:grpSpPr bwMode="auto">
          <a:xfrm>
            <a:off x="7905750" y="2251075"/>
            <a:ext cx="606425" cy="606425"/>
            <a:chOff x="7904980" y="2250963"/>
            <a:chExt cx="606866" cy="606866"/>
          </a:xfrm>
        </p:grpSpPr>
        <p:sp>
          <p:nvSpPr>
            <p:cNvPr id="33" name="矩形: 圆角 32"/>
            <p:cNvSpPr/>
            <p:nvPr/>
          </p:nvSpPr>
          <p:spPr>
            <a:xfrm rot="2700000">
              <a:off x="7904980" y="2250963"/>
              <a:ext cx="606866" cy="606866"/>
            </a:xfrm>
            <a:prstGeom prst="roundRect">
              <a:avLst>
                <a:gd name="adj" fmla="val 10625"/>
              </a:avLst>
            </a:prstGeom>
            <a:solidFill>
              <a:schemeClr val="bg1"/>
            </a:solidFill>
            <a:ln>
              <a:noFill/>
            </a:ln>
            <a:effectLst>
              <a:outerShdw blurRad="76200" sx="103000" sy="103000" algn="ctr"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79" name="Freeform 39"/>
            <p:cNvSpPr>
              <a:spLocks/>
            </p:cNvSpPr>
            <p:nvPr/>
          </p:nvSpPr>
          <p:spPr bwMode="auto">
            <a:xfrm>
              <a:off x="8081807" y="2424673"/>
              <a:ext cx="253212" cy="251852"/>
            </a:xfrm>
            <a:custGeom>
              <a:avLst/>
              <a:gdLst>
                <a:gd name="T0" fmla="*/ 217039 w 112"/>
                <a:gd name="T1" fmla="*/ 161905 h 112"/>
                <a:gd name="T2" fmla="*/ 217039 w 112"/>
                <a:gd name="T3" fmla="*/ 89947 h 112"/>
                <a:gd name="T4" fmla="*/ 126606 w 112"/>
                <a:gd name="T5" fmla="*/ 0 h 112"/>
                <a:gd name="T6" fmla="*/ 36173 w 112"/>
                <a:gd name="T7" fmla="*/ 89947 h 112"/>
                <a:gd name="T8" fmla="*/ 36173 w 112"/>
                <a:gd name="T9" fmla="*/ 161905 h 112"/>
                <a:gd name="T10" fmla="*/ 0 w 112"/>
                <a:gd name="T11" fmla="*/ 233863 h 112"/>
                <a:gd name="T12" fmla="*/ 101737 w 112"/>
                <a:gd name="T13" fmla="*/ 233863 h 112"/>
                <a:gd name="T14" fmla="*/ 126606 w 112"/>
                <a:gd name="T15" fmla="*/ 251852 h 112"/>
                <a:gd name="T16" fmla="*/ 151475 w 112"/>
                <a:gd name="T17" fmla="*/ 233863 h 112"/>
                <a:gd name="T18" fmla="*/ 253212 w 112"/>
                <a:gd name="T19" fmla="*/ 233863 h 112"/>
                <a:gd name="T20" fmla="*/ 217039 w 112"/>
                <a:gd name="T21" fmla="*/ 161905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112"/>
                <a:gd name="T35" fmla="*/ 112 w 112"/>
                <a:gd name="T36" fmla="*/ 112 h 1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112">
                  <a:moveTo>
                    <a:pt x="96" y="72"/>
                  </a:moveTo>
                  <a:cubicBezTo>
                    <a:pt x="96" y="40"/>
                    <a:pt x="96" y="40"/>
                    <a:pt x="96" y="40"/>
                  </a:cubicBezTo>
                  <a:cubicBezTo>
                    <a:pt x="96" y="18"/>
                    <a:pt x="78" y="0"/>
                    <a:pt x="56" y="0"/>
                  </a:cubicBezTo>
                  <a:cubicBezTo>
                    <a:pt x="34" y="0"/>
                    <a:pt x="16" y="18"/>
                    <a:pt x="16" y="40"/>
                  </a:cubicBezTo>
                  <a:cubicBezTo>
                    <a:pt x="16" y="72"/>
                    <a:pt x="16" y="72"/>
                    <a:pt x="16" y="72"/>
                  </a:cubicBezTo>
                  <a:cubicBezTo>
                    <a:pt x="0" y="104"/>
                    <a:pt x="0" y="104"/>
                    <a:pt x="0" y="104"/>
                  </a:cubicBezTo>
                  <a:cubicBezTo>
                    <a:pt x="45" y="104"/>
                    <a:pt x="45" y="104"/>
                    <a:pt x="45" y="104"/>
                  </a:cubicBezTo>
                  <a:cubicBezTo>
                    <a:pt x="46" y="109"/>
                    <a:pt x="51" y="112"/>
                    <a:pt x="56" y="112"/>
                  </a:cubicBezTo>
                  <a:cubicBezTo>
                    <a:pt x="61" y="112"/>
                    <a:pt x="66" y="109"/>
                    <a:pt x="67" y="104"/>
                  </a:cubicBezTo>
                  <a:cubicBezTo>
                    <a:pt x="112" y="104"/>
                    <a:pt x="112" y="104"/>
                    <a:pt x="112" y="104"/>
                  </a:cubicBezTo>
                  <a:lnTo>
                    <a:pt x="96" y="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4" name="组合 22"/>
          <p:cNvGrpSpPr>
            <a:grpSpLocks/>
          </p:cNvGrpSpPr>
          <p:nvPr/>
        </p:nvGrpSpPr>
        <p:grpSpPr bwMode="auto">
          <a:xfrm>
            <a:off x="7905750" y="3827463"/>
            <a:ext cx="606425" cy="606425"/>
            <a:chOff x="7904980" y="3826870"/>
            <a:chExt cx="606866" cy="606866"/>
          </a:xfrm>
        </p:grpSpPr>
        <p:sp>
          <p:nvSpPr>
            <p:cNvPr id="40" name="矩形: 圆角 39"/>
            <p:cNvSpPr/>
            <p:nvPr/>
          </p:nvSpPr>
          <p:spPr>
            <a:xfrm rot="2700000">
              <a:off x="7904980" y="3826870"/>
              <a:ext cx="606866" cy="606866"/>
            </a:xfrm>
            <a:prstGeom prst="roundRect">
              <a:avLst>
                <a:gd name="adj" fmla="val 10625"/>
              </a:avLst>
            </a:prstGeom>
            <a:solidFill>
              <a:schemeClr val="bg1"/>
            </a:solidFill>
            <a:ln>
              <a:noFill/>
            </a:ln>
            <a:effectLst>
              <a:outerShdw blurRad="76200" sx="103000" sy="103000" algn="ctr"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77" name="Freeform 205"/>
            <p:cNvSpPr>
              <a:spLocks noEditPoints="1"/>
            </p:cNvSpPr>
            <p:nvPr/>
          </p:nvSpPr>
          <p:spPr bwMode="auto">
            <a:xfrm>
              <a:off x="8047705" y="3995833"/>
              <a:ext cx="318908" cy="317444"/>
            </a:xfrm>
            <a:custGeom>
              <a:avLst/>
              <a:gdLst>
                <a:gd name="T0" fmla="*/ 303729 w 2017"/>
                <a:gd name="T1" fmla="*/ 0 h 2017"/>
                <a:gd name="T2" fmla="*/ 182301 w 2017"/>
                <a:gd name="T3" fmla="*/ 0 h 2017"/>
                <a:gd name="T4" fmla="*/ 156371 w 2017"/>
                <a:gd name="T5" fmla="*/ 10702 h 2017"/>
                <a:gd name="T6" fmla="*/ 5850 w 2017"/>
                <a:gd name="T7" fmla="*/ 160532 h 2017"/>
                <a:gd name="T8" fmla="*/ 5850 w 2017"/>
                <a:gd name="T9" fmla="*/ 181936 h 2017"/>
                <a:gd name="T10" fmla="*/ 136133 w 2017"/>
                <a:gd name="T11" fmla="*/ 311621 h 2017"/>
                <a:gd name="T12" fmla="*/ 157636 w 2017"/>
                <a:gd name="T13" fmla="*/ 311621 h 2017"/>
                <a:gd name="T14" fmla="*/ 308157 w 2017"/>
                <a:gd name="T15" fmla="*/ 161791 h 2017"/>
                <a:gd name="T16" fmla="*/ 318908 w 2017"/>
                <a:gd name="T17" fmla="*/ 135980 h 2017"/>
                <a:gd name="T18" fmla="*/ 318908 w 2017"/>
                <a:gd name="T19" fmla="*/ 15109 h 2017"/>
                <a:gd name="T20" fmla="*/ 303729 w 2017"/>
                <a:gd name="T21" fmla="*/ 0 h 2017"/>
                <a:gd name="T22" fmla="*/ 227837 w 2017"/>
                <a:gd name="T23" fmla="*/ 120871 h 2017"/>
                <a:gd name="T24" fmla="*/ 197479 w 2017"/>
                <a:gd name="T25" fmla="*/ 90653 h 2017"/>
                <a:gd name="T26" fmla="*/ 227837 w 2017"/>
                <a:gd name="T27" fmla="*/ 60436 h 2017"/>
                <a:gd name="T28" fmla="*/ 258194 w 2017"/>
                <a:gd name="T29" fmla="*/ 90653 h 2017"/>
                <a:gd name="T30" fmla="*/ 227837 w 2017"/>
                <a:gd name="T31" fmla="*/ 120871 h 20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17"/>
                <a:gd name="T49" fmla="*/ 0 h 2017"/>
                <a:gd name="T50" fmla="*/ 2017 w 2017"/>
                <a:gd name="T51" fmla="*/ 2017 h 20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17" h="2017">
                  <a:moveTo>
                    <a:pt x="1921" y="0"/>
                  </a:moveTo>
                  <a:cubicBezTo>
                    <a:pt x="1153" y="0"/>
                    <a:pt x="1153" y="0"/>
                    <a:pt x="1153" y="0"/>
                  </a:cubicBezTo>
                  <a:cubicBezTo>
                    <a:pt x="1100" y="0"/>
                    <a:pt x="1026" y="31"/>
                    <a:pt x="989" y="68"/>
                  </a:cubicBezTo>
                  <a:cubicBezTo>
                    <a:pt x="37" y="1020"/>
                    <a:pt x="37" y="1020"/>
                    <a:pt x="37" y="1020"/>
                  </a:cubicBezTo>
                  <a:cubicBezTo>
                    <a:pt x="0" y="1057"/>
                    <a:pt x="0" y="1119"/>
                    <a:pt x="37" y="1156"/>
                  </a:cubicBezTo>
                  <a:cubicBezTo>
                    <a:pt x="861" y="1980"/>
                    <a:pt x="861" y="1980"/>
                    <a:pt x="861" y="1980"/>
                  </a:cubicBezTo>
                  <a:cubicBezTo>
                    <a:pt x="898" y="2017"/>
                    <a:pt x="960" y="2017"/>
                    <a:pt x="997" y="1980"/>
                  </a:cubicBezTo>
                  <a:cubicBezTo>
                    <a:pt x="1949" y="1028"/>
                    <a:pt x="1949" y="1028"/>
                    <a:pt x="1949" y="1028"/>
                  </a:cubicBezTo>
                  <a:cubicBezTo>
                    <a:pt x="1986" y="991"/>
                    <a:pt x="2017" y="917"/>
                    <a:pt x="2017" y="864"/>
                  </a:cubicBezTo>
                  <a:cubicBezTo>
                    <a:pt x="2017" y="96"/>
                    <a:pt x="2017" y="96"/>
                    <a:pt x="2017" y="96"/>
                  </a:cubicBezTo>
                  <a:cubicBezTo>
                    <a:pt x="2017" y="43"/>
                    <a:pt x="1974" y="0"/>
                    <a:pt x="1921" y="0"/>
                  </a:cubicBezTo>
                  <a:close/>
                  <a:moveTo>
                    <a:pt x="1441" y="768"/>
                  </a:moveTo>
                  <a:cubicBezTo>
                    <a:pt x="1335" y="768"/>
                    <a:pt x="1249" y="682"/>
                    <a:pt x="1249" y="576"/>
                  </a:cubicBezTo>
                  <a:cubicBezTo>
                    <a:pt x="1249" y="470"/>
                    <a:pt x="1335" y="384"/>
                    <a:pt x="1441" y="384"/>
                  </a:cubicBezTo>
                  <a:cubicBezTo>
                    <a:pt x="1547" y="384"/>
                    <a:pt x="1633" y="470"/>
                    <a:pt x="1633" y="576"/>
                  </a:cubicBezTo>
                  <a:cubicBezTo>
                    <a:pt x="1633" y="682"/>
                    <a:pt x="1547" y="768"/>
                    <a:pt x="1441" y="76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21" name="组合 20"/>
          <p:cNvGrpSpPr>
            <a:grpSpLocks/>
          </p:cNvGrpSpPr>
          <p:nvPr/>
        </p:nvGrpSpPr>
        <p:grpSpPr bwMode="auto">
          <a:xfrm>
            <a:off x="3616325" y="3827463"/>
            <a:ext cx="606425" cy="606425"/>
            <a:chOff x="3616599" y="3826870"/>
            <a:chExt cx="606866" cy="606866"/>
          </a:xfrm>
        </p:grpSpPr>
        <p:sp>
          <p:nvSpPr>
            <p:cNvPr id="26" name="矩形: 圆角 25"/>
            <p:cNvSpPr/>
            <p:nvPr/>
          </p:nvSpPr>
          <p:spPr>
            <a:xfrm rot="2700000">
              <a:off x="3616599" y="3826870"/>
              <a:ext cx="606866" cy="606866"/>
            </a:xfrm>
            <a:prstGeom prst="roundRect">
              <a:avLst>
                <a:gd name="adj" fmla="val 10625"/>
              </a:avLst>
            </a:prstGeom>
            <a:solidFill>
              <a:schemeClr val="bg1"/>
            </a:solidFill>
            <a:ln>
              <a:noFill/>
            </a:ln>
            <a:effectLst>
              <a:outerShdw blurRad="76200" sx="103000" sy="103000" algn="ctr" rotWithShape="0">
                <a:schemeClr val="tx1">
                  <a:lumMod val="75000"/>
                  <a:lumOff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75" name="Freeform 13"/>
            <p:cNvSpPr>
              <a:spLocks noEditPoints="1"/>
            </p:cNvSpPr>
            <p:nvPr/>
          </p:nvSpPr>
          <p:spPr bwMode="auto">
            <a:xfrm>
              <a:off x="3765029" y="3974356"/>
              <a:ext cx="313452" cy="311894"/>
            </a:xfrm>
            <a:custGeom>
              <a:avLst/>
              <a:gdLst>
                <a:gd name="T0" fmla="*/ 313452 w 2051"/>
                <a:gd name="T1" fmla="*/ 243667 h 2048"/>
                <a:gd name="T2" fmla="*/ 235204 w 2051"/>
                <a:gd name="T3" fmla="*/ 107214 h 2048"/>
                <a:gd name="T4" fmla="*/ 233675 w 2051"/>
                <a:gd name="T5" fmla="*/ 92594 h 2048"/>
                <a:gd name="T6" fmla="*/ 175600 w 2051"/>
                <a:gd name="T7" fmla="*/ 22082 h 2048"/>
                <a:gd name="T8" fmla="*/ 176059 w 2051"/>
                <a:gd name="T9" fmla="*/ 18427 h 2048"/>
                <a:gd name="T10" fmla="*/ 156497 w 2051"/>
                <a:gd name="T11" fmla="*/ 0 h 2048"/>
                <a:gd name="T12" fmla="*/ 136935 w 2051"/>
                <a:gd name="T13" fmla="*/ 18427 h 2048"/>
                <a:gd name="T14" fmla="*/ 137393 w 2051"/>
                <a:gd name="T15" fmla="*/ 22082 h 2048"/>
                <a:gd name="T16" fmla="*/ 78248 w 2051"/>
                <a:gd name="T17" fmla="*/ 105386 h 2048"/>
                <a:gd name="T18" fmla="*/ 78248 w 2051"/>
                <a:gd name="T19" fmla="*/ 107214 h 2048"/>
                <a:gd name="T20" fmla="*/ 0 w 2051"/>
                <a:gd name="T21" fmla="*/ 243667 h 2048"/>
                <a:gd name="T22" fmla="*/ 121957 w 2051"/>
                <a:gd name="T23" fmla="*/ 291182 h 2048"/>
                <a:gd name="T24" fmla="*/ 156497 w 2051"/>
                <a:gd name="T25" fmla="*/ 311894 h 2048"/>
                <a:gd name="T26" fmla="*/ 191036 w 2051"/>
                <a:gd name="T27" fmla="*/ 291182 h 2048"/>
                <a:gd name="T28" fmla="*/ 312994 w 2051"/>
                <a:gd name="T29" fmla="*/ 243667 h 2048"/>
                <a:gd name="T30" fmla="*/ 312994 w 2051"/>
                <a:gd name="T31" fmla="*/ 243515 h 2048"/>
                <a:gd name="T32" fmla="*/ 313452 w 2051"/>
                <a:gd name="T33" fmla="*/ 243667 h 2048"/>
                <a:gd name="T34" fmla="*/ 252473 w 2051"/>
                <a:gd name="T35" fmla="*/ 260115 h 2048"/>
                <a:gd name="T36" fmla="*/ 195468 w 2051"/>
                <a:gd name="T37" fmla="*/ 269404 h 2048"/>
                <a:gd name="T38" fmla="*/ 156497 w 2051"/>
                <a:gd name="T39" fmla="*/ 233920 h 2048"/>
                <a:gd name="T40" fmla="*/ 117525 w 2051"/>
                <a:gd name="T41" fmla="*/ 269404 h 2048"/>
                <a:gd name="T42" fmla="*/ 60520 w 2051"/>
                <a:gd name="T43" fmla="*/ 260115 h 2048"/>
                <a:gd name="T44" fmla="*/ 22771 w 2051"/>
                <a:gd name="T45" fmla="*/ 243667 h 2048"/>
                <a:gd name="T46" fmla="*/ 60520 w 2051"/>
                <a:gd name="T47" fmla="*/ 227220 h 2048"/>
                <a:gd name="T48" fmla="*/ 156497 w 2051"/>
                <a:gd name="T49" fmla="*/ 216255 h 2048"/>
                <a:gd name="T50" fmla="*/ 252473 w 2051"/>
                <a:gd name="T51" fmla="*/ 227220 h 2048"/>
                <a:gd name="T52" fmla="*/ 290222 w 2051"/>
                <a:gd name="T53" fmla="*/ 243667 h 2048"/>
                <a:gd name="T54" fmla="*/ 252473 w 2051"/>
                <a:gd name="T55" fmla="*/ 260115 h 20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51"/>
                <a:gd name="T85" fmla="*/ 0 h 2048"/>
                <a:gd name="T86" fmla="*/ 2051 w 2051"/>
                <a:gd name="T87" fmla="*/ 2048 h 20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51" h="2048">
                  <a:moveTo>
                    <a:pt x="2051" y="1600"/>
                  </a:moveTo>
                  <a:cubicBezTo>
                    <a:pt x="2051" y="1024"/>
                    <a:pt x="1539" y="1152"/>
                    <a:pt x="1539" y="704"/>
                  </a:cubicBezTo>
                  <a:cubicBezTo>
                    <a:pt x="1539" y="667"/>
                    <a:pt x="1535" y="635"/>
                    <a:pt x="1529" y="608"/>
                  </a:cubicBezTo>
                  <a:cubicBezTo>
                    <a:pt x="1495" y="382"/>
                    <a:pt x="1345" y="201"/>
                    <a:pt x="1149" y="145"/>
                  </a:cubicBezTo>
                  <a:cubicBezTo>
                    <a:pt x="1151" y="138"/>
                    <a:pt x="1152" y="129"/>
                    <a:pt x="1152" y="121"/>
                  </a:cubicBezTo>
                  <a:cubicBezTo>
                    <a:pt x="1152" y="54"/>
                    <a:pt x="1094" y="0"/>
                    <a:pt x="1024" y="0"/>
                  </a:cubicBezTo>
                  <a:cubicBezTo>
                    <a:pt x="954" y="0"/>
                    <a:pt x="896" y="54"/>
                    <a:pt x="896" y="121"/>
                  </a:cubicBezTo>
                  <a:cubicBezTo>
                    <a:pt x="896" y="129"/>
                    <a:pt x="897" y="138"/>
                    <a:pt x="899" y="145"/>
                  </a:cubicBezTo>
                  <a:cubicBezTo>
                    <a:pt x="680" y="207"/>
                    <a:pt x="517" y="428"/>
                    <a:pt x="512" y="692"/>
                  </a:cubicBezTo>
                  <a:cubicBezTo>
                    <a:pt x="512" y="696"/>
                    <a:pt x="512" y="700"/>
                    <a:pt x="512" y="704"/>
                  </a:cubicBezTo>
                  <a:cubicBezTo>
                    <a:pt x="512" y="1152"/>
                    <a:pt x="0" y="1024"/>
                    <a:pt x="0" y="1600"/>
                  </a:cubicBezTo>
                  <a:cubicBezTo>
                    <a:pt x="0" y="1752"/>
                    <a:pt x="341" y="1880"/>
                    <a:pt x="798" y="1912"/>
                  </a:cubicBezTo>
                  <a:cubicBezTo>
                    <a:pt x="841" y="1993"/>
                    <a:pt x="926" y="2048"/>
                    <a:pt x="1024" y="2048"/>
                  </a:cubicBezTo>
                  <a:cubicBezTo>
                    <a:pt x="1122" y="2048"/>
                    <a:pt x="1207" y="1993"/>
                    <a:pt x="1250" y="1912"/>
                  </a:cubicBezTo>
                  <a:cubicBezTo>
                    <a:pt x="1707" y="1880"/>
                    <a:pt x="2048" y="1752"/>
                    <a:pt x="2048" y="1600"/>
                  </a:cubicBezTo>
                  <a:cubicBezTo>
                    <a:pt x="2048" y="1600"/>
                    <a:pt x="2048" y="1599"/>
                    <a:pt x="2048" y="1599"/>
                  </a:cubicBezTo>
                  <a:lnTo>
                    <a:pt x="2051" y="1600"/>
                  </a:lnTo>
                  <a:close/>
                  <a:moveTo>
                    <a:pt x="1652" y="1708"/>
                  </a:moveTo>
                  <a:cubicBezTo>
                    <a:pt x="1544" y="1737"/>
                    <a:pt x="1416" y="1758"/>
                    <a:pt x="1279" y="1769"/>
                  </a:cubicBezTo>
                  <a:cubicBezTo>
                    <a:pt x="1268" y="1639"/>
                    <a:pt x="1158" y="1536"/>
                    <a:pt x="1024" y="1536"/>
                  </a:cubicBezTo>
                  <a:cubicBezTo>
                    <a:pt x="890" y="1536"/>
                    <a:pt x="780" y="1639"/>
                    <a:pt x="769" y="1769"/>
                  </a:cubicBezTo>
                  <a:cubicBezTo>
                    <a:pt x="632" y="1758"/>
                    <a:pt x="504" y="1737"/>
                    <a:pt x="396" y="1708"/>
                  </a:cubicBezTo>
                  <a:cubicBezTo>
                    <a:pt x="246" y="1668"/>
                    <a:pt x="175" y="1624"/>
                    <a:pt x="149" y="1600"/>
                  </a:cubicBezTo>
                  <a:cubicBezTo>
                    <a:pt x="175" y="1576"/>
                    <a:pt x="246" y="1532"/>
                    <a:pt x="396" y="1492"/>
                  </a:cubicBezTo>
                  <a:cubicBezTo>
                    <a:pt x="569" y="1446"/>
                    <a:pt x="792" y="1420"/>
                    <a:pt x="1024" y="1420"/>
                  </a:cubicBezTo>
                  <a:cubicBezTo>
                    <a:pt x="1256" y="1420"/>
                    <a:pt x="1479" y="1446"/>
                    <a:pt x="1652" y="1492"/>
                  </a:cubicBezTo>
                  <a:cubicBezTo>
                    <a:pt x="1802" y="1532"/>
                    <a:pt x="1873" y="1576"/>
                    <a:pt x="1899" y="1600"/>
                  </a:cubicBezTo>
                  <a:cubicBezTo>
                    <a:pt x="1873" y="1624"/>
                    <a:pt x="1802" y="1668"/>
                    <a:pt x="1652" y="170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
        <p:nvSpPr>
          <p:cNvPr id="25" name="矩形 24"/>
          <p:cNvSpPr/>
          <p:nvPr/>
        </p:nvSpPr>
        <p:spPr>
          <a:xfrm>
            <a:off x="0" y="1481138"/>
            <a:ext cx="1001713" cy="4527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008063"/>
            <a:ext cx="28575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anim calcmode="lin" valueType="num">
                                      <p:cBhvr>
                                        <p:cTn id="23" dur="250" fill="hold"/>
                                        <p:tgtEl>
                                          <p:spTgt spid="15"/>
                                        </p:tgtEl>
                                        <p:attrNameLst>
                                          <p:attrName>ppt_x</p:attrName>
                                        </p:attrNameLst>
                                      </p:cBhvr>
                                      <p:tavLst>
                                        <p:tav tm="0">
                                          <p:val>
                                            <p:strVal val="#ppt_x"/>
                                          </p:val>
                                        </p:tav>
                                        <p:tav tm="100000">
                                          <p:val>
                                            <p:strVal val="#ppt_x"/>
                                          </p:val>
                                        </p:tav>
                                      </p:tavLst>
                                    </p:anim>
                                    <p:anim calcmode="lin" valueType="num">
                                      <p:cBhvr>
                                        <p:cTn id="24" dur="250" fill="hold"/>
                                        <p:tgtEl>
                                          <p:spTgt spid="15"/>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750"/>
                            </p:stCondLst>
                            <p:childTnLst>
                              <p:par>
                                <p:cTn id="26" presetID="10" presetClass="entr" presetSubtype="0" fill="hold" grpId="0" nodeType="afterEffect">
                                  <p:stCondLst>
                                    <p:cond delay="0"/>
                                  </p:stCondLst>
                                  <p:iterate type="wd">
                                    <p:tmPct val="10000"/>
                                  </p:iterate>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250"/>
                                        <p:tgtEl>
                                          <p:spTgt spid="35"/>
                                        </p:tgtEl>
                                      </p:cBhvr>
                                    </p:animEffect>
                                    <p:anim calcmode="lin" valueType="num">
                                      <p:cBhvr>
                                        <p:cTn id="39" dur="250" fill="hold"/>
                                        <p:tgtEl>
                                          <p:spTgt spid="35"/>
                                        </p:tgtEl>
                                        <p:attrNameLst>
                                          <p:attrName>ppt_x</p:attrName>
                                        </p:attrNameLst>
                                      </p:cBhvr>
                                      <p:tavLst>
                                        <p:tav tm="0">
                                          <p:val>
                                            <p:strVal val="#ppt_x"/>
                                          </p:val>
                                        </p:tav>
                                        <p:tav tm="100000">
                                          <p:val>
                                            <p:strVal val="#ppt_x"/>
                                          </p:val>
                                        </p:tav>
                                      </p:tavLst>
                                    </p:anim>
                                    <p:anim calcmode="lin" valueType="num">
                                      <p:cBhvr>
                                        <p:cTn id="40" dur="250" fill="hold"/>
                                        <p:tgtEl>
                                          <p:spTgt spid="35"/>
                                        </p:tgtEl>
                                        <p:attrNameLst>
                                          <p:attrName>ppt_y</p:attrName>
                                        </p:attrNameLst>
                                      </p:cBhvr>
                                      <p:tavLst>
                                        <p:tav tm="0">
                                          <p:val>
                                            <p:strVal val="#ppt_y+.1"/>
                                          </p:val>
                                        </p:tav>
                                        <p:tav tm="100000">
                                          <p:val>
                                            <p:strVal val="#ppt_y"/>
                                          </p:val>
                                        </p:tav>
                                      </p:tavLst>
                                    </p:anim>
                                  </p:childTnLst>
                                </p:cTn>
                              </p:par>
                            </p:childTnLst>
                          </p:cTn>
                        </p:par>
                        <p:par>
                          <p:cTn id="41" fill="hold" nodeType="afterGroup">
                            <p:stCondLst>
                              <p:cond delay="750"/>
                            </p:stCondLst>
                            <p:childTnLst>
                              <p:par>
                                <p:cTn id="42" presetID="10" presetClass="entr" presetSubtype="0" fill="hold" grpId="0" nodeType="afterEffect">
                                  <p:stCondLst>
                                    <p:cond delay="0"/>
                                  </p:stCondLst>
                                  <p:iterate type="wd">
                                    <p:tmPct val="10000"/>
                                  </p:iterate>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750"/>
                            </p:stCondLst>
                            <p:childTnLst>
                              <p:par>
                                <p:cTn id="52" presetID="42" presetClass="entr" presetSubtype="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250"/>
                                        <p:tgtEl>
                                          <p:spTgt spid="28"/>
                                        </p:tgtEl>
                                      </p:cBhvr>
                                    </p:animEffect>
                                    <p:anim calcmode="lin" valueType="num">
                                      <p:cBhvr>
                                        <p:cTn id="55" dur="250" fill="hold"/>
                                        <p:tgtEl>
                                          <p:spTgt spid="28"/>
                                        </p:tgtEl>
                                        <p:attrNameLst>
                                          <p:attrName>ppt_x</p:attrName>
                                        </p:attrNameLst>
                                      </p:cBhvr>
                                      <p:tavLst>
                                        <p:tav tm="0">
                                          <p:val>
                                            <p:strVal val="#ppt_x"/>
                                          </p:val>
                                        </p:tav>
                                        <p:tav tm="100000">
                                          <p:val>
                                            <p:strVal val="#ppt_x"/>
                                          </p:val>
                                        </p:tav>
                                      </p:tavLst>
                                    </p:anim>
                                    <p:anim calcmode="lin" valueType="num">
                                      <p:cBhvr>
                                        <p:cTn id="56" dur="250" fill="hold"/>
                                        <p:tgtEl>
                                          <p:spTgt spid="28"/>
                                        </p:tgtEl>
                                        <p:attrNameLst>
                                          <p:attrName>ppt_y</p:attrName>
                                        </p:attrNameLst>
                                      </p:cBhvr>
                                      <p:tavLst>
                                        <p:tav tm="0">
                                          <p:val>
                                            <p:strVal val="#ppt_y+.1"/>
                                          </p:val>
                                        </p:tav>
                                        <p:tav tm="100000">
                                          <p:val>
                                            <p:strVal val="#ppt_y"/>
                                          </p:val>
                                        </p:tav>
                                      </p:tavLst>
                                    </p:anim>
                                  </p:childTnLst>
                                </p:cTn>
                              </p:par>
                            </p:childTnLst>
                          </p:cTn>
                        </p:par>
                        <p:par>
                          <p:cTn id="57" fill="hold" nodeType="afterGroup">
                            <p:stCondLst>
                              <p:cond delay="1000"/>
                            </p:stCondLst>
                            <p:childTnLst>
                              <p:par>
                                <p:cTn id="58" presetID="10" presetClass="entr" presetSubtype="0" fill="hold" grpId="0" nodeType="afterEffect">
                                  <p:stCondLst>
                                    <p:cond delay="0"/>
                                  </p:stCondLst>
                                  <p:iterate type="wd">
                                    <p:tmPct val="10000"/>
                                  </p:iterate>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0-#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42"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250"/>
                                        <p:tgtEl>
                                          <p:spTgt spid="42"/>
                                        </p:tgtEl>
                                      </p:cBhvr>
                                    </p:animEffect>
                                    <p:anim calcmode="lin" valueType="num">
                                      <p:cBhvr>
                                        <p:cTn id="71" dur="250" fill="hold"/>
                                        <p:tgtEl>
                                          <p:spTgt spid="42"/>
                                        </p:tgtEl>
                                        <p:attrNameLst>
                                          <p:attrName>ppt_x</p:attrName>
                                        </p:attrNameLst>
                                      </p:cBhvr>
                                      <p:tavLst>
                                        <p:tav tm="0">
                                          <p:val>
                                            <p:strVal val="#ppt_x"/>
                                          </p:val>
                                        </p:tav>
                                        <p:tav tm="100000">
                                          <p:val>
                                            <p:strVal val="#ppt_x"/>
                                          </p:val>
                                        </p:tav>
                                      </p:tavLst>
                                    </p:anim>
                                    <p:anim calcmode="lin" valueType="num">
                                      <p:cBhvr>
                                        <p:cTn id="72" dur="250" fill="hold"/>
                                        <p:tgtEl>
                                          <p:spTgt spid="42"/>
                                        </p:tgtEl>
                                        <p:attrNameLst>
                                          <p:attrName>ppt_y</p:attrName>
                                        </p:attrNameLst>
                                      </p:cBhvr>
                                      <p:tavLst>
                                        <p:tav tm="0">
                                          <p:val>
                                            <p:strVal val="#ppt_y+.1"/>
                                          </p:val>
                                        </p:tav>
                                        <p:tav tm="100000">
                                          <p:val>
                                            <p:strVal val="#ppt_y"/>
                                          </p:val>
                                        </p:tav>
                                      </p:tavLst>
                                    </p:anim>
                                  </p:childTnLst>
                                </p:cTn>
                              </p:par>
                            </p:childTnLst>
                          </p:cTn>
                        </p:par>
                        <p:par>
                          <p:cTn id="73" fill="hold" nodeType="afterGroup">
                            <p:stCondLst>
                              <p:cond delay="750"/>
                            </p:stCondLst>
                            <p:childTnLst>
                              <p:par>
                                <p:cTn id="74" presetID="10" presetClass="entr" presetSubtype="0" fill="hold" grpId="0" nodeType="afterEffect">
                                  <p:stCondLst>
                                    <p:cond delay="0"/>
                                  </p:stCondLst>
                                  <p:iterate type="wd">
                                    <p:tmPct val="10000"/>
                                  </p:iterate>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6" grpId="0"/>
      <p:bldP spid="28" grpId="0"/>
      <p:bldP spid="29" grpId="0"/>
      <p:bldP spid="35" grpId="0"/>
      <p:bldP spid="36" grpId="0"/>
      <p:bldP spid="42"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913" y="2641600"/>
            <a:ext cx="4211637" cy="58578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3200">
                <a:latin typeface="方正北魏楷书简体"/>
                <a:ea typeface="方正北魏楷书简体"/>
                <a:cs typeface="方正北魏楷书简体"/>
              </a:rPr>
              <a:t>点击添加文本标题</a:t>
            </a:r>
          </a:p>
        </p:txBody>
      </p:sp>
      <p:grpSp>
        <p:nvGrpSpPr>
          <p:cNvPr id="8"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 name="文本框 14"/>
          <p:cNvSpPr txBox="1"/>
          <p:nvPr/>
        </p:nvSpPr>
        <p:spPr>
          <a:xfrm>
            <a:off x="4519613" y="3176588"/>
            <a:ext cx="6265862" cy="77628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a:solidFill>
                  <a:srgbClr val="595959"/>
                </a:solidFill>
              </a:rPr>
              <a:t>点击添加文本说明点击添加文本说明点击添加文本说明点击添加文本说明点击添加文本说明</a:t>
            </a:r>
          </a:p>
        </p:txBody>
      </p:sp>
      <p:grpSp>
        <p:nvGrpSpPr>
          <p:cNvPr id="21509" name="组合 18"/>
          <p:cNvGrpSpPr>
            <a:grpSpLocks/>
          </p:cNvGrpSpPr>
          <p:nvPr/>
        </p:nvGrpSpPr>
        <p:grpSpPr bwMode="auto">
          <a:xfrm>
            <a:off x="1327150" y="1922463"/>
            <a:ext cx="2363788" cy="2314575"/>
            <a:chOff x="1327581" y="1922264"/>
            <a:chExt cx="2362983" cy="2314356"/>
          </a:xfrm>
        </p:grpSpPr>
        <p:sp>
          <p:nvSpPr>
            <p:cNvPr id="2" name="矩形: 圆角 1"/>
            <p:cNvSpPr/>
            <p:nvPr/>
          </p:nvSpPr>
          <p:spPr>
            <a:xfrm rot="18900000" flipH="1">
              <a:off x="1327438" y="2216066"/>
              <a:ext cx="1163528" cy="1163242"/>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圆角 2"/>
            <p:cNvSpPr/>
            <p:nvPr/>
          </p:nvSpPr>
          <p:spPr>
            <a:xfrm rot="18900000" flipH="1">
              <a:off x="2135177" y="1922431"/>
              <a:ext cx="1360358" cy="1360024"/>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矩形: 圆角 4"/>
            <p:cNvSpPr/>
            <p:nvPr/>
          </p:nvSpPr>
          <p:spPr>
            <a:xfrm rot="18900000" flipH="1">
              <a:off x="1682895" y="2892300"/>
              <a:ext cx="1344486" cy="1344155"/>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矩形: 圆角 3"/>
            <p:cNvSpPr/>
            <p:nvPr/>
          </p:nvSpPr>
          <p:spPr>
            <a:xfrm rot="18900000" flipH="1">
              <a:off x="2584317" y="2790680"/>
              <a:ext cx="1106383" cy="1106111"/>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21510" name="文本框 5"/>
          <p:cNvSpPr txBox="1">
            <a:spLocks noChangeArrowheads="1"/>
          </p:cNvSpPr>
          <p:nvPr/>
        </p:nvSpPr>
        <p:spPr bwMode="auto">
          <a:xfrm>
            <a:off x="2051050" y="2228850"/>
            <a:ext cx="863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en-US" altLang="zh-CN" sz="8800">
                <a:solidFill>
                  <a:schemeClr val="bg1"/>
                </a:solidFill>
              </a:rPr>
              <a:t>4</a:t>
            </a:r>
            <a:endParaRPr lang="zh-CN" altLang="en-US" sz="8800">
              <a:solidFill>
                <a:schemeClr val="bg1"/>
              </a:solidFill>
            </a:endParaRPr>
          </a:p>
        </p:txBody>
      </p:sp>
      <p:sp>
        <p:nvSpPr>
          <p:cNvPr id="17" name="矩形: 圆角 16"/>
          <p:cNvSpPr/>
          <p:nvPr/>
        </p:nvSpPr>
        <p:spPr>
          <a:xfrm rot="18900000" flipH="1">
            <a:off x="1997075" y="2449513"/>
            <a:ext cx="1106487" cy="1106488"/>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rot="18900000" flipH="1">
            <a:off x="1466056" y="-337344"/>
            <a:ext cx="1751013" cy="1749425"/>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圆角 10"/>
          <p:cNvSpPr/>
          <p:nvPr/>
        </p:nvSpPr>
        <p:spPr>
          <a:xfrm rot="18900000" flipH="1">
            <a:off x="-276225" y="-280988"/>
            <a:ext cx="2301876" cy="2301875"/>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圆角 11"/>
          <p:cNvSpPr/>
          <p:nvPr/>
        </p:nvSpPr>
        <p:spPr>
          <a:xfrm rot="18900000" flipH="1">
            <a:off x="514350" y="1314450"/>
            <a:ext cx="1962150" cy="196215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1400175" y="1285875"/>
            <a:ext cx="1473200" cy="1473200"/>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圆角 16"/>
          <p:cNvSpPr/>
          <p:nvPr/>
        </p:nvSpPr>
        <p:spPr>
          <a:xfrm rot="18900000" flipH="1">
            <a:off x="-392113" y="1743075"/>
            <a:ext cx="944563" cy="944563"/>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圆角 19"/>
          <p:cNvSpPr/>
          <p:nvPr/>
        </p:nvSpPr>
        <p:spPr>
          <a:xfrm rot="18900000" flipH="1">
            <a:off x="-660400" y="2643188"/>
            <a:ext cx="2289175" cy="2289175"/>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圆角 17"/>
          <p:cNvSpPr/>
          <p:nvPr/>
        </p:nvSpPr>
        <p:spPr>
          <a:xfrm rot="18900000" flipH="1">
            <a:off x="1676400" y="2916238"/>
            <a:ext cx="965200" cy="965200"/>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圆角 20"/>
          <p:cNvSpPr/>
          <p:nvPr/>
        </p:nvSpPr>
        <p:spPr>
          <a:xfrm rot="18900000" flipH="1">
            <a:off x="1290638" y="3754438"/>
            <a:ext cx="1962150" cy="1962150"/>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 name="矩形: 圆角 21"/>
          <p:cNvSpPr/>
          <p:nvPr/>
        </p:nvSpPr>
        <p:spPr>
          <a:xfrm rot="18900000" flipH="1">
            <a:off x="-301624" y="4427537"/>
            <a:ext cx="1751012" cy="1751013"/>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圆角 22"/>
          <p:cNvSpPr/>
          <p:nvPr/>
        </p:nvSpPr>
        <p:spPr>
          <a:xfrm rot="18900000" flipH="1">
            <a:off x="866775" y="5554663"/>
            <a:ext cx="1473200" cy="1473200"/>
          </a:xfrm>
          <a:prstGeom prst="roundRect">
            <a:avLst>
              <a:gd name="adj" fmla="val 1116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圆角 23"/>
          <p:cNvSpPr/>
          <p:nvPr/>
        </p:nvSpPr>
        <p:spPr>
          <a:xfrm rot="18900000" flipH="1">
            <a:off x="-281781" y="5807869"/>
            <a:ext cx="965200" cy="966788"/>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p:nvPr/>
        </p:nvSpPr>
        <p:spPr>
          <a:xfrm>
            <a:off x="7193662" y="1119188"/>
            <a:ext cx="2322512" cy="523875"/>
          </a:xfrm>
          <a:prstGeom prst="rect">
            <a:avLst/>
          </a:prstGeom>
          <a:noFill/>
        </p:spPr>
        <p:txBody>
          <a:bodyPr>
            <a:spAutoFit/>
          </a:bodyPr>
          <a:lstStyle/>
          <a:p>
            <a:pPr algn="r" fontAlgn="auto">
              <a:spcBef>
                <a:spcPts val="0"/>
              </a:spcBef>
              <a:spcAft>
                <a:spcPts val="0"/>
              </a:spcAft>
              <a:defRPr/>
            </a:pPr>
            <a:r>
              <a:rPr lang="en-US" altLang="zh-CN" sz="2800" dirty="0">
                <a:solidFill>
                  <a:schemeClr val="accent2"/>
                </a:solidFill>
                <a:latin typeface="+mj-lt"/>
                <a:ea typeface="+mj-ea"/>
                <a:cs typeface="+mn-cs"/>
              </a:rPr>
              <a:t>contents</a:t>
            </a:r>
            <a:endParaRPr lang="zh-CN" altLang="en-US" sz="2800" dirty="0">
              <a:solidFill>
                <a:schemeClr val="accent2"/>
              </a:solidFill>
              <a:latin typeface="+mj-lt"/>
              <a:ea typeface="+mj-ea"/>
              <a:cs typeface="+mn-cs"/>
            </a:endParaRPr>
          </a:p>
        </p:txBody>
      </p:sp>
      <p:sp>
        <p:nvSpPr>
          <p:cNvPr id="28" name="文本框 27"/>
          <p:cNvSpPr txBox="1"/>
          <p:nvPr/>
        </p:nvSpPr>
        <p:spPr>
          <a:xfrm>
            <a:off x="4794155" y="287338"/>
            <a:ext cx="3873500" cy="831850"/>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4800" dirty="0">
                <a:solidFill>
                  <a:schemeClr val="accent1"/>
                </a:solidFill>
                <a:latin typeface="方正北魏楷书简体"/>
                <a:ea typeface="方正北魏楷书简体"/>
                <a:cs typeface="方正北魏楷书简体"/>
              </a:rPr>
              <a:t>目錄</a:t>
            </a:r>
            <a:endParaRPr lang="zh-CN" altLang="en-US" sz="4800" dirty="0">
              <a:solidFill>
                <a:schemeClr val="accent1"/>
              </a:solidFill>
              <a:latin typeface="方正北魏楷书简体"/>
              <a:ea typeface="方正北魏楷书简体"/>
              <a:cs typeface="方正北魏楷书简体"/>
            </a:endParaRPr>
          </a:p>
        </p:txBody>
      </p:sp>
      <p:cxnSp>
        <p:nvCxnSpPr>
          <p:cNvPr id="30" name="直接连接符 29"/>
          <p:cNvCxnSpPr/>
          <p:nvPr/>
        </p:nvCxnSpPr>
        <p:spPr>
          <a:xfrm>
            <a:off x="6398324" y="1103313"/>
            <a:ext cx="30162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矩形: 圆角 24"/>
          <p:cNvSpPr/>
          <p:nvPr/>
        </p:nvSpPr>
        <p:spPr>
          <a:xfrm rot="18900000" flipH="1">
            <a:off x="555625" y="6254750"/>
            <a:ext cx="946150" cy="946150"/>
          </a:xfrm>
          <a:prstGeom prst="roundRect">
            <a:avLst>
              <a:gd name="adj" fmla="val 6899"/>
            </a:avLst>
          </a:prstGeom>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圆角 25"/>
          <p:cNvSpPr/>
          <p:nvPr/>
        </p:nvSpPr>
        <p:spPr>
          <a:xfrm rot="18900000" flipH="1">
            <a:off x="-399256" y="5691981"/>
            <a:ext cx="1200150" cy="1198563"/>
          </a:xfrm>
          <a:prstGeom prst="roundRect">
            <a:avLst>
              <a:gd name="adj" fmla="val 8889"/>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文本框 14"/>
          <p:cNvSpPr txBox="1"/>
          <p:nvPr/>
        </p:nvSpPr>
        <p:spPr>
          <a:xfrm>
            <a:off x="7438602" y="1598613"/>
            <a:ext cx="1066800" cy="1200150"/>
          </a:xfrm>
          <a:prstGeom prst="rect">
            <a:avLst/>
          </a:prstGeom>
          <a:noFill/>
        </p:spPr>
        <p:txBody>
          <a:bodyPr>
            <a:spAutoFit/>
          </a:bodyPr>
          <a:lstStyle/>
          <a:p>
            <a:pPr fontAlgn="auto">
              <a:spcBef>
                <a:spcPts val="0"/>
              </a:spcBef>
              <a:spcAft>
                <a:spcPts val="0"/>
              </a:spcAft>
              <a:defRPr/>
            </a:pPr>
            <a:r>
              <a:rPr lang="en-US" altLang="zh-CN" sz="7200" dirty="0">
                <a:solidFill>
                  <a:schemeClr val="bg1">
                    <a:lumMod val="85000"/>
                  </a:schemeClr>
                </a:solidFill>
                <a:latin typeface="+mn-lt"/>
                <a:ea typeface="+mn-ea"/>
                <a:cs typeface="+mn-cs"/>
              </a:rPr>
              <a:t>1</a:t>
            </a:r>
            <a:endParaRPr lang="zh-CN" altLang="en-US" sz="7200" dirty="0">
              <a:solidFill>
                <a:schemeClr val="bg1">
                  <a:lumMod val="85000"/>
                </a:schemeClr>
              </a:solidFill>
              <a:latin typeface="+mn-lt"/>
              <a:ea typeface="+mn-ea"/>
              <a:cs typeface="+mn-cs"/>
            </a:endParaRPr>
          </a:p>
        </p:txBody>
      </p:sp>
      <p:sp>
        <p:nvSpPr>
          <p:cNvPr id="14" name="文本框 13"/>
          <p:cNvSpPr txBox="1"/>
          <p:nvPr/>
        </p:nvSpPr>
        <p:spPr>
          <a:xfrm>
            <a:off x="6347989" y="2065963"/>
            <a:ext cx="3248025" cy="4603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a:latin typeface="方正北魏楷书简体"/>
                <a:ea typeface="方正北魏楷书简体"/>
                <a:cs typeface="方正北魏楷书简体"/>
              </a:rPr>
              <a:t>背景與動機</a:t>
            </a:r>
            <a:endParaRPr lang="zh-CN" altLang="en-US" sz="2400" dirty="0">
              <a:latin typeface="方正北魏楷书简体"/>
              <a:ea typeface="方正北魏楷书简体"/>
              <a:cs typeface="方正北魏楷书简体"/>
            </a:endParaRPr>
          </a:p>
        </p:txBody>
      </p:sp>
      <p:sp>
        <p:nvSpPr>
          <p:cNvPr id="43" name="文本框 42"/>
          <p:cNvSpPr txBox="1"/>
          <p:nvPr/>
        </p:nvSpPr>
        <p:spPr>
          <a:xfrm>
            <a:off x="7438602" y="2863195"/>
            <a:ext cx="1066800" cy="1200150"/>
          </a:xfrm>
          <a:prstGeom prst="rect">
            <a:avLst/>
          </a:prstGeom>
          <a:noFill/>
        </p:spPr>
        <p:txBody>
          <a:bodyPr>
            <a:spAutoFit/>
          </a:bodyPr>
          <a:lstStyle/>
          <a:p>
            <a:pPr fontAlgn="auto">
              <a:spcBef>
                <a:spcPts val="0"/>
              </a:spcBef>
              <a:spcAft>
                <a:spcPts val="0"/>
              </a:spcAft>
              <a:defRPr/>
            </a:pPr>
            <a:r>
              <a:rPr lang="en-US" altLang="zh-CN" sz="7200" dirty="0">
                <a:solidFill>
                  <a:schemeClr val="bg1">
                    <a:lumMod val="85000"/>
                  </a:schemeClr>
                </a:solidFill>
                <a:latin typeface="+mn-lt"/>
                <a:ea typeface="+mn-ea"/>
                <a:cs typeface="+mn-cs"/>
              </a:rPr>
              <a:t>2</a:t>
            </a:r>
            <a:endParaRPr lang="zh-CN" altLang="en-US" sz="7200" dirty="0">
              <a:solidFill>
                <a:schemeClr val="bg1">
                  <a:lumMod val="85000"/>
                </a:schemeClr>
              </a:solidFill>
              <a:latin typeface="+mn-lt"/>
              <a:ea typeface="+mn-ea"/>
              <a:cs typeface="+mn-cs"/>
            </a:endParaRPr>
          </a:p>
        </p:txBody>
      </p:sp>
      <p:sp>
        <p:nvSpPr>
          <p:cNvPr id="44" name="文本框 43"/>
          <p:cNvSpPr txBox="1"/>
          <p:nvPr/>
        </p:nvSpPr>
        <p:spPr>
          <a:xfrm>
            <a:off x="7522114" y="3326110"/>
            <a:ext cx="3248025" cy="46166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zh-TW" altLang="en-US" sz="2400" dirty="0" smtClean="0">
                <a:latin typeface="方正北魏楷书简体"/>
                <a:ea typeface="方正北魏楷书简体"/>
                <a:cs typeface="方正北魏楷书简体"/>
              </a:rPr>
              <a:t>環境比較與特點</a:t>
            </a:r>
            <a:endParaRPr lang="zh-CN" altLang="en-US" sz="2400" dirty="0">
              <a:latin typeface="方正北魏楷书简体"/>
              <a:ea typeface="方正北魏楷书简体"/>
              <a:cs typeface="方正北魏楷书简体"/>
            </a:endParaRPr>
          </a:p>
        </p:txBody>
      </p:sp>
      <p:sp>
        <p:nvSpPr>
          <p:cNvPr id="46" name="文本框 45"/>
          <p:cNvSpPr txBox="1"/>
          <p:nvPr/>
        </p:nvSpPr>
        <p:spPr>
          <a:xfrm>
            <a:off x="7438602" y="4156076"/>
            <a:ext cx="1066800" cy="1200150"/>
          </a:xfrm>
          <a:prstGeom prst="rect">
            <a:avLst/>
          </a:prstGeom>
          <a:noFill/>
        </p:spPr>
        <p:txBody>
          <a:bodyPr>
            <a:spAutoFit/>
          </a:bodyPr>
          <a:lstStyle/>
          <a:p>
            <a:pPr fontAlgn="auto">
              <a:spcBef>
                <a:spcPts val="0"/>
              </a:spcBef>
              <a:spcAft>
                <a:spcPts val="0"/>
              </a:spcAft>
              <a:defRPr/>
            </a:pPr>
            <a:r>
              <a:rPr lang="en-US" altLang="zh-CN" sz="7200" dirty="0">
                <a:solidFill>
                  <a:schemeClr val="bg1">
                    <a:lumMod val="85000"/>
                  </a:schemeClr>
                </a:solidFill>
                <a:latin typeface="+mn-lt"/>
                <a:ea typeface="+mn-ea"/>
                <a:cs typeface="+mn-cs"/>
              </a:rPr>
              <a:t>3</a:t>
            </a:r>
            <a:endParaRPr lang="zh-CN" altLang="en-US" sz="7200" dirty="0">
              <a:solidFill>
                <a:schemeClr val="bg1">
                  <a:lumMod val="85000"/>
                </a:schemeClr>
              </a:solidFill>
              <a:latin typeface="+mn-lt"/>
              <a:ea typeface="+mn-ea"/>
              <a:cs typeface="+mn-cs"/>
            </a:endParaRPr>
          </a:p>
        </p:txBody>
      </p:sp>
      <p:sp>
        <p:nvSpPr>
          <p:cNvPr id="47" name="文本框 46"/>
          <p:cNvSpPr txBox="1"/>
          <p:nvPr/>
        </p:nvSpPr>
        <p:spPr>
          <a:xfrm>
            <a:off x="6730905" y="4723027"/>
            <a:ext cx="3248025" cy="4603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a:latin typeface="方正北魏楷书简体"/>
                <a:ea typeface="方正北魏楷书简体"/>
                <a:cs typeface="方正北魏楷书简体"/>
              </a:rPr>
              <a:t>初階</a:t>
            </a:r>
            <a:r>
              <a:rPr lang="zh-TW" altLang="en-US" sz="2400" dirty="0" smtClean="0">
                <a:latin typeface="方正北魏楷书简体"/>
                <a:ea typeface="方正北魏楷书简体"/>
                <a:cs typeface="方正北魏楷书简体"/>
              </a:rPr>
              <a:t>系統</a:t>
            </a:r>
            <a:r>
              <a:rPr lang="zh-TW" altLang="en-US" sz="2400" dirty="0">
                <a:latin typeface="方正北魏楷书简体"/>
                <a:ea typeface="方正北魏楷书简体"/>
                <a:cs typeface="方正北魏楷书简体"/>
              </a:rPr>
              <a:t>簡介</a:t>
            </a:r>
            <a:endParaRPr lang="zh-CN" altLang="en-US" sz="2400" dirty="0">
              <a:latin typeface="方正北魏楷书简体"/>
              <a:ea typeface="方正北魏楷书简体"/>
              <a:cs typeface="方正北魏楷书简体"/>
            </a:endParaRPr>
          </a:p>
        </p:txBody>
      </p:sp>
      <p:sp>
        <p:nvSpPr>
          <p:cNvPr id="49" name="文本框 48"/>
          <p:cNvSpPr txBox="1"/>
          <p:nvPr/>
        </p:nvSpPr>
        <p:spPr>
          <a:xfrm>
            <a:off x="7438602" y="5356226"/>
            <a:ext cx="1066800" cy="1201738"/>
          </a:xfrm>
          <a:prstGeom prst="rect">
            <a:avLst/>
          </a:prstGeom>
          <a:noFill/>
        </p:spPr>
        <p:txBody>
          <a:bodyPr>
            <a:spAutoFit/>
          </a:bodyPr>
          <a:lstStyle/>
          <a:p>
            <a:pPr fontAlgn="auto">
              <a:spcBef>
                <a:spcPts val="0"/>
              </a:spcBef>
              <a:spcAft>
                <a:spcPts val="0"/>
              </a:spcAft>
              <a:defRPr/>
            </a:pPr>
            <a:r>
              <a:rPr lang="en-US" altLang="zh-CN" sz="7200" dirty="0">
                <a:solidFill>
                  <a:schemeClr val="bg1">
                    <a:lumMod val="85000"/>
                  </a:schemeClr>
                </a:solidFill>
                <a:latin typeface="+mn-lt"/>
                <a:ea typeface="+mn-ea"/>
                <a:cs typeface="+mn-cs"/>
              </a:rPr>
              <a:t>4</a:t>
            </a:r>
            <a:endParaRPr lang="zh-CN" altLang="en-US" sz="7200" dirty="0">
              <a:solidFill>
                <a:schemeClr val="bg1">
                  <a:lumMod val="85000"/>
                </a:schemeClr>
              </a:solidFill>
              <a:latin typeface="+mn-lt"/>
              <a:ea typeface="+mn-ea"/>
              <a:cs typeface="+mn-cs"/>
            </a:endParaRPr>
          </a:p>
        </p:txBody>
      </p:sp>
      <p:sp>
        <p:nvSpPr>
          <p:cNvPr id="50" name="文本框 49"/>
          <p:cNvSpPr txBox="1"/>
          <p:nvPr/>
        </p:nvSpPr>
        <p:spPr>
          <a:xfrm>
            <a:off x="5909374" y="5941194"/>
            <a:ext cx="3505200"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smtClean="0">
                <a:latin typeface="方正北魏楷书简体"/>
                <a:ea typeface="方正北魏楷书简体"/>
                <a:cs typeface="方正北魏楷书简体"/>
              </a:rPr>
              <a:t>未來規劃</a:t>
            </a:r>
            <a:endParaRPr lang="zh-CN" altLang="en-US" sz="2400" dirty="0">
              <a:latin typeface="方正北魏楷书简体"/>
              <a:ea typeface="方正北魏楷书简体"/>
              <a:cs typeface="方正北魏楷书简体"/>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250"/>
                                        <p:tgtEl>
                                          <p:spTgt spid="30"/>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ppt_x"/>
                                          </p:val>
                                        </p:tav>
                                        <p:tav tm="100000">
                                          <p:val>
                                            <p:strVal val="#ppt_x"/>
                                          </p:val>
                                        </p:tav>
                                      </p:tavLst>
                                    </p:anim>
                                    <p:anim calcmode="lin" valueType="num">
                                      <p:cBhvr additive="base">
                                        <p:cTn id="11" dur="500" fill="hold"/>
                                        <p:tgtEl>
                                          <p:spTgt spid="28"/>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decel="10000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anim calcmode="lin" valueType="num">
                                      <p:cBhvr>
                                        <p:cTn id="25" dur="250" fill="hold"/>
                                        <p:tgtEl>
                                          <p:spTgt spid="14"/>
                                        </p:tgtEl>
                                        <p:attrNameLst>
                                          <p:attrName>ppt_x</p:attrName>
                                        </p:attrNameLst>
                                      </p:cBhvr>
                                      <p:tavLst>
                                        <p:tav tm="0">
                                          <p:val>
                                            <p:strVal val="#ppt_x"/>
                                          </p:val>
                                        </p:tav>
                                        <p:tav tm="100000">
                                          <p:val>
                                            <p:strVal val="#ppt_x"/>
                                          </p:val>
                                        </p:tav>
                                      </p:tavLst>
                                    </p:anim>
                                    <p:anim calcmode="lin" valueType="num">
                                      <p:cBhvr>
                                        <p:cTn id="26"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1+#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par>
                                <p:cTn id="33" presetID="42" presetClass="entr" presetSubtype="0" fill="hold" grpId="0" nodeType="withEffect">
                                  <p:stCondLst>
                                    <p:cond delay="25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250"/>
                                        <p:tgtEl>
                                          <p:spTgt spid="44"/>
                                        </p:tgtEl>
                                      </p:cBhvr>
                                    </p:animEffect>
                                    <p:anim calcmode="lin" valueType="num">
                                      <p:cBhvr>
                                        <p:cTn id="36" dur="250" fill="hold"/>
                                        <p:tgtEl>
                                          <p:spTgt spid="44"/>
                                        </p:tgtEl>
                                        <p:attrNameLst>
                                          <p:attrName>ppt_x</p:attrName>
                                        </p:attrNameLst>
                                      </p:cBhvr>
                                      <p:tavLst>
                                        <p:tav tm="0">
                                          <p:val>
                                            <p:strVal val="#ppt_x"/>
                                          </p:val>
                                        </p:tav>
                                        <p:tav tm="100000">
                                          <p:val>
                                            <p:strVal val="#ppt_x"/>
                                          </p:val>
                                        </p:tav>
                                      </p:tavLst>
                                    </p:anim>
                                    <p:anim calcmode="lin" valueType="num">
                                      <p:cBhvr>
                                        <p:cTn id="37" dur="25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decel="10000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500" fill="hold"/>
                                        <p:tgtEl>
                                          <p:spTgt spid="46"/>
                                        </p:tgtEl>
                                        <p:attrNameLst>
                                          <p:attrName>ppt_x</p:attrName>
                                        </p:attrNameLst>
                                      </p:cBhvr>
                                      <p:tavLst>
                                        <p:tav tm="0">
                                          <p:val>
                                            <p:strVal val="1+#ppt_w/2"/>
                                          </p:val>
                                        </p:tav>
                                        <p:tav tm="100000">
                                          <p:val>
                                            <p:strVal val="#ppt_x"/>
                                          </p:val>
                                        </p:tav>
                                      </p:tavLst>
                                    </p:anim>
                                    <p:anim calcmode="lin" valueType="num">
                                      <p:cBhvr additive="base">
                                        <p:cTn id="43" dur="500" fill="hold"/>
                                        <p:tgtEl>
                                          <p:spTgt spid="46"/>
                                        </p:tgtEl>
                                        <p:attrNameLst>
                                          <p:attrName>ppt_y</p:attrName>
                                        </p:attrNameLst>
                                      </p:cBhvr>
                                      <p:tavLst>
                                        <p:tav tm="0">
                                          <p:val>
                                            <p:strVal val="#ppt_y"/>
                                          </p:val>
                                        </p:tav>
                                        <p:tav tm="100000">
                                          <p:val>
                                            <p:strVal val="#ppt_y"/>
                                          </p:val>
                                        </p:tav>
                                      </p:tavLst>
                                    </p:anim>
                                  </p:childTnLst>
                                </p:cTn>
                              </p:par>
                              <p:par>
                                <p:cTn id="44" presetID="42" presetClass="entr" presetSubtype="0" fill="hold" grpId="0" nodeType="withEffect">
                                  <p:stCondLst>
                                    <p:cond delay="25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250"/>
                                        <p:tgtEl>
                                          <p:spTgt spid="47"/>
                                        </p:tgtEl>
                                      </p:cBhvr>
                                    </p:animEffect>
                                    <p:anim calcmode="lin" valueType="num">
                                      <p:cBhvr>
                                        <p:cTn id="47" dur="250" fill="hold"/>
                                        <p:tgtEl>
                                          <p:spTgt spid="47"/>
                                        </p:tgtEl>
                                        <p:attrNameLst>
                                          <p:attrName>ppt_x</p:attrName>
                                        </p:attrNameLst>
                                      </p:cBhvr>
                                      <p:tavLst>
                                        <p:tav tm="0">
                                          <p:val>
                                            <p:strVal val="#ppt_x"/>
                                          </p:val>
                                        </p:tav>
                                        <p:tav tm="100000">
                                          <p:val>
                                            <p:strVal val="#ppt_x"/>
                                          </p:val>
                                        </p:tav>
                                      </p:tavLst>
                                    </p:anim>
                                    <p:anim calcmode="lin" valueType="num">
                                      <p:cBhvr>
                                        <p:cTn id="48"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decel="10000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1+#ppt_w/2"/>
                                          </p:val>
                                        </p:tav>
                                        <p:tav tm="100000">
                                          <p:val>
                                            <p:strVal val="#ppt_x"/>
                                          </p:val>
                                        </p:tav>
                                      </p:tavLst>
                                    </p:anim>
                                    <p:anim calcmode="lin" valueType="num">
                                      <p:cBhvr additive="base">
                                        <p:cTn id="54" dur="500" fill="hold"/>
                                        <p:tgtEl>
                                          <p:spTgt spid="49"/>
                                        </p:tgtEl>
                                        <p:attrNameLst>
                                          <p:attrName>ppt_y</p:attrName>
                                        </p:attrNameLst>
                                      </p:cBhvr>
                                      <p:tavLst>
                                        <p:tav tm="0">
                                          <p:val>
                                            <p:strVal val="#ppt_y"/>
                                          </p:val>
                                        </p:tav>
                                        <p:tav tm="100000">
                                          <p:val>
                                            <p:strVal val="#ppt_y"/>
                                          </p:val>
                                        </p:tav>
                                      </p:tavLst>
                                    </p:anim>
                                  </p:childTnLst>
                                </p:cTn>
                              </p:par>
                              <p:par>
                                <p:cTn id="55" presetID="42" presetClass="entr" presetSubtype="0" fill="hold" grpId="0" nodeType="withEffect">
                                  <p:stCondLst>
                                    <p:cond delay="25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250"/>
                                        <p:tgtEl>
                                          <p:spTgt spid="50"/>
                                        </p:tgtEl>
                                      </p:cBhvr>
                                    </p:animEffect>
                                    <p:anim calcmode="lin" valueType="num">
                                      <p:cBhvr>
                                        <p:cTn id="58" dur="250" fill="hold"/>
                                        <p:tgtEl>
                                          <p:spTgt spid="50"/>
                                        </p:tgtEl>
                                        <p:attrNameLst>
                                          <p:attrName>ppt_x</p:attrName>
                                        </p:attrNameLst>
                                      </p:cBhvr>
                                      <p:tavLst>
                                        <p:tav tm="0">
                                          <p:val>
                                            <p:strVal val="#ppt_x"/>
                                          </p:val>
                                        </p:tav>
                                        <p:tav tm="100000">
                                          <p:val>
                                            <p:strVal val="#ppt_x"/>
                                          </p:val>
                                        </p:tav>
                                      </p:tavLst>
                                    </p:anim>
                                    <p:anim calcmode="lin" valueType="num">
                                      <p:cBhvr>
                                        <p:cTn id="59" dur="25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p:bldP spid="15" grpId="0"/>
      <p:bldP spid="14" grpId="0"/>
      <p:bldP spid="43" grpId="0"/>
      <p:bldP spid="44" grpId="0"/>
      <p:bldP spid="46" grpId="0"/>
      <p:bldP spid="47" grpId="0"/>
      <p:bldP spid="49" grpId="0"/>
      <p:bldP spid="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自由: 形状 16"/>
          <p:cNvSpPr/>
          <p:nvPr/>
        </p:nvSpPr>
        <p:spPr>
          <a:xfrm>
            <a:off x="665163" y="454025"/>
            <a:ext cx="9251950" cy="5902325"/>
          </a:xfrm>
          <a:custGeom>
            <a:avLst/>
            <a:gdLst>
              <a:gd name="connsiteX0" fmla="*/ 0 w 9250680"/>
              <a:gd name="connsiteY0" fmla="*/ 2331720 h 5901927"/>
              <a:gd name="connsiteX1" fmla="*/ 4297680 w 9250680"/>
              <a:gd name="connsiteY1" fmla="*/ 5852160 h 5901927"/>
              <a:gd name="connsiteX2" fmla="*/ 9250680 w 9250680"/>
              <a:gd name="connsiteY2" fmla="*/ 0 h 5901927"/>
            </a:gdLst>
            <a:ahLst/>
            <a:cxnLst>
              <a:cxn ang="0">
                <a:pos x="connsiteX0" y="connsiteY0"/>
              </a:cxn>
              <a:cxn ang="0">
                <a:pos x="connsiteX1" y="connsiteY1"/>
              </a:cxn>
              <a:cxn ang="0">
                <a:pos x="connsiteX2" y="connsiteY2"/>
              </a:cxn>
            </a:cxnLst>
            <a:rect l="l" t="t" r="r" b="b"/>
            <a:pathLst>
              <a:path w="9250680" h="5901927">
                <a:moveTo>
                  <a:pt x="0" y="2331720"/>
                </a:moveTo>
                <a:cubicBezTo>
                  <a:pt x="1377950" y="4286250"/>
                  <a:pt x="2755900" y="6240780"/>
                  <a:pt x="4297680" y="5852160"/>
                </a:cubicBezTo>
                <a:cubicBezTo>
                  <a:pt x="5839460" y="5463540"/>
                  <a:pt x="7545070" y="2731770"/>
                  <a:pt x="9250680" y="0"/>
                </a:cubicBezTo>
              </a:path>
            </a:pathLst>
          </a:cu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2531" name="组合 1"/>
          <p:cNvGrpSpPr>
            <a:grpSpLocks/>
          </p:cNvGrpSpPr>
          <p:nvPr/>
        </p:nvGrpSpPr>
        <p:grpSpPr bwMode="auto">
          <a:xfrm>
            <a:off x="-212725" y="-120650"/>
            <a:ext cx="3752850" cy="936625"/>
            <a:chOff x="-213069" y="-120985"/>
            <a:chExt cx="3753194"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283" y="264822"/>
              <a:ext cx="2641842"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dirty="0">
                  <a:latin typeface="方正北魏楷书简体"/>
                  <a:ea typeface="方正北魏楷书简体"/>
                  <a:cs typeface="方正北魏楷书简体"/>
                </a:rPr>
                <a:t>点击添加本章标题</a:t>
              </a:r>
            </a:p>
          </p:txBody>
        </p:sp>
      </p:grpSp>
      <p:grpSp>
        <p:nvGrpSpPr>
          <p:cNvPr id="9" name="组合 9"/>
          <p:cNvGrpSpPr>
            <a:grpSpLocks/>
          </p:cNvGrpSpPr>
          <p:nvPr/>
        </p:nvGrpSpPr>
        <p:grpSpPr bwMode="auto">
          <a:xfrm>
            <a:off x="2489200" y="5053013"/>
            <a:ext cx="1060450" cy="1060450"/>
            <a:chOff x="2488660" y="5053240"/>
            <a:chExt cx="1060590" cy="1060590"/>
          </a:xfrm>
        </p:grpSpPr>
        <p:sp>
          <p:nvSpPr>
            <p:cNvPr id="14" name="椭圆 13"/>
            <p:cNvSpPr/>
            <p:nvPr/>
          </p:nvSpPr>
          <p:spPr>
            <a:xfrm>
              <a:off x="2488660" y="5053240"/>
              <a:ext cx="1060590" cy="10605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561" name="Freeform 70"/>
            <p:cNvSpPr>
              <a:spLocks/>
            </p:cNvSpPr>
            <p:nvPr/>
          </p:nvSpPr>
          <p:spPr bwMode="auto">
            <a:xfrm>
              <a:off x="2779776" y="5386824"/>
              <a:ext cx="417398" cy="454382"/>
            </a:xfrm>
            <a:custGeom>
              <a:avLst/>
              <a:gdLst>
                <a:gd name="T0" fmla="*/ 330440 w 96"/>
                <a:gd name="T1" fmla="*/ 279620 h 104"/>
                <a:gd name="T2" fmla="*/ 256526 w 96"/>
                <a:gd name="T3" fmla="*/ 318941 h 104"/>
                <a:gd name="T4" fmla="*/ 165220 w 96"/>
                <a:gd name="T5" fmla="*/ 266513 h 104"/>
                <a:gd name="T6" fmla="*/ 173916 w 96"/>
                <a:gd name="T7" fmla="*/ 227191 h 104"/>
                <a:gd name="T8" fmla="*/ 169568 w 96"/>
                <a:gd name="T9" fmla="*/ 200977 h 104"/>
                <a:gd name="T10" fmla="*/ 265222 w 96"/>
                <a:gd name="T11" fmla="*/ 148548 h 104"/>
                <a:gd name="T12" fmla="*/ 330440 w 96"/>
                <a:gd name="T13" fmla="*/ 174762 h 104"/>
                <a:gd name="T14" fmla="*/ 417398 w 96"/>
                <a:gd name="T15" fmla="*/ 87381 h 104"/>
                <a:gd name="T16" fmla="*/ 330440 w 96"/>
                <a:gd name="T17" fmla="*/ 0 h 104"/>
                <a:gd name="T18" fmla="*/ 243482 w 96"/>
                <a:gd name="T19" fmla="*/ 87381 h 104"/>
                <a:gd name="T20" fmla="*/ 247830 w 96"/>
                <a:gd name="T21" fmla="*/ 113596 h 104"/>
                <a:gd name="T22" fmla="*/ 152176 w 96"/>
                <a:gd name="T23" fmla="*/ 166024 h 104"/>
                <a:gd name="T24" fmla="*/ 86958 w 96"/>
                <a:gd name="T25" fmla="*/ 139810 h 104"/>
                <a:gd name="T26" fmla="*/ 0 w 96"/>
                <a:gd name="T27" fmla="*/ 227191 h 104"/>
                <a:gd name="T28" fmla="*/ 86958 w 96"/>
                <a:gd name="T29" fmla="*/ 314572 h 104"/>
                <a:gd name="T30" fmla="*/ 139133 w 96"/>
                <a:gd name="T31" fmla="*/ 297096 h 104"/>
                <a:gd name="T32" fmla="*/ 243482 w 96"/>
                <a:gd name="T33" fmla="*/ 358263 h 104"/>
                <a:gd name="T34" fmla="*/ 243482 w 96"/>
                <a:gd name="T35" fmla="*/ 367001 h 104"/>
                <a:gd name="T36" fmla="*/ 330440 w 96"/>
                <a:gd name="T37" fmla="*/ 454382 h 104"/>
                <a:gd name="T38" fmla="*/ 417398 w 96"/>
                <a:gd name="T39" fmla="*/ 367001 h 104"/>
                <a:gd name="T40" fmla="*/ 330440 w 96"/>
                <a:gd name="T41" fmla="*/ 27962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04"/>
                <a:gd name="T65" fmla="*/ 96 w 9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0" name="组合 8"/>
          <p:cNvGrpSpPr>
            <a:grpSpLocks/>
          </p:cNvGrpSpPr>
          <p:nvPr/>
        </p:nvGrpSpPr>
        <p:grpSpPr bwMode="auto">
          <a:xfrm>
            <a:off x="44450" y="1987550"/>
            <a:ext cx="1060450" cy="1060450"/>
            <a:chOff x="43899" y="1987400"/>
            <a:chExt cx="1060590" cy="1060590"/>
          </a:xfrm>
        </p:grpSpPr>
        <p:sp>
          <p:nvSpPr>
            <p:cNvPr id="12" name="椭圆 11"/>
            <p:cNvSpPr/>
            <p:nvPr/>
          </p:nvSpPr>
          <p:spPr>
            <a:xfrm>
              <a:off x="43899" y="1987400"/>
              <a:ext cx="1060590" cy="10605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559" name="Freeform 73"/>
            <p:cNvSpPr>
              <a:spLocks noEditPoints="1"/>
            </p:cNvSpPr>
            <p:nvPr/>
          </p:nvSpPr>
          <p:spPr bwMode="auto">
            <a:xfrm>
              <a:off x="352347" y="2284880"/>
              <a:ext cx="443886" cy="441792"/>
            </a:xfrm>
            <a:custGeom>
              <a:avLst/>
              <a:gdLst>
                <a:gd name="T0" fmla="*/ 267025 w 128"/>
                <a:gd name="T1" fmla="*/ 176026 h 128"/>
                <a:gd name="T2" fmla="*/ 246218 w 128"/>
                <a:gd name="T3" fmla="*/ 176026 h 128"/>
                <a:gd name="T4" fmla="*/ 176861 w 128"/>
                <a:gd name="T5" fmla="*/ 245056 h 128"/>
                <a:gd name="T6" fmla="*/ 176861 w 128"/>
                <a:gd name="T7" fmla="*/ 265765 h 128"/>
                <a:gd name="T8" fmla="*/ 197668 w 128"/>
                <a:gd name="T9" fmla="*/ 265765 h 128"/>
                <a:gd name="T10" fmla="*/ 267025 w 128"/>
                <a:gd name="T11" fmla="*/ 196735 h 128"/>
                <a:gd name="T12" fmla="*/ 267025 w 128"/>
                <a:gd name="T13" fmla="*/ 176026 h 128"/>
                <a:gd name="T14" fmla="*/ 104036 w 128"/>
                <a:gd name="T15" fmla="*/ 393471 h 128"/>
                <a:gd name="T16" fmla="*/ 62421 w 128"/>
                <a:gd name="T17" fmla="*/ 379665 h 128"/>
                <a:gd name="T18" fmla="*/ 48550 w 128"/>
                <a:gd name="T19" fmla="*/ 338247 h 128"/>
                <a:gd name="T20" fmla="*/ 176861 w 128"/>
                <a:gd name="T21" fmla="*/ 207090 h 128"/>
                <a:gd name="T22" fmla="*/ 117907 w 128"/>
                <a:gd name="T23" fmla="*/ 213993 h 128"/>
                <a:gd name="T24" fmla="*/ 20807 w 128"/>
                <a:gd name="T25" fmla="*/ 310635 h 128"/>
                <a:gd name="T26" fmla="*/ 24275 w 128"/>
                <a:gd name="T27" fmla="*/ 396922 h 128"/>
                <a:gd name="T28" fmla="*/ 41614 w 128"/>
                <a:gd name="T29" fmla="*/ 417631 h 128"/>
                <a:gd name="T30" fmla="*/ 131779 w 128"/>
                <a:gd name="T31" fmla="*/ 421083 h 128"/>
                <a:gd name="T32" fmla="*/ 228879 w 128"/>
                <a:gd name="T33" fmla="*/ 324441 h 128"/>
                <a:gd name="T34" fmla="*/ 235814 w 128"/>
                <a:gd name="T35" fmla="*/ 265765 h 128"/>
                <a:gd name="T36" fmla="*/ 104036 w 128"/>
                <a:gd name="T37" fmla="*/ 393471 h 128"/>
                <a:gd name="T38" fmla="*/ 419611 w 128"/>
                <a:gd name="T39" fmla="*/ 41418 h 128"/>
                <a:gd name="T40" fmla="*/ 398804 w 128"/>
                <a:gd name="T41" fmla="*/ 24160 h 128"/>
                <a:gd name="T42" fmla="*/ 312107 w 128"/>
                <a:gd name="T43" fmla="*/ 20709 h 128"/>
                <a:gd name="T44" fmla="*/ 215007 w 128"/>
                <a:gd name="T45" fmla="*/ 117351 h 128"/>
                <a:gd name="T46" fmla="*/ 208072 w 128"/>
                <a:gd name="T47" fmla="*/ 176026 h 128"/>
                <a:gd name="T48" fmla="*/ 339850 w 128"/>
                <a:gd name="T49" fmla="*/ 48321 h 128"/>
                <a:gd name="T50" fmla="*/ 381464 w 128"/>
                <a:gd name="T51" fmla="*/ 62127 h 128"/>
                <a:gd name="T52" fmla="*/ 395336 w 128"/>
                <a:gd name="T53" fmla="*/ 103545 h 128"/>
                <a:gd name="T54" fmla="*/ 267025 w 128"/>
                <a:gd name="T55" fmla="*/ 234702 h 128"/>
                <a:gd name="T56" fmla="*/ 325979 w 128"/>
                <a:gd name="T57" fmla="*/ 227799 h 128"/>
                <a:gd name="T58" fmla="*/ 423079 w 128"/>
                <a:gd name="T59" fmla="*/ 131157 h 128"/>
                <a:gd name="T60" fmla="*/ 419611 w 128"/>
                <a:gd name="T61" fmla="*/ 41418 h 1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8"/>
                <a:gd name="T94" fmla="*/ 0 h 128"/>
                <a:gd name="T95" fmla="*/ 128 w 128"/>
                <a:gd name="T96" fmla="*/ 128 h 1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8" h="128">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moveTo>
                    <a:pt x="30" y="114"/>
                  </a:moveTo>
                  <a:cubicBezTo>
                    <a:pt x="27" y="117"/>
                    <a:pt x="21" y="113"/>
                    <a:pt x="18" y="110"/>
                  </a:cubicBezTo>
                  <a:cubicBezTo>
                    <a:pt x="15" y="107"/>
                    <a:pt x="11" y="101"/>
                    <a:pt x="14" y="98"/>
                  </a:cubicBezTo>
                  <a:cubicBezTo>
                    <a:pt x="51" y="60"/>
                    <a:pt x="51" y="60"/>
                    <a:pt x="51" y="60"/>
                  </a:cubicBezTo>
                  <a:cubicBezTo>
                    <a:pt x="46" y="58"/>
                    <a:pt x="38" y="58"/>
                    <a:pt x="34" y="62"/>
                  </a:cubicBezTo>
                  <a:cubicBezTo>
                    <a:pt x="6" y="90"/>
                    <a:pt x="6" y="90"/>
                    <a:pt x="6" y="90"/>
                  </a:cubicBezTo>
                  <a:cubicBezTo>
                    <a:pt x="0" y="96"/>
                    <a:pt x="0" y="109"/>
                    <a:pt x="7" y="115"/>
                  </a:cubicBezTo>
                  <a:cubicBezTo>
                    <a:pt x="12" y="121"/>
                    <a:pt x="12" y="121"/>
                    <a:pt x="12" y="121"/>
                  </a:cubicBezTo>
                  <a:cubicBezTo>
                    <a:pt x="19" y="127"/>
                    <a:pt x="32" y="128"/>
                    <a:pt x="38" y="122"/>
                  </a:cubicBezTo>
                  <a:cubicBezTo>
                    <a:pt x="66" y="94"/>
                    <a:pt x="66" y="94"/>
                    <a:pt x="66" y="94"/>
                  </a:cubicBezTo>
                  <a:cubicBezTo>
                    <a:pt x="70" y="90"/>
                    <a:pt x="69" y="82"/>
                    <a:pt x="68" y="77"/>
                  </a:cubicBezTo>
                  <a:lnTo>
                    <a:pt x="30" y="114"/>
                  </a:lnTo>
                  <a:close/>
                  <a:moveTo>
                    <a:pt x="121" y="12"/>
                  </a:moveTo>
                  <a:cubicBezTo>
                    <a:pt x="115" y="7"/>
                    <a:pt x="115" y="7"/>
                    <a:pt x="115" y="7"/>
                  </a:cubicBezTo>
                  <a:cubicBezTo>
                    <a:pt x="109" y="0"/>
                    <a:pt x="96" y="0"/>
                    <a:pt x="90" y="6"/>
                  </a:cubicBezTo>
                  <a:cubicBezTo>
                    <a:pt x="62" y="34"/>
                    <a:pt x="62" y="34"/>
                    <a:pt x="62" y="34"/>
                  </a:cubicBezTo>
                  <a:cubicBezTo>
                    <a:pt x="58" y="38"/>
                    <a:pt x="58" y="46"/>
                    <a:pt x="60" y="51"/>
                  </a:cubicBezTo>
                  <a:cubicBezTo>
                    <a:pt x="98" y="14"/>
                    <a:pt x="98" y="14"/>
                    <a:pt x="98" y="14"/>
                  </a:cubicBezTo>
                  <a:cubicBezTo>
                    <a:pt x="101" y="11"/>
                    <a:pt x="107" y="15"/>
                    <a:pt x="110" y="18"/>
                  </a:cubicBezTo>
                  <a:cubicBezTo>
                    <a:pt x="113" y="21"/>
                    <a:pt x="117" y="27"/>
                    <a:pt x="114" y="30"/>
                  </a:cubicBezTo>
                  <a:cubicBezTo>
                    <a:pt x="77" y="68"/>
                    <a:pt x="77" y="68"/>
                    <a:pt x="77" y="68"/>
                  </a:cubicBezTo>
                  <a:cubicBezTo>
                    <a:pt x="82" y="69"/>
                    <a:pt x="90" y="70"/>
                    <a:pt x="94" y="66"/>
                  </a:cubicBezTo>
                  <a:cubicBezTo>
                    <a:pt x="122" y="38"/>
                    <a:pt x="122" y="38"/>
                    <a:pt x="122" y="38"/>
                  </a:cubicBezTo>
                  <a:cubicBezTo>
                    <a:pt x="128" y="32"/>
                    <a:pt x="127" y="19"/>
                    <a:pt x="121"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1" name="组合 10"/>
          <p:cNvGrpSpPr>
            <a:grpSpLocks/>
          </p:cNvGrpSpPr>
          <p:nvPr/>
        </p:nvGrpSpPr>
        <p:grpSpPr bwMode="auto">
          <a:xfrm>
            <a:off x="6162675" y="4456113"/>
            <a:ext cx="1060450" cy="1060450"/>
            <a:chOff x="6163170" y="4455775"/>
            <a:chExt cx="1060590" cy="1060590"/>
          </a:xfrm>
        </p:grpSpPr>
        <p:sp>
          <p:nvSpPr>
            <p:cNvPr id="15" name="椭圆 14"/>
            <p:cNvSpPr/>
            <p:nvPr/>
          </p:nvSpPr>
          <p:spPr>
            <a:xfrm>
              <a:off x="6163170" y="4455775"/>
              <a:ext cx="1060590" cy="106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557" name="Freeform 88"/>
            <p:cNvSpPr>
              <a:spLocks noEditPoints="1"/>
            </p:cNvSpPr>
            <p:nvPr/>
          </p:nvSpPr>
          <p:spPr bwMode="auto">
            <a:xfrm>
              <a:off x="6465429" y="4789853"/>
              <a:ext cx="456072" cy="392434"/>
            </a:xfrm>
            <a:custGeom>
              <a:avLst/>
              <a:gdLst>
                <a:gd name="T0" fmla="*/ 228036 w 130"/>
                <a:gd name="T1" fmla="*/ 336372 h 112"/>
                <a:gd name="T2" fmla="*/ 94723 w 130"/>
                <a:gd name="T3" fmla="*/ 238264 h 112"/>
                <a:gd name="T4" fmla="*/ 126297 w 130"/>
                <a:gd name="T5" fmla="*/ 238264 h 112"/>
                <a:gd name="T6" fmla="*/ 126297 w 130"/>
                <a:gd name="T7" fmla="*/ 224248 h 112"/>
                <a:gd name="T8" fmla="*/ 73673 w 130"/>
                <a:gd name="T9" fmla="*/ 171690 h 112"/>
                <a:gd name="T10" fmla="*/ 59640 w 130"/>
                <a:gd name="T11" fmla="*/ 171690 h 112"/>
                <a:gd name="T12" fmla="*/ 7016 w 130"/>
                <a:gd name="T13" fmla="*/ 224248 h 112"/>
                <a:gd name="T14" fmla="*/ 7016 w 130"/>
                <a:gd name="T15" fmla="*/ 238264 h 112"/>
                <a:gd name="T16" fmla="*/ 35082 w 130"/>
                <a:gd name="T17" fmla="*/ 238264 h 112"/>
                <a:gd name="T18" fmla="*/ 228036 w 130"/>
                <a:gd name="T19" fmla="*/ 392434 h 112"/>
                <a:gd name="T20" fmla="*/ 396432 w 130"/>
                <a:gd name="T21" fmla="*/ 297829 h 112"/>
                <a:gd name="T22" fmla="*/ 343808 w 130"/>
                <a:gd name="T23" fmla="*/ 276806 h 112"/>
                <a:gd name="T24" fmla="*/ 228036 w 130"/>
                <a:gd name="T25" fmla="*/ 336372 h 112"/>
                <a:gd name="T26" fmla="*/ 449056 w 130"/>
                <a:gd name="T27" fmla="*/ 168186 h 112"/>
                <a:gd name="T28" fmla="*/ 420989 w 130"/>
                <a:gd name="T29" fmla="*/ 168186 h 112"/>
                <a:gd name="T30" fmla="*/ 228036 w 130"/>
                <a:gd name="T31" fmla="*/ 0 h 112"/>
                <a:gd name="T32" fmla="*/ 52624 w 130"/>
                <a:gd name="T33" fmla="*/ 108620 h 112"/>
                <a:gd name="T34" fmla="*/ 105247 w 130"/>
                <a:gd name="T35" fmla="*/ 126140 h 112"/>
                <a:gd name="T36" fmla="*/ 228036 w 130"/>
                <a:gd name="T37" fmla="*/ 56062 h 112"/>
                <a:gd name="T38" fmla="*/ 364858 w 130"/>
                <a:gd name="T39" fmla="*/ 168186 h 112"/>
                <a:gd name="T40" fmla="*/ 333283 w 130"/>
                <a:gd name="T41" fmla="*/ 168186 h 112"/>
                <a:gd name="T42" fmla="*/ 329775 w 130"/>
                <a:gd name="T43" fmla="*/ 182202 h 112"/>
                <a:gd name="T44" fmla="*/ 382399 w 130"/>
                <a:gd name="T45" fmla="*/ 234760 h 112"/>
                <a:gd name="T46" fmla="*/ 396432 w 130"/>
                <a:gd name="T47" fmla="*/ 234760 h 112"/>
                <a:gd name="T48" fmla="*/ 449056 w 130"/>
                <a:gd name="T49" fmla="*/ 182202 h 112"/>
                <a:gd name="T50" fmla="*/ 449056 w 130"/>
                <a:gd name="T51" fmla="*/ 168186 h 1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0"/>
                <a:gd name="T79" fmla="*/ 0 h 112"/>
                <a:gd name="T80" fmla="*/ 130 w 130"/>
                <a:gd name="T81" fmla="*/ 112 h 1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0" h="112">
                  <a:moveTo>
                    <a:pt x="65" y="96"/>
                  </a:moveTo>
                  <a:cubicBezTo>
                    <a:pt x="47" y="96"/>
                    <a:pt x="32" y="84"/>
                    <a:pt x="27" y="68"/>
                  </a:cubicBezTo>
                  <a:cubicBezTo>
                    <a:pt x="36" y="68"/>
                    <a:pt x="36" y="68"/>
                    <a:pt x="36" y="68"/>
                  </a:cubicBezTo>
                  <a:cubicBezTo>
                    <a:pt x="37" y="67"/>
                    <a:pt x="37" y="65"/>
                    <a:pt x="36" y="64"/>
                  </a:cubicBezTo>
                  <a:cubicBezTo>
                    <a:pt x="21" y="49"/>
                    <a:pt x="21" y="49"/>
                    <a:pt x="21" y="49"/>
                  </a:cubicBezTo>
                  <a:cubicBezTo>
                    <a:pt x="20" y="48"/>
                    <a:pt x="18" y="48"/>
                    <a:pt x="17" y="49"/>
                  </a:cubicBezTo>
                  <a:cubicBezTo>
                    <a:pt x="2" y="64"/>
                    <a:pt x="2" y="64"/>
                    <a:pt x="2" y="64"/>
                  </a:cubicBezTo>
                  <a:cubicBezTo>
                    <a:pt x="0" y="66"/>
                    <a:pt x="1" y="67"/>
                    <a:pt x="2" y="68"/>
                  </a:cubicBezTo>
                  <a:cubicBezTo>
                    <a:pt x="10" y="68"/>
                    <a:pt x="10" y="68"/>
                    <a:pt x="10" y="68"/>
                  </a:cubicBezTo>
                  <a:cubicBezTo>
                    <a:pt x="14" y="92"/>
                    <a:pt x="37" y="112"/>
                    <a:pt x="65" y="112"/>
                  </a:cubicBezTo>
                  <a:cubicBezTo>
                    <a:pt x="85" y="112"/>
                    <a:pt x="103" y="101"/>
                    <a:pt x="113" y="85"/>
                  </a:cubicBezTo>
                  <a:cubicBezTo>
                    <a:pt x="98" y="79"/>
                    <a:pt x="98" y="79"/>
                    <a:pt x="98" y="79"/>
                  </a:cubicBezTo>
                  <a:cubicBezTo>
                    <a:pt x="91" y="89"/>
                    <a:pt x="79" y="96"/>
                    <a:pt x="65" y="96"/>
                  </a:cubicBezTo>
                  <a:close/>
                  <a:moveTo>
                    <a:pt x="128" y="48"/>
                  </a:moveTo>
                  <a:cubicBezTo>
                    <a:pt x="120" y="48"/>
                    <a:pt x="120" y="48"/>
                    <a:pt x="120" y="48"/>
                  </a:cubicBezTo>
                  <a:cubicBezTo>
                    <a:pt x="116" y="21"/>
                    <a:pt x="93" y="0"/>
                    <a:pt x="65" y="0"/>
                  </a:cubicBezTo>
                  <a:cubicBezTo>
                    <a:pt x="43" y="0"/>
                    <a:pt x="24" y="12"/>
                    <a:pt x="15" y="31"/>
                  </a:cubicBezTo>
                  <a:cubicBezTo>
                    <a:pt x="30" y="36"/>
                    <a:pt x="30" y="36"/>
                    <a:pt x="30" y="36"/>
                  </a:cubicBezTo>
                  <a:cubicBezTo>
                    <a:pt x="37" y="24"/>
                    <a:pt x="50" y="16"/>
                    <a:pt x="65" y="16"/>
                  </a:cubicBezTo>
                  <a:cubicBezTo>
                    <a:pt x="84" y="16"/>
                    <a:pt x="100" y="30"/>
                    <a:pt x="104" y="48"/>
                  </a:cubicBezTo>
                  <a:cubicBezTo>
                    <a:pt x="95" y="48"/>
                    <a:pt x="95" y="48"/>
                    <a:pt x="95" y="48"/>
                  </a:cubicBezTo>
                  <a:cubicBezTo>
                    <a:pt x="93" y="49"/>
                    <a:pt x="92" y="50"/>
                    <a:pt x="94" y="52"/>
                  </a:cubicBezTo>
                  <a:cubicBezTo>
                    <a:pt x="109" y="67"/>
                    <a:pt x="109" y="67"/>
                    <a:pt x="109" y="67"/>
                  </a:cubicBezTo>
                  <a:cubicBezTo>
                    <a:pt x="110" y="68"/>
                    <a:pt x="112" y="68"/>
                    <a:pt x="113" y="67"/>
                  </a:cubicBezTo>
                  <a:cubicBezTo>
                    <a:pt x="128" y="52"/>
                    <a:pt x="128" y="52"/>
                    <a:pt x="128" y="52"/>
                  </a:cubicBezTo>
                  <a:cubicBezTo>
                    <a:pt x="130" y="51"/>
                    <a:pt x="129" y="49"/>
                    <a:pt x="128"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3" name="组合 12"/>
          <p:cNvGrpSpPr>
            <a:grpSpLocks/>
          </p:cNvGrpSpPr>
          <p:nvPr/>
        </p:nvGrpSpPr>
        <p:grpSpPr bwMode="auto">
          <a:xfrm>
            <a:off x="7789863" y="2301875"/>
            <a:ext cx="1060450" cy="1060450"/>
            <a:chOff x="7789627" y="2301240"/>
            <a:chExt cx="1060590" cy="1060590"/>
          </a:xfrm>
        </p:grpSpPr>
        <p:sp>
          <p:nvSpPr>
            <p:cNvPr id="16" name="椭圆 15"/>
            <p:cNvSpPr/>
            <p:nvPr/>
          </p:nvSpPr>
          <p:spPr>
            <a:xfrm>
              <a:off x="7789627" y="2301240"/>
              <a:ext cx="1060590" cy="106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555" name="Freeform 107"/>
            <p:cNvSpPr>
              <a:spLocks/>
            </p:cNvSpPr>
            <p:nvPr/>
          </p:nvSpPr>
          <p:spPr bwMode="auto">
            <a:xfrm>
              <a:off x="8091155" y="2602282"/>
              <a:ext cx="457534" cy="457534"/>
            </a:xfrm>
            <a:custGeom>
              <a:avLst/>
              <a:gdLst>
                <a:gd name="T0" fmla="*/ 428938 w 128"/>
                <a:gd name="T1" fmla="*/ 207320 h 128"/>
                <a:gd name="T2" fmla="*/ 428938 w 128"/>
                <a:gd name="T3" fmla="*/ 193022 h 128"/>
                <a:gd name="T4" fmla="*/ 228767 w 128"/>
                <a:gd name="T5" fmla="*/ 0 h 128"/>
                <a:gd name="T6" fmla="*/ 28596 w 128"/>
                <a:gd name="T7" fmla="*/ 193022 h 128"/>
                <a:gd name="T8" fmla="*/ 28596 w 128"/>
                <a:gd name="T9" fmla="*/ 207320 h 128"/>
                <a:gd name="T10" fmla="*/ 0 w 128"/>
                <a:gd name="T11" fmla="*/ 257363 h 128"/>
                <a:gd name="T12" fmla="*/ 0 w 128"/>
                <a:gd name="T13" fmla="*/ 343150 h 128"/>
                <a:gd name="T14" fmla="*/ 57192 w 128"/>
                <a:gd name="T15" fmla="*/ 400342 h 128"/>
                <a:gd name="T16" fmla="*/ 114384 w 128"/>
                <a:gd name="T17" fmla="*/ 400342 h 128"/>
                <a:gd name="T18" fmla="*/ 171575 w 128"/>
                <a:gd name="T19" fmla="*/ 343150 h 128"/>
                <a:gd name="T20" fmla="*/ 171575 w 128"/>
                <a:gd name="T21" fmla="*/ 257363 h 128"/>
                <a:gd name="T22" fmla="*/ 114384 w 128"/>
                <a:gd name="T23" fmla="*/ 200171 h 128"/>
                <a:gd name="T24" fmla="*/ 57192 w 128"/>
                <a:gd name="T25" fmla="*/ 200171 h 128"/>
                <a:gd name="T26" fmla="*/ 228767 w 128"/>
                <a:gd name="T27" fmla="*/ 28596 h 128"/>
                <a:gd name="T28" fmla="*/ 400342 w 128"/>
                <a:gd name="T29" fmla="*/ 200171 h 128"/>
                <a:gd name="T30" fmla="*/ 343150 w 128"/>
                <a:gd name="T31" fmla="*/ 200171 h 128"/>
                <a:gd name="T32" fmla="*/ 285959 w 128"/>
                <a:gd name="T33" fmla="*/ 257363 h 128"/>
                <a:gd name="T34" fmla="*/ 285959 w 128"/>
                <a:gd name="T35" fmla="*/ 343150 h 128"/>
                <a:gd name="T36" fmla="*/ 343150 w 128"/>
                <a:gd name="T37" fmla="*/ 400342 h 128"/>
                <a:gd name="T38" fmla="*/ 371746 w 128"/>
                <a:gd name="T39" fmla="*/ 400342 h 128"/>
                <a:gd name="T40" fmla="*/ 371746 w 128"/>
                <a:gd name="T41" fmla="*/ 443236 h 128"/>
                <a:gd name="T42" fmla="*/ 386044 w 128"/>
                <a:gd name="T43" fmla="*/ 457534 h 128"/>
                <a:gd name="T44" fmla="*/ 400342 w 128"/>
                <a:gd name="T45" fmla="*/ 443236 h 128"/>
                <a:gd name="T46" fmla="*/ 400342 w 128"/>
                <a:gd name="T47" fmla="*/ 400342 h 128"/>
                <a:gd name="T48" fmla="*/ 457534 w 128"/>
                <a:gd name="T49" fmla="*/ 343150 h 128"/>
                <a:gd name="T50" fmla="*/ 457534 w 128"/>
                <a:gd name="T51" fmla="*/ 257363 h 128"/>
                <a:gd name="T52" fmla="*/ 428938 w 128"/>
                <a:gd name="T53" fmla="*/ 207320 h 1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8"/>
                <a:gd name="T82" fmla="*/ 0 h 128"/>
                <a:gd name="T83" fmla="*/ 128 w 128"/>
                <a:gd name="T84" fmla="*/ 128 h 12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8" h="128">
                  <a:moveTo>
                    <a:pt x="120" y="58"/>
                  </a:moveTo>
                  <a:cubicBezTo>
                    <a:pt x="120" y="57"/>
                    <a:pt x="120" y="55"/>
                    <a:pt x="120" y="54"/>
                  </a:cubicBezTo>
                  <a:cubicBezTo>
                    <a:pt x="120" y="24"/>
                    <a:pt x="95" y="0"/>
                    <a:pt x="64" y="0"/>
                  </a:cubicBezTo>
                  <a:cubicBezTo>
                    <a:pt x="33" y="0"/>
                    <a:pt x="8" y="24"/>
                    <a:pt x="8" y="54"/>
                  </a:cubicBezTo>
                  <a:cubicBezTo>
                    <a:pt x="8" y="55"/>
                    <a:pt x="8" y="57"/>
                    <a:pt x="8" y="58"/>
                  </a:cubicBezTo>
                  <a:cubicBezTo>
                    <a:pt x="3" y="61"/>
                    <a:pt x="0" y="66"/>
                    <a:pt x="0" y="72"/>
                  </a:cubicBezTo>
                  <a:cubicBezTo>
                    <a:pt x="0" y="96"/>
                    <a:pt x="0" y="96"/>
                    <a:pt x="0" y="96"/>
                  </a:cubicBezTo>
                  <a:cubicBezTo>
                    <a:pt x="0" y="105"/>
                    <a:pt x="7" y="112"/>
                    <a:pt x="16" y="112"/>
                  </a:cubicBezTo>
                  <a:cubicBezTo>
                    <a:pt x="16" y="112"/>
                    <a:pt x="32" y="112"/>
                    <a:pt x="32" y="112"/>
                  </a:cubicBezTo>
                  <a:cubicBezTo>
                    <a:pt x="41" y="112"/>
                    <a:pt x="48" y="105"/>
                    <a:pt x="48" y="96"/>
                  </a:cubicBezTo>
                  <a:cubicBezTo>
                    <a:pt x="48" y="72"/>
                    <a:pt x="48" y="72"/>
                    <a:pt x="48" y="72"/>
                  </a:cubicBezTo>
                  <a:cubicBezTo>
                    <a:pt x="48" y="63"/>
                    <a:pt x="41" y="56"/>
                    <a:pt x="32" y="56"/>
                  </a:cubicBezTo>
                  <a:cubicBezTo>
                    <a:pt x="32" y="56"/>
                    <a:pt x="17" y="56"/>
                    <a:pt x="16" y="56"/>
                  </a:cubicBezTo>
                  <a:cubicBezTo>
                    <a:pt x="16" y="28"/>
                    <a:pt x="37" y="8"/>
                    <a:pt x="64" y="8"/>
                  </a:cubicBezTo>
                  <a:cubicBezTo>
                    <a:pt x="91" y="8"/>
                    <a:pt x="112" y="28"/>
                    <a:pt x="112" y="56"/>
                  </a:cubicBezTo>
                  <a:cubicBezTo>
                    <a:pt x="112" y="57"/>
                    <a:pt x="96" y="56"/>
                    <a:pt x="96" y="56"/>
                  </a:cubicBezTo>
                  <a:cubicBezTo>
                    <a:pt x="87" y="56"/>
                    <a:pt x="80" y="63"/>
                    <a:pt x="80" y="72"/>
                  </a:cubicBezTo>
                  <a:cubicBezTo>
                    <a:pt x="80" y="96"/>
                    <a:pt x="80" y="96"/>
                    <a:pt x="80" y="96"/>
                  </a:cubicBezTo>
                  <a:cubicBezTo>
                    <a:pt x="80" y="105"/>
                    <a:pt x="88" y="112"/>
                    <a:pt x="96" y="112"/>
                  </a:cubicBezTo>
                  <a:cubicBezTo>
                    <a:pt x="96" y="112"/>
                    <a:pt x="104" y="112"/>
                    <a:pt x="104" y="112"/>
                  </a:cubicBezTo>
                  <a:cubicBezTo>
                    <a:pt x="104" y="124"/>
                    <a:pt x="104" y="124"/>
                    <a:pt x="104" y="124"/>
                  </a:cubicBezTo>
                  <a:cubicBezTo>
                    <a:pt x="104" y="126"/>
                    <a:pt x="106" y="128"/>
                    <a:pt x="108" y="128"/>
                  </a:cubicBezTo>
                  <a:cubicBezTo>
                    <a:pt x="110" y="128"/>
                    <a:pt x="112" y="126"/>
                    <a:pt x="112" y="124"/>
                  </a:cubicBezTo>
                  <a:cubicBezTo>
                    <a:pt x="112" y="112"/>
                    <a:pt x="112" y="112"/>
                    <a:pt x="112" y="112"/>
                  </a:cubicBezTo>
                  <a:cubicBezTo>
                    <a:pt x="121" y="112"/>
                    <a:pt x="128" y="105"/>
                    <a:pt x="128" y="96"/>
                  </a:cubicBezTo>
                  <a:cubicBezTo>
                    <a:pt x="128" y="72"/>
                    <a:pt x="128" y="72"/>
                    <a:pt x="128" y="72"/>
                  </a:cubicBezTo>
                  <a:cubicBezTo>
                    <a:pt x="128" y="66"/>
                    <a:pt x="125" y="61"/>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9" name="组合 18"/>
          <p:cNvGrpSpPr>
            <a:grpSpLocks/>
          </p:cNvGrpSpPr>
          <p:nvPr/>
        </p:nvGrpSpPr>
        <p:grpSpPr bwMode="auto">
          <a:xfrm>
            <a:off x="9269413" y="195263"/>
            <a:ext cx="1060450" cy="1060450"/>
            <a:chOff x="9269266" y="195434"/>
            <a:chExt cx="1060590" cy="1060590"/>
          </a:xfrm>
        </p:grpSpPr>
        <p:sp>
          <p:nvSpPr>
            <p:cNvPr id="18" name="椭圆 17"/>
            <p:cNvSpPr/>
            <p:nvPr/>
          </p:nvSpPr>
          <p:spPr>
            <a:xfrm>
              <a:off x="9269266" y="195434"/>
              <a:ext cx="1060590" cy="10605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2553" name="Freeform 128"/>
            <p:cNvSpPr>
              <a:spLocks noEditPoints="1"/>
            </p:cNvSpPr>
            <p:nvPr/>
          </p:nvSpPr>
          <p:spPr bwMode="auto">
            <a:xfrm>
              <a:off x="9610895" y="494283"/>
              <a:ext cx="377332" cy="462892"/>
            </a:xfrm>
            <a:custGeom>
              <a:avLst/>
              <a:gdLst>
                <a:gd name="T0" fmla="*/ 188666 w 104"/>
                <a:gd name="T1" fmla="*/ 180817 h 128"/>
                <a:gd name="T2" fmla="*/ 116102 w 104"/>
                <a:gd name="T3" fmla="*/ 285691 h 128"/>
                <a:gd name="T4" fmla="*/ 188666 w 104"/>
                <a:gd name="T5" fmla="*/ 361634 h 128"/>
                <a:gd name="T6" fmla="*/ 261230 w 104"/>
                <a:gd name="T7" fmla="*/ 285691 h 128"/>
                <a:gd name="T8" fmla="*/ 188666 w 104"/>
                <a:gd name="T9" fmla="*/ 180817 h 128"/>
                <a:gd name="T10" fmla="*/ 188666 w 104"/>
                <a:gd name="T11" fmla="*/ 0 h 128"/>
                <a:gd name="T12" fmla="*/ 0 w 104"/>
                <a:gd name="T13" fmla="*/ 274842 h 128"/>
                <a:gd name="T14" fmla="*/ 188666 w 104"/>
                <a:gd name="T15" fmla="*/ 462892 h 128"/>
                <a:gd name="T16" fmla="*/ 377332 w 104"/>
                <a:gd name="T17" fmla="*/ 274842 h 128"/>
                <a:gd name="T18" fmla="*/ 188666 w 104"/>
                <a:gd name="T19" fmla="*/ 0 h 128"/>
                <a:gd name="T20" fmla="*/ 188666 w 104"/>
                <a:gd name="T21" fmla="*/ 390565 h 128"/>
                <a:gd name="T22" fmla="*/ 87077 w 104"/>
                <a:gd name="T23" fmla="*/ 289307 h 128"/>
                <a:gd name="T24" fmla="*/ 188666 w 104"/>
                <a:gd name="T25" fmla="*/ 144654 h 128"/>
                <a:gd name="T26" fmla="*/ 290255 w 104"/>
                <a:gd name="T27" fmla="*/ 289307 h 128"/>
                <a:gd name="T28" fmla="*/ 188666 w 104"/>
                <a:gd name="T29" fmla="*/ 390565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4"/>
                <a:gd name="T46" fmla="*/ 0 h 128"/>
                <a:gd name="T47" fmla="*/ 104 w 104"/>
                <a:gd name="T48" fmla="*/ 128 h 1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4" h="128">
                  <a:moveTo>
                    <a:pt x="52" y="50"/>
                  </a:moveTo>
                  <a:cubicBezTo>
                    <a:pt x="44" y="58"/>
                    <a:pt x="32" y="67"/>
                    <a:pt x="32" y="79"/>
                  </a:cubicBezTo>
                  <a:cubicBezTo>
                    <a:pt x="32" y="91"/>
                    <a:pt x="41" y="100"/>
                    <a:pt x="52" y="100"/>
                  </a:cubicBezTo>
                  <a:cubicBezTo>
                    <a:pt x="63" y="100"/>
                    <a:pt x="72" y="91"/>
                    <a:pt x="72" y="79"/>
                  </a:cubicBezTo>
                  <a:cubicBezTo>
                    <a:pt x="72" y="67"/>
                    <a:pt x="60" y="58"/>
                    <a:pt x="52" y="50"/>
                  </a:cubicBezTo>
                  <a:close/>
                  <a:moveTo>
                    <a:pt x="52" y="0"/>
                  </a:moveTo>
                  <a:cubicBezTo>
                    <a:pt x="32" y="20"/>
                    <a:pt x="0" y="47"/>
                    <a:pt x="0" y="76"/>
                  </a:cubicBezTo>
                  <a:cubicBezTo>
                    <a:pt x="0" y="105"/>
                    <a:pt x="23" y="128"/>
                    <a:pt x="52" y="128"/>
                  </a:cubicBezTo>
                  <a:cubicBezTo>
                    <a:pt x="81" y="128"/>
                    <a:pt x="104" y="105"/>
                    <a:pt x="104" y="76"/>
                  </a:cubicBezTo>
                  <a:cubicBezTo>
                    <a:pt x="104" y="47"/>
                    <a:pt x="72" y="20"/>
                    <a:pt x="52" y="0"/>
                  </a:cubicBezTo>
                  <a:close/>
                  <a:moveTo>
                    <a:pt x="52" y="108"/>
                  </a:moveTo>
                  <a:cubicBezTo>
                    <a:pt x="37" y="108"/>
                    <a:pt x="24" y="96"/>
                    <a:pt x="24" y="80"/>
                  </a:cubicBezTo>
                  <a:cubicBezTo>
                    <a:pt x="24" y="65"/>
                    <a:pt x="41" y="51"/>
                    <a:pt x="52" y="40"/>
                  </a:cubicBezTo>
                  <a:cubicBezTo>
                    <a:pt x="63" y="51"/>
                    <a:pt x="80" y="65"/>
                    <a:pt x="80" y="80"/>
                  </a:cubicBezTo>
                  <a:cubicBezTo>
                    <a:pt x="80" y="96"/>
                    <a:pt x="67" y="108"/>
                    <a:pt x="52"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
        <p:nvSpPr>
          <p:cNvPr id="27" name="文本框 26"/>
          <p:cNvSpPr txBox="1"/>
          <p:nvPr/>
        </p:nvSpPr>
        <p:spPr>
          <a:xfrm>
            <a:off x="1277938" y="2130425"/>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rgbClr val="44546A"/>
                </a:solidFill>
                <a:latin typeface="方正北魏楷书简体"/>
                <a:ea typeface="方正北魏楷书简体"/>
                <a:cs typeface="方正北魏楷书简体"/>
              </a:rPr>
              <a:t>点击添加标题</a:t>
            </a:r>
          </a:p>
        </p:txBody>
      </p:sp>
      <p:sp>
        <p:nvSpPr>
          <p:cNvPr id="28" name="文本框 27"/>
          <p:cNvSpPr txBox="1"/>
          <p:nvPr/>
        </p:nvSpPr>
        <p:spPr>
          <a:xfrm>
            <a:off x="1277938" y="2509838"/>
            <a:ext cx="2776537"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sp>
        <p:nvSpPr>
          <p:cNvPr id="30" name="文本框 29"/>
          <p:cNvSpPr txBox="1"/>
          <p:nvPr/>
        </p:nvSpPr>
        <p:spPr>
          <a:xfrm>
            <a:off x="2832100" y="451326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31" name="文本框 30"/>
          <p:cNvSpPr txBox="1"/>
          <p:nvPr/>
        </p:nvSpPr>
        <p:spPr>
          <a:xfrm>
            <a:off x="2894013" y="3841750"/>
            <a:ext cx="2776537"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sp>
        <p:nvSpPr>
          <p:cNvPr id="37" name="文本框 36"/>
          <p:cNvSpPr txBox="1"/>
          <p:nvPr/>
        </p:nvSpPr>
        <p:spPr>
          <a:xfrm>
            <a:off x="7405688" y="478948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2"/>
                </a:solidFill>
                <a:latin typeface="方正北魏楷书简体"/>
                <a:ea typeface="方正北魏楷书简体"/>
                <a:cs typeface="方正北魏楷书简体"/>
              </a:rPr>
              <a:t>点击添加标题</a:t>
            </a:r>
          </a:p>
        </p:txBody>
      </p:sp>
      <p:sp>
        <p:nvSpPr>
          <p:cNvPr id="38" name="文本框 37"/>
          <p:cNvSpPr txBox="1"/>
          <p:nvPr/>
        </p:nvSpPr>
        <p:spPr>
          <a:xfrm>
            <a:off x="7405688" y="5168900"/>
            <a:ext cx="2776537"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sp>
        <p:nvSpPr>
          <p:cNvPr id="44" name="文本框 43"/>
          <p:cNvSpPr txBox="1"/>
          <p:nvPr/>
        </p:nvSpPr>
        <p:spPr>
          <a:xfrm>
            <a:off x="6918325" y="52070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CN" altLang="en-US" sz="2400">
                <a:solidFill>
                  <a:srgbClr val="1D2E4B"/>
                </a:solidFill>
                <a:latin typeface="方正北魏楷书简体"/>
                <a:ea typeface="方正北魏楷书简体"/>
                <a:cs typeface="方正北魏楷书简体"/>
              </a:rPr>
              <a:t>点击添加标题</a:t>
            </a:r>
          </a:p>
        </p:txBody>
      </p:sp>
      <p:sp>
        <p:nvSpPr>
          <p:cNvPr id="45" name="文本框 44"/>
          <p:cNvSpPr txBox="1"/>
          <p:nvPr/>
        </p:nvSpPr>
        <p:spPr>
          <a:xfrm>
            <a:off x="6297613" y="901700"/>
            <a:ext cx="2776537" cy="7016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CN" altLang="en-US" sz="1600">
                <a:solidFill>
                  <a:srgbClr val="404040"/>
                </a:solidFill>
              </a:rPr>
              <a:t>点击添加文字说明点击添加文字说明点击添加文字说</a:t>
            </a:r>
          </a:p>
        </p:txBody>
      </p:sp>
      <p:sp>
        <p:nvSpPr>
          <p:cNvPr id="47" name="文本框 46"/>
          <p:cNvSpPr txBox="1"/>
          <p:nvPr/>
        </p:nvSpPr>
        <p:spPr>
          <a:xfrm>
            <a:off x="9026525" y="258286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rgbClr val="364D76"/>
                </a:solidFill>
                <a:latin typeface="方正北魏楷书简体"/>
                <a:ea typeface="方正北魏楷书简体"/>
                <a:cs typeface="方正北魏楷书简体"/>
              </a:rPr>
              <a:t>点击添加标题</a:t>
            </a:r>
          </a:p>
        </p:txBody>
      </p:sp>
      <p:sp>
        <p:nvSpPr>
          <p:cNvPr id="48" name="文本框 47"/>
          <p:cNvSpPr txBox="1"/>
          <p:nvPr/>
        </p:nvSpPr>
        <p:spPr>
          <a:xfrm>
            <a:off x="9026525" y="2963863"/>
            <a:ext cx="2776538" cy="73183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grpSp>
        <p:nvGrpSpPr>
          <p:cNvPr id="24" name="组合 28"/>
          <p:cNvGrpSpPr>
            <a:grpSpLocks/>
          </p:cNvGrpSpPr>
          <p:nvPr/>
        </p:nvGrpSpPr>
        <p:grpSpPr bwMode="auto">
          <a:xfrm>
            <a:off x="5173663" y="1833563"/>
            <a:ext cx="2636837" cy="2636837"/>
            <a:chOff x="5173212" y="1833681"/>
            <a:chExt cx="2637288" cy="2637288"/>
          </a:xfrm>
        </p:grpSpPr>
        <p:sp>
          <p:nvSpPr>
            <p:cNvPr id="49" name="椭圆 48"/>
            <p:cNvSpPr/>
            <p:nvPr/>
          </p:nvSpPr>
          <p:spPr>
            <a:xfrm>
              <a:off x="5173212" y="1833681"/>
              <a:ext cx="2637288" cy="2637288"/>
            </a:xfrm>
            <a:prstGeom prst="ellipse">
              <a:avLst/>
            </a:prstGeom>
            <a:solidFill>
              <a:schemeClr val="bg1"/>
            </a:solidFill>
            <a:ln>
              <a:noFill/>
            </a:ln>
            <a:effectLst>
              <a:outerShdw blurRad="63500" sx="101000" sy="101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2549" name="组合 23"/>
            <p:cNvGrpSpPr>
              <a:grpSpLocks/>
            </p:cNvGrpSpPr>
            <p:nvPr/>
          </p:nvGrpSpPr>
          <p:grpSpPr bwMode="auto">
            <a:xfrm>
              <a:off x="5658431" y="2859937"/>
              <a:ext cx="1799517" cy="766526"/>
              <a:chOff x="5658431" y="2859937"/>
              <a:chExt cx="1799517" cy="766526"/>
            </a:xfrm>
          </p:grpSpPr>
          <p:sp>
            <p:nvSpPr>
              <p:cNvPr id="50" name="文本框 49"/>
              <p:cNvSpPr txBox="1"/>
              <p:nvPr/>
            </p:nvSpPr>
            <p:spPr>
              <a:xfrm>
                <a:off x="5717817" y="2859381"/>
                <a:ext cx="1548078" cy="584300"/>
              </a:xfrm>
              <a:prstGeom prst="rect">
                <a:avLst/>
              </a:prstGeom>
              <a:noFill/>
            </p:spPr>
            <p:txBody>
              <a:bodyPr>
                <a:spAutoFit/>
              </a:bodyPr>
              <a:lstStyle/>
              <a:p>
                <a:pPr algn="ctr" fontAlgn="auto">
                  <a:spcBef>
                    <a:spcPts val="0"/>
                  </a:spcBef>
                  <a:spcAft>
                    <a:spcPts val="0"/>
                  </a:spcAft>
                  <a:defRPr/>
                </a:pPr>
                <a:r>
                  <a:rPr lang="zh-CN" altLang="en-US" sz="3200" dirty="0">
                    <a:solidFill>
                      <a:schemeClr val="bg1">
                        <a:lumMod val="65000"/>
                      </a:schemeClr>
                    </a:solidFill>
                    <a:latin typeface="+mj-ea"/>
                    <a:ea typeface="+mj-ea"/>
                    <a:cs typeface="+mn-cs"/>
                  </a:rPr>
                  <a:t>关键词</a:t>
                </a:r>
              </a:p>
            </p:txBody>
          </p:sp>
          <p:sp>
            <p:nvSpPr>
              <p:cNvPr id="51" name="文本框 50"/>
              <p:cNvSpPr txBox="1"/>
              <p:nvPr/>
            </p:nvSpPr>
            <p:spPr>
              <a:xfrm>
                <a:off x="5659070" y="3288079"/>
                <a:ext cx="1798945" cy="338195"/>
              </a:xfrm>
              <a:prstGeom prst="rect">
                <a:avLst/>
              </a:prstGeom>
              <a:noFill/>
            </p:spPr>
            <p:txBody>
              <a:bodyPr>
                <a:spAutoFit/>
              </a:bodyPr>
              <a:lstStyle/>
              <a:p>
                <a:pPr algn="ctr" fontAlgn="auto">
                  <a:spcBef>
                    <a:spcPts val="0"/>
                  </a:spcBef>
                  <a:spcAft>
                    <a:spcPts val="0"/>
                  </a:spcAft>
                  <a:defRPr/>
                </a:pPr>
                <a:r>
                  <a:rPr lang="en-US" altLang="zh-CN" sz="1600" dirty="0">
                    <a:solidFill>
                      <a:schemeClr val="bg1">
                        <a:lumMod val="65000"/>
                      </a:schemeClr>
                    </a:solidFill>
                    <a:latin typeface="+mn-lt"/>
                    <a:ea typeface="+mn-ea"/>
                    <a:cs typeface="+mn-cs"/>
                  </a:rPr>
                  <a:t>Key words</a:t>
                </a:r>
                <a:endParaRPr lang="zh-CN" altLang="en-US" sz="1600" dirty="0">
                  <a:solidFill>
                    <a:schemeClr val="bg1">
                      <a:lumMod val="65000"/>
                    </a:schemeClr>
                  </a:solidFill>
                  <a:latin typeface="+mn-lt"/>
                  <a:ea typeface="+mn-ea"/>
                  <a:cs typeface="+mn-cs"/>
                </a:endParaRP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decel="10000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decel="10000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50"/>
                                        <p:tgtEl>
                                          <p:spTgt spid="27"/>
                                        </p:tgtEl>
                                      </p:cBhvr>
                                    </p:animEffect>
                                    <p:anim calcmode="lin" valueType="num">
                                      <p:cBhvr>
                                        <p:cTn id="23" dur="250" fill="hold"/>
                                        <p:tgtEl>
                                          <p:spTgt spid="27"/>
                                        </p:tgtEl>
                                        <p:attrNameLst>
                                          <p:attrName>ppt_x</p:attrName>
                                        </p:attrNameLst>
                                      </p:cBhvr>
                                      <p:tavLst>
                                        <p:tav tm="0">
                                          <p:val>
                                            <p:strVal val="#ppt_x"/>
                                          </p:val>
                                        </p:tav>
                                        <p:tav tm="100000">
                                          <p:val>
                                            <p:strVal val="#ppt_x"/>
                                          </p:val>
                                        </p:tav>
                                      </p:tavLst>
                                    </p:anim>
                                    <p:anim calcmode="lin" valueType="num">
                                      <p:cBhvr>
                                        <p:cTn id="24" dur="250" fill="hold"/>
                                        <p:tgtEl>
                                          <p:spTgt spid="27"/>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0"/>
                                  </p:stCondLst>
                                  <p:iterate type="wd">
                                    <p:tmPct val="10000"/>
                                  </p:iterate>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decel="10000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42"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250"/>
                                        <p:tgtEl>
                                          <p:spTgt spid="30"/>
                                        </p:tgtEl>
                                      </p:cBhvr>
                                    </p:animEffect>
                                    <p:anim calcmode="lin" valueType="num">
                                      <p:cBhvr>
                                        <p:cTn id="38" dur="250" fill="hold"/>
                                        <p:tgtEl>
                                          <p:spTgt spid="30"/>
                                        </p:tgtEl>
                                        <p:attrNameLst>
                                          <p:attrName>ppt_x</p:attrName>
                                        </p:attrNameLst>
                                      </p:cBhvr>
                                      <p:tavLst>
                                        <p:tav tm="0">
                                          <p:val>
                                            <p:strVal val="#ppt_x"/>
                                          </p:val>
                                        </p:tav>
                                        <p:tav tm="100000">
                                          <p:val>
                                            <p:strVal val="#ppt_x"/>
                                          </p:val>
                                        </p:tav>
                                      </p:tavLst>
                                    </p:anim>
                                    <p:anim calcmode="lin" valueType="num">
                                      <p:cBhvr>
                                        <p:cTn id="39" dur="250" fill="hold"/>
                                        <p:tgtEl>
                                          <p:spTgt spid="30"/>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0"/>
                                  </p:stCondLst>
                                  <p:iterate type="wd">
                                    <p:tmPct val="10000"/>
                                  </p:iterate>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decel="10000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42" presetClass="entr" presetSubtype="0"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250"/>
                                        <p:tgtEl>
                                          <p:spTgt spid="37"/>
                                        </p:tgtEl>
                                      </p:cBhvr>
                                    </p:animEffect>
                                    <p:anim calcmode="lin" valueType="num">
                                      <p:cBhvr>
                                        <p:cTn id="53" dur="250" fill="hold"/>
                                        <p:tgtEl>
                                          <p:spTgt spid="37"/>
                                        </p:tgtEl>
                                        <p:attrNameLst>
                                          <p:attrName>ppt_x</p:attrName>
                                        </p:attrNameLst>
                                      </p:cBhvr>
                                      <p:tavLst>
                                        <p:tav tm="0">
                                          <p:val>
                                            <p:strVal val="#ppt_x"/>
                                          </p:val>
                                        </p:tav>
                                        <p:tav tm="100000">
                                          <p:val>
                                            <p:strVal val="#ppt_x"/>
                                          </p:val>
                                        </p:tav>
                                      </p:tavLst>
                                    </p:anim>
                                    <p:anim calcmode="lin" valueType="num">
                                      <p:cBhvr>
                                        <p:cTn id="54" dur="250" fill="hold"/>
                                        <p:tgtEl>
                                          <p:spTgt spid="37"/>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0"/>
                                  </p:stCondLst>
                                  <p:iterate type="wd">
                                    <p:tmPct val="10000"/>
                                  </p:iterate>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decel="10000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1+#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42"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250"/>
                                        <p:tgtEl>
                                          <p:spTgt spid="47"/>
                                        </p:tgtEl>
                                      </p:cBhvr>
                                    </p:animEffect>
                                    <p:anim calcmode="lin" valueType="num">
                                      <p:cBhvr>
                                        <p:cTn id="68" dur="250" fill="hold"/>
                                        <p:tgtEl>
                                          <p:spTgt spid="47"/>
                                        </p:tgtEl>
                                        <p:attrNameLst>
                                          <p:attrName>ppt_x</p:attrName>
                                        </p:attrNameLst>
                                      </p:cBhvr>
                                      <p:tavLst>
                                        <p:tav tm="0">
                                          <p:val>
                                            <p:strVal val="#ppt_x"/>
                                          </p:val>
                                        </p:tav>
                                        <p:tav tm="100000">
                                          <p:val>
                                            <p:strVal val="#ppt_x"/>
                                          </p:val>
                                        </p:tav>
                                      </p:tavLst>
                                    </p:anim>
                                    <p:anim calcmode="lin" valueType="num">
                                      <p:cBhvr>
                                        <p:cTn id="69" dur="250" fill="hold"/>
                                        <p:tgtEl>
                                          <p:spTgt spid="47"/>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0"/>
                                  </p:stCondLst>
                                  <p:iterate type="wd">
                                    <p:tmPct val="10000"/>
                                  </p:iterate>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decel="100000"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1+#ppt_w/2"/>
                                          </p:val>
                                        </p:tav>
                                        <p:tav tm="100000">
                                          <p:val>
                                            <p:strVal val="#ppt_x"/>
                                          </p:val>
                                        </p:tav>
                                      </p:tavLst>
                                    </p:anim>
                                    <p:anim calcmode="lin" valueType="num">
                                      <p:cBhvr additive="base">
                                        <p:cTn id="78" dur="500" fill="hold"/>
                                        <p:tgtEl>
                                          <p:spTgt spid="19"/>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500"/>
                            </p:stCondLst>
                            <p:childTnLst>
                              <p:par>
                                <p:cTn id="80" presetID="42"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250"/>
                                        <p:tgtEl>
                                          <p:spTgt spid="44"/>
                                        </p:tgtEl>
                                      </p:cBhvr>
                                    </p:animEffect>
                                    <p:anim calcmode="lin" valueType="num">
                                      <p:cBhvr>
                                        <p:cTn id="83" dur="250" fill="hold"/>
                                        <p:tgtEl>
                                          <p:spTgt spid="44"/>
                                        </p:tgtEl>
                                        <p:attrNameLst>
                                          <p:attrName>ppt_x</p:attrName>
                                        </p:attrNameLst>
                                      </p:cBhvr>
                                      <p:tavLst>
                                        <p:tav tm="0">
                                          <p:val>
                                            <p:strVal val="#ppt_x"/>
                                          </p:val>
                                        </p:tav>
                                        <p:tav tm="100000">
                                          <p:val>
                                            <p:strVal val="#ppt_x"/>
                                          </p:val>
                                        </p:tav>
                                      </p:tavLst>
                                    </p:anim>
                                    <p:anim calcmode="lin" valueType="num">
                                      <p:cBhvr>
                                        <p:cTn id="84" dur="250" fill="hold"/>
                                        <p:tgtEl>
                                          <p:spTgt spid="44"/>
                                        </p:tgtEl>
                                        <p:attrNameLst>
                                          <p:attrName>ppt_y</p:attrName>
                                        </p:attrNameLst>
                                      </p:cBhvr>
                                      <p:tavLst>
                                        <p:tav tm="0">
                                          <p:val>
                                            <p:strVal val="#ppt_y+.1"/>
                                          </p:val>
                                        </p:tav>
                                        <p:tav tm="100000">
                                          <p:val>
                                            <p:strVal val="#ppt_y"/>
                                          </p:val>
                                        </p:tav>
                                      </p:tavLst>
                                    </p:anim>
                                  </p:childTnLst>
                                </p:cTn>
                              </p:par>
                              <p:par>
                                <p:cTn id="85" presetID="10" presetClass="entr" presetSubtype="0" fill="hold" grpId="0" nodeType="withEffect">
                                  <p:stCondLst>
                                    <p:cond delay="0"/>
                                  </p:stCondLst>
                                  <p:iterate type="wd">
                                    <p:tmPct val="10000"/>
                                  </p:iterate>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1" grpId="0"/>
      <p:bldP spid="37" grpId="0"/>
      <p:bldP spid="38" grpId="0"/>
      <p:bldP spid="44" grpId="0"/>
      <p:bldP spid="45" grpId="0"/>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合 1"/>
          <p:cNvGrpSpPr>
            <a:grpSpLocks/>
          </p:cNvGrpSpPr>
          <p:nvPr/>
        </p:nvGrpSpPr>
        <p:grpSpPr bwMode="auto">
          <a:xfrm>
            <a:off x="-212725" y="-120650"/>
            <a:ext cx="3752850" cy="936625"/>
            <a:chOff x="-213069" y="-120985"/>
            <a:chExt cx="3753194"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283" y="264822"/>
              <a:ext cx="2641842"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sp>
        <p:nvSpPr>
          <p:cNvPr id="14" name="文本框 13"/>
          <p:cNvSpPr txBox="1"/>
          <p:nvPr/>
        </p:nvSpPr>
        <p:spPr>
          <a:xfrm>
            <a:off x="1489075" y="2152650"/>
            <a:ext cx="739775"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2"/>
                </a:solidFill>
                <a:latin typeface="+mj-ea"/>
                <a:ea typeface="+mj-ea"/>
                <a:cs typeface="+mn-cs"/>
              </a:rPr>
              <a:t>72</a:t>
            </a:r>
            <a:r>
              <a:rPr lang="en-US" altLang="zh-CN" dirty="0">
                <a:solidFill>
                  <a:schemeClr val="accent2"/>
                </a:solidFill>
                <a:latin typeface="+mn-lt"/>
                <a:ea typeface="+mn-ea"/>
                <a:cs typeface="+mn-cs"/>
              </a:rPr>
              <a:t>%</a:t>
            </a:r>
            <a:endParaRPr lang="zh-CN" altLang="en-US" sz="2400" dirty="0">
              <a:solidFill>
                <a:schemeClr val="accent2"/>
              </a:solidFill>
              <a:latin typeface="+mn-lt"/>
              <a:ea typeface="+mn-ea"/>
              <a:cs typeface="+mn-cs"/>
            </a:endParaRPr>
          </a:p>
        </p:txBody>
      </p:sp>
      <p:sp>
        <p:nvSpPr>
          <p:cNvPr id="17" name="文本框 16"/>
          <p:cNvSpPr txBox="1"/>
          <p:nvPr/>
        </p:nvSpPr>
        <p:spPr>
          <a:xfrm>
            <a:off x="8196263" y="179228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1"/>
                </a:solidFill>
                <a:latin typeface="方正北魏楷书简体"/>
                <a:ea typeface="方正北魏楷书简体"/>
                <a:cs typeface="方正北魏楷书简体"/>
              </a:rPr>
              <a:t>点击添加标题</a:t>
            </a:r>
          </a:p>
        </p:txBody>
      </p:sp>
      <p:sp>
        <p:nvSpPr>
          <p:cNvPr id="18" name="文本框 17"/>
          <p:cNvSpPr txBox="1"/>
          <p:nvPr/>
        </p:nvSpPr>
        <p:spPr>
          <a:xfrm>
            <a:off x="8196263" y="2171700"/>
            <a:ext cx="3392487"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graphicFrame>
        <p:nvGraphicFramePr>
          <p:cNvPr id="107" name="图表 106"/>
          <p:cNvGraphicFramePr>
            <a:graphicFrameLocks/>
          </p:cNvGraphicFramePr>
          <p:nvPr/>
        </p:nvGraphicFramePr>
        <p:xfrm>
          <a:off x="6005513" y="1504950"/>
          <a:ext cx="2584450" cy="1755775"/>
        </p:xfrm>
        <a:graphic>
          <a:graphicData uri="http://schemas.openxmlformats.org/drawingml/2006/chart">
            <c:chart xmlns:c="http://schemas.openxmlformats.org/drawingml/2006/chart" xmlns:r="http://schemas.openxmlformats.org/officeDocument/2006/relationships" r:id="rId2"/>
          </a:graphicData>
        </a:graphic>
      </p:graphicFrame>
      <p:sp>
        <p:nvSpPr>
          <p:cNvPr id="108" name="椭圆 107"/>
          <p:cNvSpPr/>
          <p:nvPr/>
        </p:nvSpPr>
        <p:spPr>
          <a:xfrm>
            <a:off x="6553200" y="1639888"/>
            <a:ext cx="1487488" cy="148748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6" name="文本框 105"/>
          <p:cNvSpPr txBox="1"/>
          <p:nvPr/>
        </p:nvSpPr>
        <p:spPr>
          <a:xfrm>
            <a:off x="6927850" y="2152650"/>
            <a:ext cx="739775"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1"/>
                </a:solidFill>
                <a:latin typeface="+mj-ea"/>
                <a:ea typeface="+mj-ea"/>
                <a:cs typeface="+mn-cs"/>
              </a:rPr>
              <a:t>59</a:t>
            </a:r>
            <a:r>
              <a:rPr lang="en-US" altLang="zh-CN" dirty="0">
                <a:solidFill>
                  <a:schemeClr val="accent1"/>
                </a:solidFill>
                <a:latin typeface="+mn-lt"/>
                <a:ea typeface="+mn-ea"/>
                <a:cs typeface="+mn-cs"/>
              </a:rPr>
              <a:t>%</a:t>
            </a:r>
            <a:endParaRPr lang="zh-CN" altLang="en-US" sz="2400" dirty="0">
              <a:solidFill>
                <a:schemeClr val="accent1"/>
              </a:solidFill>
              <a:latin typeface="+mn-lt"/>
              <a:ea typeface="+mn-ea"/>
              <a:cs typeface="+mn-cs"/>
            </a:endParaRPr>
          </a:p>
        </p:txBody>
      </p:sp>
      <p:graphicFrame>
        <p:nvGraphicFramePr>
          <p:cNvPr id="11" name="图表 10"/>
          <p:cNvGraphicFramePr>
            <a:graphicFrameLocks/>
          </p:cNvGraphicFramePr>
          <p:nvPr/>
        </p:nvGraphicFramePr>
        <p:xfrm>
          <a:off x="552450" y="1504950"/>
          <a:ext cx="2582863" cy="1755775"/>
        </p:xfrm>
        <a:graphic>
          <a:graphicData uri="http://schemas.openxmlformats.org/drawingml/2006/chart">
            <c:chart xmlns:c="http://schemas.openxmlformats.org/drawingml/2006/chart" xmlns:r="http://schemas.openxmlformats.org/officeDocument/2006/relationships" r:id="rId3"/>
          </a:graphicData>
        </a:graphic>
      </p:graphicFrame>
      <p:sp>
        <p:nvSpPr>
          <p:cNvPr id="12" name="椭圆 11"/>
          <p:cNvSpPr/>
          <p:nvPr/>
        </p:nvSpPr>
        <p:spPr>
          <a:xfrm>
            <a:off x="1100138" y="1639888"/>
            <a:ext cx="1487487" cy="148748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0" name="文本框 109"/>
          <p:cNvSpPr txBox="1"/>
          <p:nvPr/>
        </p:nvSpPr>
        <p:spPr>
          <a:xfrm>
            <a:off x="2741613" y="179228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chemeClr val="accent2"/>
                </a:solidFill>
                <a:latin typeface="方正北魏楷书简体"/>
                <a:ea typeface="方正北魏楷书简体"/>
                <a:cs typeface="方正北魏楷书简体"/>
              </a:rPr>
              <a:t>点击添加标题</a:t>
            </a:r>
          </a:p>
        </p:txBody>
      </p:sp>
      <p:sp>
        <p:nvSpPr>
          <p:cNvPr id="111" name="文本框 110"/>
          <p:cNvSpPr txBox="1"/>
          <p:nvPr/>
        </p:nvSpPr>
        <p:spPr>
          <a:xfrm>
            <a:off x="2741613" y="2171700"/>
            <a:ext cx="3392487"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graphicFrame>
        <p:nvGraphicFramePr>
          <p:cNvPr id="232" name="图表 231"/>
          <p:cNvGraphicFramePr>
            <a:graphicFrameLocks/>
          </p:cNvGraphicFramePr>
          <p:nvPr/>
        </p:nvGraphicFramePr>
        <p:xfrm>
          <a:off x="552450" y="4124325"/>
          <a:ext cx="2582863" cy="1757363"/>
        </p:xfrm>
        <a:graphic>
          <a:graphicData uri="http://schemas.openxmlformats.org/drawingml/2006/chart">
            <c:chart xmlns:c="http://schemas.openxmlformats.org/drawingml/2006/chart" xmlns:r="http://schemas.openxmlformats.org/officeDocument/2006/relationships" r:id="rId4"/>
          </a:graphicData>
        </a:graphic>
      </p:graphicFrame>
      <p:sp>
        <p:nvSpPr>
          <p:cNvPr id="233" name="椭圆 232"/>
          <p:cNvSpPr/>
          <p:nvPr/>
        </p:nvSpPr>
        <p:spPr>
          <a:xfrm>
            <a:off x="1100138" y="4259263"/>
            <a:ext cx="1487487" cy="148748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1" name="文本框 230"/>
          <p:cNvSpPr txBox="1"/>
          <p:nvPr/>
        </p:nvSpPr>
        <p:spPr>
          <a:xfrm>
            <a:off x="1473200" y="4772025"/>
            <a:ext cx="741363"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3"/>
                </a:solidFill>
                <a:latin typeface="+mj-ea"/>
                <a:ea typeface="+mj-ea"/>
                <a:cs typeface="+mn-cs"/>
              </a:rPr>
              <a:t>25</a:t>
            </a:r>
            <a:r>
              <a:rPr lang="en-US" altLang="zh-CN" dirty="0">
                <a:solidFill>
                  <a:schemeClr val="accent3"/>
                </a:solidFill>
                <a:latin typeface="+mn-lt"/>
                <a:ea typeface="+mn-ea"/>
                <a:cs typeface="+mn-cs"/>
              </a:rPr>
              <a:t>%</a:t>
            </a:r>
            <a:endParaRPr lang="zh-CN" altLang="en-US" sz="2400" dirty="0">
              <a:solidFill>
                <a:schemeClr val="accent3"/>
              </a:solidFill>
              <a:latin typeface="+mn-lt"/>
              <a:ea typeface="+mn-ea"/>
              <a:cs typeface="+mn-cs"/>
            </a:endParaRPr>
          </a:p>
        </p:txBody>
      </p:sp>
      <p:sp>
        <p:nvSpPr>
          <p:cNvPr id="235" name="文本框 234"/>
          <p:cNvSpPr txBox="1"/>
          <p:nvPr/>
        </p:nvSpPr>
        <p:spPr>
          <a:xfrm>
            <a:off x="2741613" y="444658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rgbClr val="364D76"/>
                </a:solidFill>
                <a:latin typeface="方正北魏楷书简体"/>
                <a:ea typeface="方正北魏楷书简体"/>
                <a:cs typeface="方正北魏楷书简体"/>
              </a:rPr>
              <a:t>点击添加标题</a:t>
            </a:r>
          </a:p>
        </p:txBody>
      </p:sp>
      <p:sp>
        <p:nvSpPr>
          <p:cNvPr id="236" name="文本框 235"/>
          <p:cNvSpPr txBox="1"/>
          <p:nvPr/>
        </p:nvSpPr>
        <p:spPr>
          <a:xfrm>
            <a:off x="2741613" y="4827588"/>
            <a:ext cx="3392487" cy="73183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graphicFrame>
        <p:nvGraphicFramePr>
          <p:cNvPr id="241" name="图表 240"/>
          <p:cNvGraphicFramePr>
            <a:graphicFrameLocks/>
          </p:cNvGraphicFramePr>
          <p:nvPr/>
        </p:nvGraphicFramePr>
        <p:xfrm>
          <a:off x="6005513" y="4124325"/>
          <a:ext cx="2584450" cy="1757363"/>
        </p:xfrm>
        <a:graphic>
          <a:graphicData uri="http://schemas.openxmlformats.org/drawingml/2006/chart">
            <c:chart xmlns:c="http://schemas.openxmlformats.org/drawingml/2006/chart" xmlns:r="http://schemas.openxmlformats.org/officeDocument/2006/relationships" r:id="rId5"/>
          </a:graphicData>
        </a:graphic>
      </p:graphicFrame>
      <p:sp>
        <p:nvSpPr>
          <p:cNvPr id="242" name="椭圆 241"/>
          <p:cNvSpPr/>
          <p:nvPr/>
        </p:nvSpPr>
        <p:spPr>
          <a:xfrm>
            <a:off x="6553200" y="4259263"/>
            <a:ext cx="1487488" cy="148748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0" name="文本框 239"/>
          <p:cNvSpPr txBox="1"/>
          <p:nvPr/>
        </p:nvSpPr>
        <p:spPr>
          <a:xfrm>
            <a:off x="6927850" y="4772025"/>
            <a:ext cx="739775"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3"/>
                </a:solidFill>
                <a:latin typeface="+mj-ea"/>
                <a:ea typeface="+mj-ea"/>
                <a:cs typeface="+mn-cs"/>
              </a:rPr>
              <a:t>83</a:t>
            </a:r>
            <a:r>
              <a:rPr lang="en-US" altLang="zh-CN" dirty="0">
                <a:solidFill>
                  <a:schemeClr val="accent3"/>
                </a:solidFill>
                <a:latin typeface="+mn-lt"/>
                <a:ea typeface="+mn-ea"/>
                <a:cs typeface="+mn-cs"/>
              </a:rPr>
              <a:t>%</a:t>
            </a:r>
            <a:endParaRPr lang="zh-CN" altLang="en-US" sz="2400" dirty="0">
              <a:solidFill>
                <a:schemeClr val="accent3"/>
              </a:solidFill>
              <a:latin typeface="+mn-lt"/>
              <a:ea typeface="+mn-ea"/>
              <a:cs typeface="+mn-cs"/>
            </a:endParaRPr>
          </a:p>
        </p:txBody>
      </p:sp>
      <p:sp>
        <p:nvSpPr>
          <p:cNvPr id="244" name="文本框 243"/>
          <p:cNvSpPr txBox="1"/>
          <p:nvPr/>
        </p:nvSpPr>
        <p:spPr>
          <a:xfrm>
            <a:off x="8196263" y="444658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solidFill>
                  <a:srgbClr val="364D76"/>
                </a:solidFill>
                <a:latin typeface="方正北魏楷书简体"/>
                <a:ea typeface="方正北魏楷书简体"/>
                <a:cs typeface="方正北魏楷书简体"/>
              </a:rPr>
              <a:t>点击添加标题</a:t>
            </a:r>
          </a:p>
        </p:txBody>
      </p:sp>
      <p:sp>
        <p:nvSpPr>
          <p:cNvPr id="245" name="文本框 244"/>
          <p:cNvSpPr txBox="1"/>
          <p:nvPr/>
        </p:nvSpPr>
        <p:spPr>
          <a:xfrm>
            <a:off x="8196263" y="4827588"/>
            <a:ext cx="3392487" cy="73183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404040"/>
                </a:solidFill>
              </a:rPr>
              <a:t>点击添加文字说明点击添加文字说明点击添加文字说</a:t>
            </a: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6" presetClass="emph" presetSubtype="0" fill="hold" grpId="1" nodeType="withEffect">
                                  <p:stCondLst>
                                    <p:cond delay="250"/>
                                  </p:stCondLst>
                                  <p:childTnLst>
                                    <p:animEffect transition="out" filter="fade">
                                      <p:cBhvr>
                                        <p:cTn id="11" dur="500" tmFilter="0, 0; .2, .5; .8, .5; 1, 0"/>
                                        <p:tgtEl>
                                          <p:spTgt spid="12"/>
                                        </p:tgtEl>
                                      </p:cBhvr>
                                    </p:animEffect>
                                    <p:animScale>
                                      <p:cBhvr>
                                        <p:cTn id="12" dur="250" autoRev="1" fill="hold"/>
                                        <p:tgtEl>
                                          <p:spTgt spid="12"/>
                                        </p:tgtEl>
                                      </p:cBhvr>
                                      <p:by x="105000" y="105000"/>
                                    </p:animScale>
                                  </p:childTnLst>
                                </p:cTn>
                              </p:par>
                            </p:childTnLst>
                          </p:cTn>
                        </p:par>
                        <p:par>
                          <p:cTn id="13" fill="hold" nodeType="afterGroup">
                            <p:stCondLst>
                              <p:cond delay="750"/>
                            </p:stCondLst>
                            <p:childTnLst>
                              <p:par>
                                <p:cTn id="14" presetID="21" presetClass="entr" presetSubtype="1"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750"/>
                                        <p:tgtEl>
                                          <p:spTgt spid="11"/>
                                        </p:tgtEl>
                                      </p:cBhvr>
                                    </p:animEffect>
                                  </p:childTnLst>
                                </p:cTn>
                              </p:par>
                            </p:childTnLst>
                          </p:cTn>
                        </p:par>
                        <p:par>
                          <p:cTn id="17" fill="hold" nodeType="afterGroup">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anim calcmode="lin" valueType="num">
                                      <p:cBhvr>
                                        <p:cTn id="21" dur="250" fill="hold"/>
                                        <p:tgtEl>
                                          <p:spTgt spid="14"/>
                                        </p:tgtEl>
                                        <p:attrNameLst>
                                          <p:attrName>ppt_x</p:attrName>
                                        </p:attrNameLst>
                                      </p:cBhvr>
                                      <p:tavLst>
                                        <p:tav tm="0">
                                          <p:val>
                                            <p:strVal val="#ppt_x"/>
                                          </p:val>
                                        </p:tav>
                                        <p:tav tm="100000">
                                          <p:val>
                                            <p:strVal val="#ppt_x"/>
                                          </p:val>
                                        </p:tav>
                                      </p:tavLst>
                                    </p:anim>
                                    <p:anim calcmode="lin" valueType="num">
                                      <p:cBhvr>
                                        <p:cTn id="22" dur="250" fill="hold"/>
                                        <p:tgtEl>
                                          <p:spTgt spid="14"/>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1750"/>
                            </p:stCondLst>
                            <p:childTnLst>
                              <p:par>
                                <p:cTn id="24" presetID="42" presetClass="entr" presetSubtype="0" fill="hold" grpId="0" nodeType="after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250"/>
                                        <p:tgtEl>
                                          <p:spTgt spid="110"/>
                                        </p:tgtEl>
                                      </p:cBhvr>
                                    </p:animEffect>
                                    <p:anim calcmode="lin" valueType="num">
                                      <p:cBhvr>
                                        <p:cTn id="27" dur="250" fill="hold"/>
                                        <p:tgtEl>
                                          <p:spTgt spid="110"/>
                                        </p:tgtEl>
                                        <p:attrNameLst>
                                          <p:attrName>ppt_x</p:attrName>
                                        </p:attrNameLst>
                                      </p:cBhvr>
                                      <p:tavLst>
                                        <p:tav tm="0">
                                          <p:val>
                                            <p:strVal val="#ppt_x"/>
                                          </p:val>
                                        </p:tav>
                                        <p:tav tm="100000">
                                          <p:val>
                                            <p:strVal val="#ppt_x"/>
                                          </p:val>
                                        </p:tav>
                                      </p:tavLst>
                                    </p:anim>
                                    <p:anim calcmode="lin" valueType="num">
                                      <p:cBhvr>
                                        <p:cTn id="28" dur="250" fill="hold"/>
                                        <p:tgtEl>
                                          <p:spTgt spid="110"/>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0"/>
                                  </p:stCondLst>
                                  <p:iterate type="wd">
                                    <p:tmPct val="10000"/>
                                  </p:iterate>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08"/>
                                        </p:tgtEl>
                                        <p:attrNameLst>
                                          <p:attrName>style.visibility</p:attrName>
                                        </p:attrNameLst>
                                      </p:cBhvr>
                                      <p:to>
                                        <p:strVal val="visible"/>
                                      </p:to>
                                    </p:set>
                                    <p:anim calcmode="lin" valueType="num">
                                      <p:cBhvr>
                                        <p:cTn id="36" dur="500" fill="hold"/>
                                        <p:tgtEl>
                                          <p:spTgt spid="108"/>
                                        </p:tgtEl>
                                        <p:attrNameLst>
                                          <p:attrName>ppt_w</p:attrName>
                                        </p:attrNameLst>
                                      </p:cBhvr>
                                      <p:tavLst>
                                        <p:tav tm="0">
                                          <p:val>
                                            <p:fltVal val="0"/>
                                          </p:val>
                                        </p:tav>
                                        <p:tav tm="100000">
                                          <p:val>
                                            <p:strVal val="#ppt_w"/>
                                          </p:val>
                                        </p:tav>
                                      </p:tavLst>
                                    </p:anim>
                                    <p:anim calcmode="lin" valueType="num">
                                      <p:cBhvr>
                                        <p:cTn id="37" dur="500" fill="hold"/>
                                        <p:tgtEl>
                                          <p:spTgt spid="108"/>
                                        </p:tgtEl>
                                        <p:attrNameLst>
                                          <p:attrName>ppt_h</p:attrName>
                                        </p:attrNameLst>
                                      </p:cBhvr>
                                      <p:tavLst>
                                        <p:tav tm="0">
                                          <p:val>
                                            <p:fltVal val="0"/>
                                          </p:val>
                                        </p:tav>
                                        <p:tav tm="100000">
                                          <p:val>
                                            <p:strVal val="#ppt_h"/>
                                          </p:val>
                                        </p:tav>
                                      </p:tavLst>
                                    </p:anim>
                                    <p:animEffect transition="in" filter="fade">
                                      <p:cBhvr>
                                        <p:cTn id="38" dur="500"/>
                                        <p:tgtEl>
                                          <p:spTgt spid="108"/>
                                        </p:tgtEl>
                                      </p:cBhvr>
                                    </p:animEffect>
                                  </p:childTnLst>
                                </p:cTn>
                              </p:par>
                              <p:par>
                                <p:cTn id="39" presetID="26" presetClass="emph" presetSubtype="0" fill="hold" grpId="1" nodeType="withEffect">
                                  <p:stCondLst>
                                    <p:cond delay="250"/>
                                  </p:stCondLst>
                                  <p:childTnLst>
                                    <p:animEffect transition="out" filter="fade">
                                      <p:cBhvr>
                                        <p:cTn id="40" dur="500" tmFilter="0, 0; .2, .5; .8, .5; 1, 0"/>
                                        <p:tgtEl>
                                          <p:spTgt spid="108"/>
                                        </p:tgtEl>
                                      </p:cBhvr>
                                    </p:animEffect>
                                    <p:animScale>
                                      <p:cBhvr>
                                        <p:cTn id="41" dur="250" autoRev="1" fill="hold"/>
                                        <p:tgtEl>
                                          <p:spTgt spid="108"/>
                                        </p:tgtEl>
                                      </p:cBhvr>
                                      <p:by x="105000" y="105000"/>
                                    </p:animScale>
                                  </p:childTnLst>
                                </p:cTn>
                              </p:par>
                            </p:childTnLst>
                          </p:cTn>
                        </p:par>
                        <p:par>
                          <p:cTn id="42" fill="hold" nodeType="afterGroup">
                            <p:stCondLst>
                              <p:cond delay="750"/>
                            </p:stCondLst>
                            <p:childTnLst>
                              <p:par>
                                <p:cTn id="43" presetID="21" presetClass="entr" presetSubtype="1" fill="hold" grpId="0" nodeType="after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wheel(1)">
                                      <p:cBhvr>
                                        <p:cTn id="45" dur="750"/>
                                        <p:tgtEl>
                                          <p:spTgt spid="107"/>
                                        </p:tgtEl>
                                      </p:cBhvr>
                                    </p:animEffect>
                                  </p:childTnLst>
                                </p:cTn>
                              </p:par>
                            </p:childTnLst>
                          </p:cTn>
                        </p:par>
                        <p:par>
                          <p:cTn id="46" fill="hold" nodeType="afterGroup">
                            <p:stCondLst>
                              <p:cond delay="1500"/>
                            </p:stCondLst>
                            <p:childTnLst>
                              <p:par>
                                <p:cTn id="47" presetID="42" presetClass="entr" presetSubtype="0" fill="hold" grpId="0" nodeType="after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fade">
                                      <p:cBhvr>
                                        <p:cTn id="49" dur="250"/>
                                        <p:tgtEl>
                                          <p:spTgt spid="106"/>
                                        </p:tgtEl>
                                      </p:cBhvr>
                                    </p:animEffect>
                                    <p:anim calcmode="lin" valueType="num">
                                      <p:cBhvr>
                                        <p:cTn id="50" dur="250" fill="hold"/>
                                        <p:tgtEl>
                                          <p:spTgt spid="106"/>
                                        </p:tgtEl>
                                        <p:attrNameLst>
                                          <p:attrName>ppt_x</p:attrName>
                                        </p:attrNameLst>
                                      </p:cBhvr>
                                      <p:tavLst>
                                        <p:tav tm="0">
                                          <p:val>
                                            <p:strVal val="#ppt_x"/>
                                          </p:val>
                                        </p:tav>
                                        <p:tav tm="100000">
                                          <p:val>
                                            <p:strVal val="#ppt_x"/>
                                          </p:val>
                                        </p:tav>
                                      </p:tavLst>
                                    </p:anim>
                                    <p:anim calcmode="lin" valueType="num">
                                      <p:cBhvr>
                                        <p:cTn id="51" dur="250" fill="hold"/>
                                        <p:tgtEl>
                                          <p:spTgt spid="106"/>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1750"/>
                            </p:stCondLst>
                            <p:childTnLst>
                              <p:par>
                                <p:cTn id="53" presetID="42"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250"/>
                                        <p:tgtEl>
                                          <p:spTgt spid="17"/>
                                        </p:tgtEl>
                                      </p:cBhvr>
                                    </p:animEffect>
                                    <p:anim calcmode="lin" valueType="num">
                                      <p:cBhvr>
                                        <p:cTn id="56" dur="250" fill="hold"/>
                                        <p:tgtEl>
                                          <p:spTgt spid="17"/>
                                        </p:tgtEl>
                                        <p:attrNameLst>
                                          <p:attrName>ppt_x</p:attrName>
                                        </p:attrNameLst>
                                      </p:cBhvr>
                                      <p:tavLst>
                                        <p:tav tm="0">
                                          <p:val>
                                            <p:strVal val="#ppt_x"/>
                                          </p:val>
                                        </p:tav>
                                        <p:tav tm="100000">
                                          <p:val>
                                            <p:strVal val="#ppt_x"/>
                                          </p:val>
                                        </p:tav>
                                      </p:tavLst>
                                    </p:anim>
                                    <p:anim calcmode="lin" valueType="num">
                                      <p:cBhvr>
                                        <p:cTn id="57" dur="250" fill="hold"/>
                                        <p:tgtEl>
                                          <p:spTgt spid="17"/>
                                        </p:tgtEl>
                                        <p:attrNameLst>
                                          <p:attrName>ppt_y</p:attrName>
                                        </p:attrNameLst>
                                      </p:cBhvr>
                                      <p:tavLst>
                                        <p:tav tm="0">
                                          <p:val>
                                            <p:strVal val="#ppt_y+.1"/>
                                          </p:val>
                                        </p:tav>
                                        <p:tav tm="100000">
                                          <p:val>
                                            <p:strVal val="#ppt_y"/>
                                          </p:val>
                                        </p:tav>
                                      </p:tavLst>
                                    </p:anim>
                                  </p:childTnLst>
                                </p:cTn>
                              </p:par>
                              <p:par>
                                <p:cTn id="58" presetID="10" presetClass="entr" presetSubtype="0" fill="hold" grpId="0" nodeType="withEffect">
                                  <p:stCondLst>
                                    <p:cond delay="0"/>
                                  </p:stCondLst>
                                  <p:iterate type="wd">
                                    <p:tmPct val="10000"/>
                                  </p:iterate>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33"/>
                                        </p:tgtEl>
                                        <p:attrNameLst>
                                          <p:attrName>style.visibility</p:attrName>
                                        </p:attrNameLst>
                                      </p:cBhvr>
                                      <p:to>
                                        <p:strVal val="visible"/>
                                      </p:to>
                                    </p:set>
                                    <p:anim calcmode="lin" valueType="num">
                                      <p:cBhvr>
                                        <p:cTn id="65" dur="500" fill="hold"/>
                                        <p:tgtEl>
                                          <p:spTgt spid="233"/>
                                        </p:tgtEl>
                                        <p:attrNameLst>
                                          <p:attrName>ppt_w</p:attrName>
                                        </p:attrNameLst>
                                      </p:cBhvr>
                                      <p:tavLst>
                                        <p:tav tm="0">
                                          <p:val>
                                            <p:fltVal val="0"/>
                                          </p:val>
                                        </p:tav>
                                        <p:tav tm="100000">
                                          <p:val>
                                            <p:strVal val="#ppt_w"/>
                                          </p:val>
                                        </p:tav>
                                      </p:tavLst>
                                    </p:anim>
                                    <p:anim calcmode="lin" valueType="num">
                                      <p:cBhvr>
                                        <p:cTn id="66" dur="500" fill="hold"/>
                                        <p:tgtEl>
                                          <p:spTgt spid="233"/>
                                        </p:tgtEl>
                                        <p:attrNameLst>
                                          <p:attrName>ppt_h</p:attrName>
                                        </p:attrNameLst>
                                      </p:cBhvr>
                                      <p:tavLst>
                                        <p:tav tm="0">
                                          <p:val>
                                            <p:fltVal val="0"/>
                                          </p:val>
                                        </p:tav>
                                        <p:tav tm="100000">
                                          <p:val>
                                            <p:strVal val="#ppt_h"/>
                                          </p:val>
                                        </p:tav>
                                      </p:tavLst>
                                    </p:anim>
                                    <p:animEffect transition="in" filter="fade">
                                      <p:cBhvr>
                                        <p:cTn id="67" dur="500"/>
                                        <p:tgtEl>
                                          <p:spTgt spid="233"/>
                                        </p:tgtEl>
                                      </p:cBhvr>
                                    </p:animEffect>
                                  </p:childTnLst>
                                </p:cTn>
                              </p:par>
                              <p:par>
                                <p:cTn id="68" presetID="26" presetClass="emph" presetSubtype="0" fill="hold" grpId="1" nodeType="withEffect">
                                  <p:stCondLst>
                                    <p:cond delay="250"/>
                                  </p:stCondLst>
                                  <p:childTnLst>
                                    <p:animEffect transition="out" filter="fade">
                                      <p:cBhvr>
                                        <p:cTn id="69" dur="500" tmFilter="0, 0; .2, .5; .8, .5; 1, 0"/>
                                        <p:tgtEl>
                                          <p:spTgt spid="233"/>
                                        </p:tgtEl>
                                      </p:cBhvr>
                                    </p:animEffect>
                                    <p:animScale>
                                      <p:cBhvr>
                                        <p:cTn id="70" dur="250" autoRev="1" fill="hold"/>
                                        <p:tgtEl>
                                          <p:spTgt spid="233"/>
                                        </p:tgtEl>
                                      </p:cBhvr>
                                      <p:by x="105000" y="105000"/>
                                    </p:animScale>
                                  </p:childTnLst>
                                </p:cTn>
                              </p:par>
                            </p:childTnLst>
                          </p:cTn>
                        </p:par>
                        <p:par>
                          <p:cTn id="71" fill="hold" nodeType="afterGroup">
                            <p:stCondLst>
                              <p:cond delay="750"/>
                            </p:stCondLst>
                            <p:childTnLst>
                              <p:par>
                                <p:cTn id="72" presetID="21" presetClass="entr" presetSubtype="1" fill="hold" grpId="0" nodeType="afterEffect">
                                  <p:stCondLst>
                                    <p:cond delay="0"/>
                                  </p:stCondLst>
                                  <p:childTnLst>
                                    <p:set>
                                      <p:cBhvr>
                                        <p:cTn id="73" dur="1" fill="hold">
                                          <p:stCondLst>
                                            <p:cond delay="0"/>
                                          </p:stCondLst>
                                        </p:cTn>
                                        <p:tgtEl>
                                          <p:spTgt spid="232"/>
                                        </p:tgtEl>
                                        <p:attrNameLst>
                                          <p:attrName>style.visibility</p:attrName>
                                        </p:attrNameLst>
                                      </p:cBhvr>
                                      <p:to>
                                        <p:strVal val="visible"/>
                                      </p:to>
                                    </p:set>
                                    <p:animEffect transition="in" filter="wheel(1)">
                                      <p:cBhvr>
                                        <p:cTn id="74" dur="750"/>
                                        <p:tgtEl>
                                          <p:spTgt spid="232"/>
                                        </p:tgtEl>
                                      </p:cBhvr>
                                    </p:animEffect>
                                  </p:childTnLst>
                                </p:cTn>
                              </p:par>
                            </p:childTnLst>
                          </p:cTn>
                        </p:par>
                        <p:par>
                          <p:cTn id="75" fill="hold" nodeType="afterGroup">
                            <p:stCondLst>
                              <p:cond delay="1500"/>
                            </p:stCondLst>
                            <p:childTnLst>
                              <p:par>
                                <p:cTn id="76" presetID="42" presetClass="entr" presetSubtype="0" fill="hold" grpId="0" nodeType="afterEffect">
                                  <p:stCondLst>
                                    <p:cond delay="0"/>
                                  </p:stCondLst>
                                  <p:childTnLst>
                                    <p:set>
                                      <p:cBhvr>
                                        <p:cTn id="77" dur="1" fill="hold">
                                          <p:stCondLst>
                                            <p:cond delay="0"/>
                                          </p:stCondLst>
                                        </p:cTn>
                                        <p:tgtEl>
                                          <p:spTgt spid="231"/>
                                        </p:tgtEl>
                                        <p:attrNameLst>
                                          <p:attrName>style.visibility</p:attrName>
                                        </p:attrNameLst>
                                      </p:cBhvr>
                                      <p:to>
                                        <p:strVal val="visible"/>
                                      </p:to>
                                    </p:set>
                                    <p:animEffect transition="in" filter="fade">
                                      <p:cBhvr>
                                        <p:cTn id="78" dur="250"/>
                                        <p:tgtEl>
                                          <p:spTgt spid="231"/>
                                        </p:tgtEl>
                                      </p:cBhvr>
                                    </p:animEffect>
                                    <p:anim calcmode="lin" valueType="num">
                                      <p:cBhvr>
                                        <p:cTn id="79" dur="250" fill="hold"/>
                                        <p:tgtEl>
                                          <p:spTgt spid="231"/>
                                        </p:tgtEl>
                                        <p:attrNameLst>
                                          <p:attrName>ppt_x</p:attrName>
                                        </p:attrNameLst>
                                      </p:cBhvr>
                                      <p:tavLst>
                                        <p:tav tm="0">
                                          <p:val>
                                            <p:strVal val="#ppt_x"/>
                                          </p:val>
                                        </p:tav>
                                        <p:tav tm="100000">
                                          <p:val>
                                            <p:strVal val="#ppt_x"/>
                                          </p:val>
                                        </p:tav>
                                      </p:tavLst>
                                    </p:anim>
                                    <p:anim calcmode="lin" valueType="num">
                                      <p:cBhvr>
                                        <p:cTn id="80" dur="250" fill="hold"/>
                                        <p:tgtEl>
                                          <p:spTgt spid="231"/>
                                        </p:tgtEl>
                                        <p:attrNameLst>
                                          <p:attrName>ppt_y</p:attrName>
                                        </p:attrNameLst>
                                      </p:cBhvr>
                                      <p:tavLst>
                                        <p:tav tm="0">
                                          <p:val>
                                            <p:strVal val="#ppt_y+.1"/>
                                          </p:val>
                                        </p:tav>
                                        <p:tav tm="100000">
                                          <p:val>
                                            <p:strVal val="#ppt_y"/>
                                          </p:val>
                                        </p:tav>
                                      </p:tavLst>
                                    </p:anim>
                                  </p:childTnLst>
                                </p:cTn>
                              </p:par>
                            </p:childTnLst>
                          </p:cTn>
                        </p:par>
                        <p:par>
                          <p:cTn id="81" fill="hold" nodeType="afterGroup">
                            <p:stCondLst>
                              <p:cond delay="1750"/>
                            </p:stCondLst>
                            <p:childTnLst>
                              <p:par>
                                <p:cTn id="82" presetID="42" presetClass="entr" presetSubtype="0" fill="hold" grpId="0" nodeType="afterEffect">
                                  <p:stCondLst>
                                    <p:cond delay="0"/>
                                  </p:stCondLst>
                                  <p:childTnLst>
                                    <p:set>
                                      <p:cBhvr>
                                        <p:cTn id="83" dur="1" fill="hold">
                                          <p:stCondLst>
                                            <p:cond delay="0"/>
                                          </p:stCondLst>
                                        </p:cTn>
                                        <p:tgtEl>
                                          <p:spTgt spid="235"/>
                                        </p:tgtEl>
                                        <p:attrNameLst>
                                          <p:attrName>style.visibility</p:attrName>
                                        </p:attrNameLst>
                                      </p:cBhvr>
                                      <p:to>
                                        <p:strVal val="visible"/>
                                      </p:to>
                                    </p:set>
                                    <p:animEffect transition="in" filter="fade">
                                      <p:cBhvr>
                                        <p:cTn id="84" dur="250"/>
                                        <p:tgtEl>
                                          <p:spTgt spid="235"/>
                                        </p:tgtEl>
                                      </p:cBhvr>
                                    </p:animEffect>
                                    <p:anim calcmode="lin" valueType="num">
                                      <p:cBhvr>
                                        <p:cTn id="85" dur="250" fill="hold"/>
                                        <p:tgtEl>
                                          <p:spTgt spid="235"/>
                                        </p:tgtEl>
                                        <p:attrNameLst>
                                          <p:attrName>ppt_x</p:attrName>
                                        </p:attrNameLst>
                                      </p:cBhvr>
                                      <p:tavLst>
                                        <p:tav tm="0">
                                          <p:val>
                                            <p:strVal val="#ppt_x"/>
                                          </p:val>
                                        </p:tav>
                                        <p:tav tm="100000">
                                          <p:val>
                                            <p:strVal val="#ppt_x"/>
                                          </p:val>
                                        </p:tav>
                                      </p:tavLst>
                                    </p:anim>
                                    <p:anim calcmode="lin" valueType="num">
                                      <p:cBhvr>
                                        <p:cTn id="86" dur="250" fill="hold"/>
                                        <p:tgtEl>
                                          <p:spTgt spid="235"/>
                                        </p:tgtEl>
                                        <p:attrNameLst>
                                          <p:attrName>ppt_y</p:attrName>
                                        </p:attrNameLst>
                                      </p:cBhvr>
                                      <p:tavLst>
                                        <p:tav tm="0">
                                          <p:val>
                                            <p:strVal val="#ppt_y+.1"/>
                                          </p:val>
                                        </p:tav>
                                        <p:tav tm="100000">
                                          <p:val>
                                            <p:strVal val="#ppt_y"/>
                                          </p:val>
                                        </p:tav>
                                      </p:tavLst>
                                    </p:anim>
                                  </p:childTnLst>
                                </p:cTn>
                              </p:par>
                              <p:par>
                                <p:cTn id="87" presetID="10" presetClass="entr" presetSubtype="0" fill="hold" grpId="0" nodeType="withEffect">
                                  <p:stCondLst>
                                    <p:cond delay="0"/>
                                  </p:stCondLst>
                                  <p:iterate type="wd">
                                    <p:tmPct val="10000"/>
                                  </p:iterate>
                                  <p:childTnLst>
                                    <p:set>
                                      <p:cBhvr>
                                        <p:cTn id="88" dur="1" fill="hold">
                                          <p:stCondLst>
                                            <p:cond delay="0"/>
                                          </p:stCondLst>
                                        </p:cTn>
                                        <p:tgtEl>
                                          <p:spTgt spid="236"/>
                                        </p:tgtEl>
                                        <p:attrNameLst>
                                          <p:attrName>style.visibility</p:attrName>
                                        </p:attrNameLst>
                                      </p:cBhvr>
                                      <p:to>
                                        <p:strVal val="visible"/>
                                      </p:to>
                                    </p:set>
                                    <p:animEffect transition="in" filter="fade">
                                      <p:cBhvr>
                                        <p:cTn id="89" dur="500"/>
                                        <p:tgtEl>
                                          <p:spTgt spid="23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242"/>
                                        </p:tgtEl>
                                        <p:attrNameLst>
                                          <p:attrName>style.visibility</p:attrName>
                                        </p:attrNameLst>
                                      </p:cBhvr>
                                      <p:to>
                                        <p:strVal val="visible"/>
                                      </p:to>
                                    </p:set>
                                    <p:anim calcmode="lin" valueType="num">
                                      <p:cBhvr>
                                        <p:cTn id="94" dur="500" fill="hold"/>
                                        <p:tgtEl>
                                          <p:spTgt spid="242"/>
                                        </p:tgtEl>
                                        <p:attrNameLst>
                                          <p:attrName>ppt_w</p:attrName>
                                        </p:attrNameLst>
                                      </p:cBhvr>
                                      <p:tavLst>
                                        <p:tav tm="0">
                                          <p:val>
                                            <p:fltVal val="0"/>
                                          </p:val>
                                        </p:tav>
                                        <p:tav tm="100000">
                                          <p:val>
                                            <p:strVal val="#ppt_w"/>
                                          </p:val>
                                        </p:tav>
                                      </p:tavLst>
                                    </p:anim>
                                    <p:anim calcmode="lin" valueType="num">
                                      <p:cBhvr>
                                        <p:cTn id="95" dur="500" fill="hold"/>
                                        <p:tgtEl>
                                          <p:spTgt spid="242"/>
                                        </p:tgtEl>
                                        <p:attrNameLst>
                                          <p:attrName>ppt_h</p:attrName>
                                        </p:attrNameLst>
                                      </p:cBhvr>
                                      <p:tavLst>
                                        <p:tav tm="0">
                                          <p:val>
                                            <p:fltVal val="0"/>
                                          </p:val>
                                        </p:tav>
                                        <p:tav tm="100000">
                                          <p:val>
                                            <p:strVal val="#ppt_h"/>
                                          </p:val>
                                        </p:tav>
                                      </p:tavLst>
                                    </p:anim>
                                    <p:animEffect transition="in" filter="fade">
                                      <p:cBhvr>
                                        <p:cTn id="96" dur="500"/>
                                        <p:tgtEl>
                                          <p:spTgt spid="242"/>
                                        </p:tgtEl>
                                      </p:cBhvr>
                                    </p:animEffect>
                                  </p:childTnLst>
                                </p:cTn>
                              </p:par>
                              <p:par>
                                <p:cTn id="97" presetID="26" presetClass="emph" presetSubtype="0" fill="hold" grpId="1" nodeType="withEffect">
                                  <p:stCondLst>
                                    <p:cond delay="250"/>
                                  </p:stCondLst>
                                  <p:childTnLst>
                                    <p:animEffect transition="out" filter="fade">
                                      <p:cBhvr>
                                        <p:cTn id="98" dur="500" tmFilter="0, 0; .2, .5; .8, .5; 1, 0"/>
                                        <p:tgtEl>
                                          <p:spTgt spid="242"/>
                                        </p:tgtEl>
                                      </p:cBhvr>
                                    </p:animEffect>
                                    <p:animScale>
                                      <p:cBhvr>
                                        <p:cTn id="99" dur="250" autoRev="1" fill="hold"/>
                                        <p:tgtEl>
                                          <p:spTgt spid="242"/>
                                        </p:tgtEl>
                                      </p:cBhvr>
                                      <p:by x="105000" y="105000"/>
                                    </p:animScale>
                                  </p:childTnLst>
                                </p:cTn>
                              </p:par>
                            </p:childTnLst>
                          </p:cTn>
                        </p:par>
                        <p:par>
                          <p:cTn id="100" fill="hold" nodeType="afterGroup">
                            <p:stCondLst>
                              <p:cond delay="750"/>
                            </p:stCondLst>
                            <p:childTnLst>
                              <p:par>
                                <p:cTn id="101" presetID="21" presetClass="entr" presetSubtype="1" fill="hold" grpId="0" nodeType="afterEffect">
                                  <p:stCondLst>
                                    <p:cond delay="0"/>
                                  </p:stCondLst>
                                  <p:childTnLst>
                                    <p:set>
                                      <p:cBhvr>
                                        <p:cTn id="102" dur="1" fill="hold">
                                          <p:stCondLst>
                                            <p:cond delay="0"/>
                                          </p:stCondLst>
                                        </p:cTn>
                                        <p:tgtEl>
                                          <p:spTgt spid="241"/>
                                        </p:tgtEl>
                                        <p:attrNameLst>
                                          <p:attrName>style.visibility</p:attrName>
                                        </p:attrNameLst>
                                      </p:cBhvr>
                                      <p:to>
                                        <p:strVal val="visible"/>
                                      </p:to>
                                    </p:set>
                                    <p:animEffect transition="in" filter="wheel(1)">
                                      <p:cBhvr>
                                        <p:cTn id="103" dur="750"/>
                                        <p:tgtEl>
                                          <p:spTgt spid="241"/>
                                        </p:tgtEl>
                                      </p:cBhvr>
                                    </p:animEffect>
                                  </p:childTnLst>
                                </p:cTn>
                              </p:par>
                            </p:childTnLst>
                          </p:cTn>
                        </p:par>
                        <p:par>
                          <p:cTn id="104" fill="hold" nodeType="afterGroup">
                            <p:stCondLst>
                              <p:cond delay="1500"/>
                            </p:stCondLst>
                            <p:childTnLst>
                              <p:par>
                                <p:cTn id="105" presetID="42" presetClass="entr" presetSubtype="0" fill="hold" grpId="0" nodeType="afterEffect">
                                  <p:stCondLst>
                                    <p:cond delay="0"/>
                                  </p:stCondLst>
                                  <p:childTnLst>
                                    <p:set>
                                      <p:cBhvr>
                                        <p:cTn id="106" dur="1" fill="hold">
                                          <p:stCondLst>
                                            <p:cond delay="0"/>
                                          </p:stCondLst>
                                        </p:cTn>
                                        <p:tgtEl>
                                          <p:spTgt spid="240"/>
                                        </p:tgtEl>
                                        <p:attrNameLst>
                                          <p:attrName>style.visibility</p:attrName>
                                        </p:attrNameLst>
                                      </p:cBhvr>
                                      <p:to>
                                        <p:strVal val="visible"/>
                                      </p:to>
                                    </p:set>
                                    <p:animEffect transition="in" filter="fade">
                                      <p:cBhvr>
                                        <p:cTn id="107" dur="250"/>
                                        <p:tgtEl>
                                          <p:spTgt spid="240"/>
                                        </p:tgtEl>
                                      </p:cBhvr>
                                    </p:animEffect>
                                    <p:anim calcmode="lin" valueType="num">
                                      <p:cBhvr>
                                        <p:cTn id="108" dur="250" fill="hold"/>
                                        <p:tgtEl>
                                          <p:spTgt spid="240"/>
                                        </p:tgtEl>
                                        <p:attrNameLst>
                                          <p:attrName>ppt_x</p:attrName>
                                        </p:attrNameLst>
                                      </p:cBhvr>
                                      <p:tavLst>
                                        <p:tav tm="0">
                                          <p:val>
                                            <p:strVal val="#ppt_x"/>
                                          </p:val>
                                        </p:tav>
                                        <p:tav tm="100000">
                                          <p:val>
                                            <p:strVal val="#ppt_x"/>
                                          </p:val>
                                        </p:tav>
                                      </p:tavLst>
                                    </p:anim>
                                    <p:anim calcmode="lin" valueType="num">
                                      <p:cBhvr>
                                        <p:cTn id="109" dur="250" fill="hold"/>
                                        <p:tgtEl>
                                          <p:spTgt spid="240"/>
                                        </p:tgtEl>
                                        <p:attrNameLst>
                                          <p:attrName>ppt_y</p:attrName>
                                        </p:attrNameLst>
                                      </p:cBhvr>
                                      <p:tavLst>
                                        <p:tav tm="0">
                                          <p:val>
                                            <p:strVal val="#ppt_y+.1"/>
                                          </p:val>
                                        </p:tav>
                                        <p:tav tm="100000">
                                          <p:val>
                                            <p:strVal val="#ppt_y"/>
                                          </p:val>
                                        </p:tav>
                                      </p:tavLst>
                                    </p:anim>
                                  </p:childTnLst>
                                </p:cTn>
                              </p:par>
                            </p:childTnLst>
                          </p:cTn>
                        </p:par>
                        <p:par>
                          <p:cTn id="110" fill="hold" nodeType="afterGroup">
                            <p:stCondLst>
                              <p:cond delay="1750"/>
                            </p:stCondLst>
                            <p:childTnLst>
                              <p:par>
                                <p:cTn id="111" presetID="42" presetClass="entr" presetSubtype="0" fill="hold" grpId="0" nodeType="afterEffect">
                                  <p:stCondLst>
                                    <p:cond delay="0"/>
                                  </p:stCondLst>
                                  <p:childTnLst>
                                    <p:set>
                                      <p:cBhvr>
                                        <p:cTn id="112" dur="1" fill="hold">
                                          <p:stCondLst>
                                            <p:cond delay="0"/>
                                          </p:stCondLst>
                                        </p:cTn>
                                        <p:tgtEl>
                                          <p:spTgt spid="244"/>
                                        </p:tgtEl>
                                        <p:attrNameLst>
                                          <p:attrName>style.visibility</p:attrName>
                                        </p:attrNameLst>
                                      </p:cBhvr>
                                      <p:to>
                                        <p:strVal val="visible"/>
                                      </p:to>
                                    </p:set>
                                    <p:animEffect transition="in" filter="fade">
                                      <p:cBhvr>
                                        <p:cTn id="113" dur="250"/>
                                        <p:tgtEl>
                                          <p:spTgt spid="244"/>
                                        </p:tgtEl>
                                      </p:cBhvr>
                                    </p:animEffect>
                                    <p:anim calcmode="lin" valueType="num">
                                      <p:cBhvr>
                                        <p:cTn id="114" dur="250" fill="hold"/>
                                        <p:tgtEl>
                                          <p:spTgt spid="244"/>
                                        </p:tgtEl>
                                        <p:attrNameLst>
                                          <p:attrName>ppt_x</p:attrName>
                                        </p:attrNameLst>
                                      </p:cBhvr>
                                      <p:tavLst>
                                        <p:tav tm="0">
                                          <p:val>
                                            <p:strVal val="#ppt_x"/>
                                          </p:val>
                                        </p:tav>
                                        <p:tav tm="100000">
                                          <p:val>
                                            <p:strVal val="#ppt_x"/>
                                          </p:val>
                                        </p:tav>
                                      </p:tavLst>
                                    </p:anim>
                                    <p:anim calcmode="lin" valueType="num">
                                      <p:cBhvr>
                                        <p:cTn id="115" dur="250" fill="hold"/>
                                        <p:tgtEl>
                                          <p:spTgt spid="244"/>
                                        </p:tgtEl>
                                        <p:attrNameLst>
                                          <p:attrName>ppt_y</p:attrName>
                                        </p:attrNameLst>
                                      </p:cBhvr>
                                      <p:tavLst>
                                        <p:tav tm="0">
                                          <p:val>
                                            <p:strVal val="#ppt_y+.1"/>
                                          </p:val>
                                        </p:tav>
                                        <p:tav tm="100000">
                                          <p:val>
                                            <p:strVal val="#ppt_y"/>
                                          </p:val>
                                        </p:tav>
                                      </p:tavLst>
                                    </p:anim>
                                  </p:childTnLst>
                                </p:cTn>
                              </p:par>
                              <p:par>
                                <p:cTn id="116" presetID="10" presetClass="entr" presetSubtype="0" fill="hold" grpId="0" nodeType="withEffect">
                                  <p:stCondLst>
                                    <p:cond delay="0"/>
                                  </p:stCondLst>
                                  <p:iterate type="wd">
                                    <p:tmPct val="10000"/>
                                  </p:iterate>
                                  <p:childTnLst>
                                    <p:set>
                                      <p:cBhvr>
                                        <p:cTn id="117" dur="1" fill="hold">
                                          <p:stCondLst>
                                            <p:cond delay="0"/>
                                          </p:stCondLst>
                                        </p:cTn>
                                        <p:tgtEl>
                                          <p:spTgt spid="245"/>
                                        </p:tgtEl>
                                        <p:attrNameLst>
                                          <p:attrName>style.visibility</p:attrName>
                                        </p:attrNameLst>
                                      </p:cBhvr>
                                      <p:to>
                                        <p:strVal val="visible"/>
                                      </p:to>
                                    </p:set>
                                    <p:animEffect transition="in" filter="fade">
                                      <p:cBhvr>
                                        <p:cTn id="118"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Graphic spid="107" grpId="0">
        <p:bldAsOne/>
      </p:bldGraphic>
      <p:bldP spid="108" grpId="0" animBg="1"/>
      <p:bldP spid="108" grpId="1" animBg="1"/>
      <p:bldP spid="106" grpId="0"/>
      <p:bldGraphic spid="11" grpId="0">
        <p:bldAsOne/>
      </p:bldGraphic>
      <p:bldP spid="12" grpId="0" animBg="1"/>
      <p:bldP spid="12" grpId="1" animBg="1"/>
      <p:bldP spid="110" grpId="0"/>
      <p:bldP spid="111" grpId="0"/>
      <p:bldGraphic spid="232" grpId="0">
        <p:bldAsOne/>
      </p:bldGraphic>
      <p:bldP spid="233" grpId="0" animBg="1"/>
      <p:bldP spid="233" grpId="1" animBg="1"/>
      <p:bldP spid="231" grpId="0"/>
      <p:bldP spid="235" grpId="0"/>
      <p:bldP spid="236" grpId="0"/>
      <p:bldGraphic spid="241" grpId="0">
        <p:bldAsOne/>
      </p:bldGraphic>
      <p:bldP spid="242" grpId="0" animBg="1"/>
      <p:bldP spid="242" grpId="1" animBg="1"/>
      <p:bldP spid="240" grpId="0"/>
      <p:bldP spid="244" grpId="0"/>
      <p:bldP spid="2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0" y="1290638"/>
            <a:ext cx="12192000" cy="4743450"/>
            <a:chOff x="0" y="1291041"/>
            <a:chExt cx="12192271" cy="4742448"/>
          </a:xfrm>
        </p:grpSpPr>
        <p:pic>
          <p:nvPicPr>
            <p:cNvPr id="24610" name="图片 5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91041"/>
              <a:ext cx="12192000" cy="474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矩形 51"/>
            <p:cNvSpPr/>
            <p:nvPr/>
          </p:nvSpPr>
          <p:spPr>
            <a:xfrm>
              <a:off x="0" y="1291041"/>
              <a:ext cx="12192271" cy="4742448"/>
            </a:xfrm>
            <a:prstGeom prst="rect">
              <a:avLst/>
            </a:prstGeom>
            <a:solidFill>
              <a:schemeClr val="tx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4579" name="组合 1"/>
          <p:cNvGrpSpPr>
            <a:grpSpLocks/>
          </p:cNvGrpSpPr>
          <p:nvPr/>
        </p:nvGrpSpPr>
        <p:grpSpPr bwMode="auto">
          <a:xfrm>
            <a:off x="-212725" y="-120650"/>
            <a:ext cx="3752850" cy="936625"/>
            <a:chOff x="-213069" y="-120985"/>
            <a:chExt cx="3753194" cy="936732"/>
          </a:xfrm>
        </p:grpSpPr>
        <p:grpSp>
          <p:nvGrpSpPr>
            <p:cNvPr id="12"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283" y="264822"/>
              <a:ext cx="2641842"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sp>
        <p:nvSpPr>
          <p:cNvPr id="9" name="Freeform 242"/>
          <p:cNvSpPr>
            <a:spLocks/>
          </p:cNvSpPr>
          <p:nvPr/>
        </p:nvSpPr>
        <p:spPr bwMode="auto">
          <a:xfrm>
            <a:off x="1403350" y="2111375"/>
            <a:ext cx="1450975" cy="1135063"/>
          </a:xfrm>
          <a:custGeom>
            <a:avLst/>
            <a:gdLst>
              <a:gd name="T0" fmla="*/ 395139 w 1051"/>
              <a:gd name="T1" fmla="*/ 68169 h 799"/>
              <a:gd name="T2" fmla="*/ 378560 w 1051"/>
              <a:gd name="T3" fmla="*/ 25563 h 799"/>
              <a:gd name="T4" fmla="*/ 442114 w 1051"/>
              <a:gd name="T5" fmla="*/ 0 h 799"/>
              <a:gd name="T6" fmla="*/ 454548 w 1051"/>
              <a:gd name="T7" fmla="*/ 46866 h 799"/>
              <a:gd name="T8" fmla="*/ 513957 w 1051"/>
              <a:gd name="T9" fmla="*/ 102254 h 799"/>
              <a:gd name="T10" fmla="*/ 544353 w 1051"/>
              <a:gd name="T11" fmla="*/ 102254 h 799"/>
              <a:gd name="T12" fmla="*/ 569222 w 1051"/>
              <a:gd name="T13" fmla="*/ 153380 h 799"/>
              <a:gd name="T14" fmla="*/ 632775 w 1051"/>
              <a:gd name="T15" fmla="*/ 144859 h 799"/>
              <a:gd name="T16" fmla="*/ 663171 w 1051"/>
              <a:gd name="T17" fmla="*/ 120716 h 799"/>
              <a:gd name="T18" fmla="*/ 682513 w 1051"/>
              <a:gd name="T19" fmla="*/ 144859 h 799"/>
              <a:gd name="T20" fmla="*/ 751594 w 1051"/>
              <a:gd name="T21" fmla="*/ 136338 h 799"/>
              <a:gd name="T22" fmla="*/ 762647 w 1051"/>
              <a:gd name="T23" fmla="*/ 157641 h 799"/>
              <a:gd name="T24" fmla="*/ 837253 w 1051"/>
              <a:gd name="T25" fmla="*/ 188885 h 799"/>
              <a:gd name="T26" fmla="*/ 922913 w 1051"/>
              <a:gd name="T27" fmla="*/ 200246 h 799"/>
              <a:gd name="T28" fmla="*/ 964361 w 1051"/>
              <a:gd name="T29" fmla="*/ 213028 h 799"/>
              <a:gd name="T30" fmla="*/ 1001664 w 1051"/>
              <a:gd name="T31" fmla="*/ 240012 h 799"/>
              <a:gd name="T32" fmla="*/ 1004427 w 1051"/>
              <a:gd name="T33" fmla="*/ 312441 h 799"/>
              <a:gd name="T34" fmla="*/ 956071 w 1051"/>
              <a:gd name="T35" fmla="*/ 336584 h 799"/>
              <a:gd name="T36" fmla="*/ 878701 w 1051"/>
              <a:gd name="T37" fmla="*/ 364988 h 799"/>
              <a:gd name="T38" fmla="*/ 892517 w 1051"/>
              <a:gd name="T39" fmla="*/ 423216 h 799"/>
              <a:gd name="T40" fmla="*/ 951926 w 1051"/>
              <a:gd name="T41" fmla="*/ 482864 h 799"/>
              <a:gd name="T42" fmla="*/ 925676 w 1051"/>
              <a:gd name="T43" fmla="*/ 580857 h 799"/>
              <a:gd name="T44" fmla="*/ 878701 w 1051"/>
              <a:gd name="T45" fmla="*/ 518369 h 799"/>
              <a:gd name="T46" fmla="*/ 859359 w 1051"/>
              <a:gd name="T47" fmla="*/ 495646 h 799"/>
              <a:gd name="T48" fmla="*/ 808240 w 1051"/>
              <a:gd name="T49" fmla="*/ 484284 h 799"/>
              <a:gd name="T50" fmla="*/ 766791 w 1051"/>
              <a:gd name="T51" fmla="*/ 526890 h 799"/>
              <a:gd name="T52" fmla="*/ 733633 w 1051"/>
              <a:gd name="T53" fmla="*/ 552453 h 799"/>
              <a:gd name="T54" fmla="*/ 686658 w 1051"/>
              <a:gd name="T55" fmla="*/ 539671 h 799"/>
              <a:gd name="T56" fmla="*/ 663171 w 1051"/>
              <a:gd name="T57" fmla="*/ 583697 h 799"/>
              <a:gd name="T58" fmla="*/ 719817 w 1051"/>
              <a:gd name="T59" fmla="*/ 629143 h 799"/>
              <a:gd name="T60" fmla="*/ 634157 w 1051"/>
              <a:gd name="T61" fmla="*/ 641925 h 799"/>
              <a:gd name="T62" fmla="*/ 609288 w 1051"/>
              <a:gd name="T63" fmla="*/ 613521 h 799"/>
              <a:gd name="T64" fmla="*/ 556787 w 1051"/>
              <a:gd name="T65" fmla="*/ 620622 h 799"/>
              <a:gd name="T66" fmla="*/ 544353 w 1051"/>
              <a:gd name="T67" fmla="*/ 578016 h 799"/>
              <a:gd name="T68" fmla="*/ 513957 w 1051"/>
              <a:gd name="T69" fmla="*/ 555293 h 799"/>
              <a:gd name="T70" fmla="*/ 511194 w 1051"/>
              <a:gd name="T71" fmla="*/ 587958 h 799"/>
              <a:gd name="T72" fmla="*/ 482180 w 1051"/>
              <a:gd name="T73" fmla="*/ 614941 h 799"/>
              <a:gd name="T74" fmla="*/ 435206 w 1051"/>
              <a:gd name="T75" fmla="*/ 700153 h 799"/>
              <a:gd name="T76" fmla="*/ 417245 w 1051"/>
              <a:gd name="T77" fmla="*/ 800986 h 799"/>
              <a:gd name="T78" fmla="*/ 353691 w 1051"/>
              <a:gd name="T79" fmla="*/ 819448 h 799"/>
              <a:gd name="T80" fmla="*/ 262505 w 1051"/>
              <a:gd name="T81" fmla="*/ 654707 h 799"/>
              <a:gd name="T82" fmla="*/ 208623 w 1051"/>
              <a:gd name="T83" fmla="*/ 626303 h 799"/>
              <a:gd name="T84" fmla="*/ 211386 w 1051"/>
              <a:gd name="T85" fmla="*/ 583697 h 799"/>
              <a:gd name="T86" fmla="*/ 165793 w 1051"/>
              <a:gd name="T87" fmla="*/ 587958 h 799"/>
              <a:gd name="T88" fmla="*/ 121581 w 1051"/>
              <a:gd name="T89" fmla="*/ 509847 h 799"/>
              <a:gd name="T90" fmla="*/ 113292 w 1051"/>
              <a:gd name="T91" fmla="*/ 359307 h 799"/>
              <a:gd name="T92" fmla="*/ 107765 w 1051"/>
              <a:gd name="T93" fmla="*/ 279777 h 799"/>
              <a:gd name="T94" fmla="*/ 0 w 1051"/>
              <a:gd name="T95" fmla="*/ 134918 h 799"/>
              <a:gd name="T96" fmla="*/ 15198 w 1051"/>
              <a:gd name="T97" fmla="*/ 95153 h 799"/>
              <a:gd name="T98" fmla="*/ 157503 w 1051"/>
              <a:gd name="T99" fmla="*/ 102254 h 799"/>
              <a:gd name="T100" fmla="*/ 204478 w 1051"/>
              <a:gd name="T101" fmla="*/ 112195 h 799"/>
              <a:gd name="T102" fmla="*/ 280466 w 1051"/>
              <a:gd name="T103" fmla="*/ 150540 h 799"/>
              <a:gd name="T104" fmla="*/ 288756 w 1051"/>
              <a:gd name="T105" fmla="*/ 105094 h 799"/>
              <a:gd name="T106" fmla="*/ 335730 w 1051"/>
              <a:gd name="T107" fmla="*/ 115035 h 799"/>
              <a:gd name="T108" fmla="*/ 381323 w 1051"/>
              <a:gd name="T109" fmla="*/ 105094 h 799"/>
              <a:gd name="T110" fmla="*/ 381323 w 1051"/>
              <a:gd name="T111" fmla="*/ 102254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solidFill>
            <a:schemeClr val="accent2"/>
          </a:solidFill>
          <a:ln>
            <a:noFill/>
          </a:ln>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Lst>
        </p:spPr>
        <p:txBody>
          <a:bodyPr/>
          <a:lstStyle/>
          <a:p>
            <a:endParaRPr lang="zh-TW" altLang="en-US"/>
          </a:p>
        </p:txBody>
      </p:sp>
      <p:grpSp>
        <p:nvGrpSpPr>
          <p:cNvPr id="16" name="组合 21"/>
          <p:cNvGrpSpPr>
            <a:grpSpLocks/>
          </p:cNvGrpSpPr>
          <p:nvPr/>
        </p:nvGrpSpPr>
        <p:grpSpPr bwMode="auto">
          <a:xfrm>
            <a:off x="1809750" y="2366963"/>
            <a:ext cx="519113" cy="469900"/>
            <a:chOff x="1305147" y="1819825"/>
            <a:chExt cx="518160" cy="468968"/>
          </a:xfrm>
        </p:grpSpPr>
        <p:sp>
          <p:nvSpPr>
            <p:cNvPr id="10" name="矩形: 圆角 9"/>
            <p:cNvSpPr/>
            <p:nvPr/>
          </p:nvSpPr>
          <p:spPr>
            <a:xfrm rot="2700000">
              <a:off x="1329743" y="1820582"/>
              <a:ext cx="468968" cy="467453"/>
            </a:xfrm>
            <a:prstGeom prst="roundRect">
              <a:avLst>
                <a:gd name="adj" fmla="val 9625"/>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框 10"/>
            <p:cNvSpPr txBox="1"/>
            <p:nvPr/>
          </p:nvSpPr>
          <p:spPr>
            <a:xfrm>
              <a:off x="1305147" y="1930730"/>
              <a:ext cx="518160" cy="277261"/>
            </a:xfrm>
            <a:prstGeom prst="rect">
              <a:avLst/>
            </a:prstGeom>
            <a:noFill/>
          </p:spPr>
          <p:txBody>
            <a:bodyPr>
              <a:spAutoFit/>
            </a:bodyPr>
            <a:lstStyle/>
            <a:p>
              <a:pPr algn="ctr" fontAlgn="auto">
                <a:spcBef>
                  <a:spcPts val="0"/>
                </a:spcBef>
                <a:spcAft>
                  <a:spcPts val="0"/>
                </a:spcAft>
                <a:defRPr/>
              </a:pPr>
              <a:r>
                <a:rPr lang="zh-CN" altLang="en-US" sz="1200" dirty="0">
                  <a:latin typeface="+mj-ea"/>
                  <a:ea typeface="+mj-ea"/>
                  <a:cs typeface="+mn-cs"/>
                </a:rPr>
                <a:t>四川</a:t>
              </a:r>
            </a:p>
          </p:txBody>
        </p:sp>
      </p:grpSp>
      <p:sp>
        <p:nvSpPr>
          <p:cNvPr id="13" name="文本框 12"/>
          <p:cNvSpPr txBox="1"/>
          <p:nvPr/>
        </p:nvSpPr>
        <p:spPr>
          <a:xfrm>
            <a:off x="2955925" y="2076450"/>
            <a:ext cx="1206500" cy="585788"/>
          </a:xfrm>
          <a:prstGeom prst="rect">
            <a:avLst/>
          </a:prstGeom>
          <a:noFill/>
        </p:spPr>
        <p:txBody>
          <a:bodyPr>
            <a:spAutoFit/>
          </a:bodyPr>
          <a:lstStyle/>
          <a:p>
            <a:pPr fontAlgn="auto">
              <a:spcBef>
                <a:spcPts val="0"/>
              </a:spcBef>
              <a:spcAft>
                <a:spcPts val="0"/>
              </a:spcAft>
              <a:defRPr/>
            </a:pPr>
            <a:r>
              <a:rPr lang="en-US" altLang="zh-CN" sz="3200" dirty="0">
                <a:solidFill>
                  <a:schemeClr val="accent2"/>
                </a:solidFill>
                <a:latin typeface="+mj-lt"/>
                <a:ea typeface="+mj-ea"/>
                <a:cs typeface="+mn-cs"/>
              </a:rPr>
              <a:t>67</a:t>
            </a:r>
            <a:r>
              <a:rPr lang="en-US" altLang="zh-CN" sz="2400" dirty="0">
                <a:solidFill>
                  <a:schemeClr val="accent2"/>
                </a:solidFill>
                <a:latin typeface="+mn-lt"/>
                <a:ea typeface="+mj-ea"/>
                <a:cs typeface="+mn-cs"/>
              </a:rPr>
              <a:t>%</a:t>
            </a:r>
            <a:endParaRPr lang="zh-CN" altLang="en-US" sz="3200" dirty="0">
              <a:solidFill>
                <a:schemeClr val="accent2"/>
              </a:solidFill>
              <a:latin typeface="+mn-lt"/>
              <a:ea typeface="+mj-ea"/>
              <a:cs typeface="+mn-cs"/>
            </a:endParaRPr>
          </a:p>
        </p:txBody>
      </p:sp>
      <p:sp>
        <p:nvSpPr>
          <p:cNvPr id="14" name="文本框 13"/>
          <p:cNvSpPr txBox="1"/>
          <p:nvPr/>
        </p:nvSpPr>
        <p:spPr>
          <a:xfrm>
            <a:off x="2955925" y="2581275"/>
            <a:ext cx="2930525" cy="7318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A6A6A6"/>
                </a:solidFill>
              </a:rPr>
              <a:t>点击添加文字说明点击添加文字说明点击添加文字</a:t>
            </a:r>
          </a:p>
        </p:txBody>
      </p:sp>
      <p:cxnSp>
        <p:nvCxnSpPr>
          <p:cNvPr id="15" name="直接连接符 14"/>
          <p:cNvCxnSpPr/>
          <p:nvPr/>
        </p:nvCxnSpPr>
        <p:spPr>
          <a:xfrm>
            <a:off x="3055938" y="2578100"/>
            <a:ext cx="108267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Freeform 235"/>
          <p:cNvSpPr>
            <a:spLocks/>
          </p:cNvSpPr>
          <p:nvPr/>
        </p:nvSpPr>
        <p:spPr bwMode="auto">
          <a:xfrm>
            <a:off x="6788150" y="2151063"/>
            <a:ext cx="925513" cy="1074737"/>
          </a:xfrm>
          <a:custGeom>
            <a:avLst/>
            <a:gdLst>
              <a:gd name="T0" fmla="*/ 551452 w 465"/>
              <a:gd name="T1" fmla="*/ 96421 h 524"/>
              <a:gd name="T2" fmla="*/ 539507 w 465"/>
              <a:gd name="T3" fmla="*/ 26670 h 524"/>
              <a:gd name="T4" fmla="*/ 491728 w 465"/>
              <a:gd name="T5" fmla="*/ 38979 h 524"/>
              <a:gd name="T6" fmla="*/ 455893 w 465"/>
              <a:gd name="T7" fmla="*/ 63597 h 524"/>
              <a:gd name="T8" fmla="*/ 424040 w 465"/>
              <a:gd name="T9" fmla="*/ 36927 h 524"/>
              <a:gd name="T10" fmla="*/ 364316 w 465"/>
              <a:gd name="T11" fmla="*/ 45133 h 524"/>
              <a:gd name="T12" fmla="*/ 175190 w 465"/>
              <a:gd name="T13" fmla="*/ 0 h 524"/>
              <a:gd name="T14" fmla="*/ 187135 w 465"/>
              <a:gd name="T15" fmla="*/ 51288 h 524"/>
              <a:gd name="T16" fmla="*/ 101531 w 465"/>
              <a:gd name="T17" fmla="*/ 51288 h 524"/>
              <a:gd name="T18" fmla="*/ 29862 w 465"/>
              <a:gd name="T19" fmla="*/ 147709 h 524"/>
              <a:gd name="T20" fmla="*/ 59724 w 465"/>
              <a:gd name="T21" fmla="*/ 371324 h 524"/>
              <a:gd name="T22" fmla="*/ 7963 w 465"/>
              <a:gd name="T23" fmla="*/ 453385 h 524"/>
              <a:gd name="T24" fmla="*/ 79632 w 465"/>
              <a:gd name="T25" fmla="*/ 465694 h 524"/>
              <a:gd name="T26" fmla="*/ 91577 w 465"/>
              <a:gd name="T27" fmla="*/ 605197 h 524"/>
              <a:gd name="T28" fmla="*/ 155282 w 465"/>
              <a:gd name="T29" fmla="*/ 568270 h 524"/>
              <a:gd name="T30" fmla="*/ 177181 w 465"/>
              <a:gd name="T31" fmla="*/ 601094 h 524"/>
              <a:gd name="T32" fmla="*/ 238896 w 465"/>
              <a:gd name="T33" fmla="*/ 555961 h 524"/>
              <a:gd name="T34" fmla="*/ 300611 w 465"/>
              <a:gd name="T35" fmla="*/ 555961 h 524"/>
              <a:gd name="T36" fmla="*/ 330473 w 465"/>
              <a:gd name="T37" fmla="*/ 609300 h 524"/>
              <a:gd name="T38" fmla="*/ 294638 w 465"/>
              <a:gd name="T39" fmla="*/ 701618 h 524"/>
              <a:gd name="T40" fmla="*/ 294638 w 465"/>
              <a:gd name="T41" fmla="*/ 744700 h 524"/>
              <a:gd name="T42" fmla="*/ 354362 w 465"/>
              <a:gd name="T43" fmla="*/ 777524 h 524"/>
              <a:gd name="T44" fmla="*/ 400151 w 465"/>
              <a:gd name="T45" fmla="*/ 761112 h 524"/>
              <a:gd name="T46" fmla="*/ 424040 w 465"/>
              <a:gd name="T47" fmla="*/ 701618 h 524"/>
              <a:gd name="T48" fmla="*/ 467838 w 465"/>
              <a:gd name="T49" fmla="*/ 693412 h 524"/>
              <a:gd name="T50" fmla="*/ 527562 w 465"/>
              <a:gd name="T51" fmla="*/ 699567 h 524"/>
              <a:gd name="T52" fmla="*/ 517608 w 465"/>
              <a:gd name="T53" fmla="*/ 660588 h 524"/>
              <a:gd name="T54" fmla="*/ 611176 w 465"/>
              <a:gd name="T55" fmla="*/ 646227 h 524"/>
              <a:gd name="T56" fmla="*/ 631084 w 465"/>
              <a:gd name="T57" fmla="*/ 601094 h 524"/>
              <a:gd name="T58" fmla="*/ 637056 w 465"/>
              <a:gd name="T59" fmla="*/ 467745 h 524"/>
              <a:gd name="T60" fmla="*/ 599231 w 465"/>
              <a:gd name="T61" fmla="*/ 408251 h 524"/>
              <a:gd name="T62" fmla="*/ 591268 w 465"/>
              <a:gd name="T63" fmla="*/ 354912 h 524"/>
              <a:gd name="T64" fmla="*/ 565387 w 465"/>
              <a:gd name="T65" fmla="*/ 352861 h 524"/>
              <a:gd name="T66" fmla="*/ 599231 w 465"/>
              <a:gd name="T67" fmla="*/ 256439 h 524"/>
              <a:gd name="T68" fmla="*/ 613166 w 465"/>
              <a:gd name="T69" fmla="*/ 176430 h 524"/>
              <a:gd name="T70" fmla="*/ 579323 w 465"/>
              <a:gd name="T71" fmla="*/ 102576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solidFill>
            <a:schemeClr val="accent1"/>
          </a:solidFill>
          <a:ln>
            <a:noFill/>
          </a:ln>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Lst>
        </p:spPr>
        <p:txBody>
          <a:bodyPr/>
          <a:lstStyle/>
          <a:p>
            <a:endParaRPr lang="zh-TW" altLang="en-US"/>
          </a:p>
        </p:txBody>
      </p:sp>
      <p:sp>
        <p:nvSpPr>
          <p:cNvPr id="19" name="文本框 18"/>
          <p:cNvSpPr txBox="1"/>
          <p:nvPr/>
        </p:nvSpPr>
        <p:spPr>
          <a:xfrm>
            <a:off x="7858125" y="2076450"/>
            <a:ext cx="1206500" cy="585788"/>
          </a:xfrm>
          <a:prstGeom prst="rect">
            <a:avLst/>
          </a:prstGeom>
          <a:noFill/>
        </p:spPr>
        <p:txBody>
          <a:bodyPr>
            <a:spAutoFit/>
          </a:bodyPr>
          <a:lstStyle/>
          <a:p>
            <a:pPr fontAlgn="auto">
              <a:spcBef>
                <a:spcPts val="0"/>
              </a:spcBef>
              <a:spcAft>
                <a:spcPts val="0"/>
              </a:spcAft>
              <a:defRPr/>
            </a:pPr>
            <a:r>
              <a:rPr lang="en-US" altLang="zh-CN" sz="3200" dirty="0">
                <a:solidFill>
                  <a:schemeClr val="accent1"/>
                </a:solidFill>
                <a:latin typeface="+mj-lt"/>
                <a:ea typeface="+mj-ea"/>
                <a:cs typeface="+mn-cs"/>
              </a:rPr>
              <a:t>56</a:t>
            </a:r>
            <a:r>
              <a:rPr lang="en-US" altLang="zh-CN" sz="2400" dirty="0">
                <a:solidFill>
                  <a:schemeClr val="accent1"/>
                </a:solidFill>
                <a:latin typeface="+mn-lt"/>
                <a:ea typeface="+mj-ea"/>
                <a:cs typeface="+mn-cs"/>
              </a:rPr>
              <a:t>%</a:t>
            </a:r>
            <a:endParaRPr lang="zh-CN" altLang="en-US" sz="3200" dirty="0">
              <a:solidFill>
                <a:schemeClr val="accent1"/>
              </a:solidFill>
              <a:latin typeface="+mn-lt"/>
              <a:ea typeface="+mj-ea"/>
              <a:cs typeface="+mn-cs"/>
            </a:endParaRPr>
          </a:p>
        </p:txBody>
      </p:sp>
      <p:sp>
        <p:nvSpPr>
          <p:cNvPr id="20" name="文本框 19"/>
          <p:cNvSpPr txBox="1"/>
          <p:nvPr/>
        </p:nvSpPr>
        <p:spPr>
          <a:xfrm>
            <a:off x="7858125" y="2581275"/>
            <a:ext cx="2930525" cy="73183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A6A6A6"/>
                </a:solidFill>
              </a:rPr>
              <a:t>点击添加文字说明点击添加文字说明点击添加文字</a:t>
            </a:r>
          </a:p>
        </p:txBody>
      </p:sp>
      <p:cxnSp>
        <p:nvCxnSpPr>
          <p:cNvPr id="21" name="直接连接符 20"/>
          <p:cNvCxnSpPr/>
          <p:nvPr/>
        </p:nvCxnSpPr>
        <p:spPr>
          <a:xfrm>
            <a:off x="7958138" y="2578100"/>
            <a:ext cx="108267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组合 23"/>
          <p:cNvGrpSpPr>
            <a:grpSpLocks/>
          </p:cNvGrpSpPr>
          <p:nvPr/>
        </p:nvGrpSpPr>
        <p:grpSpPr bwMode="auto">
          <a:xfrm>
            <a:off x="6992938" y="2333625"/>
            <a:ext cx="517525" cy="468313"/>
            <a:chOff x="1305147" y="1819825"/>
            <a:chExt cx="518160" cy="468968"/>
          </a:xfrm>
        </p:grpSpPr>
        <p:sp>
          <p:nvSpPr>
            <p:cNvPr id="25" name="矩形: 圆角 24"/>
            <p:cNvSpPr/>
            <p:nvPr/>
          </p:nvSpPr>
          <p:spPr>
            <a:xfrm rot="2700000">
              <a:off x="1329742" y="1819071"/>
              <a:ext cx="468968" cy="470477"/>
            </a:xfrm>
            <a:prstGeom prst="roundRect">
              <a:avLst>
                <a:gd name="adj" fmla="val 9625"/>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文本框 25"/>
            <p:cNvSpPr txBox="1"/>
            <p:nvPr/>
          </p:nvSpPr>
          <p:spPr>
            <a:xfrm>
              <a:off x="1305147" y="1931105"/>
              <a:ext cx="518160" cy="276611"/>
            </a:xfrm>
            <a:prstGeom prst="rect">
              <a:avLst/>
            </a:prstGeom>
            <a:noFill/>
          </p:spPr>
          <p:txBody>
            <a:bodyPr>
              <a:spAutoFit/>
            </a:bodyPr>
            <a:lstStyle/>
            <a:p>
              <a:pPr algn="ctr" fontAlgn="auto">
                <a:spcBef>
                  <a:spcPts val="0"/>
                </a:spcBef>
                <a:spcAft>
                  <a:spcPts val="0"/>
                </a:spcAft>
                <a:defRPr/>
              </a:pPr>
              <a:r>
                <a:rPr lang="zh-CN" altLang="en-US" sz="1200" dirty="0">
                  <a:latin typeface="+mj-ea"/>
                  <a:ea typeface="+mj-ea"/>
                  <a:cs typeface="+mn-cs"/>
                </a:rPr>
                <a:t>湖南</a:t>
              </a:r>
            </a:p>
          </p:txBody>
        </p:sp>
      </p:grpSp>
      <p:sp>
        <p:nvSpPr>
          <p:cNvPr id="29" name="Freeform 248"/>
          <p:cNvSpPr>
            <a:spLocks/>
          </p:cNvSpPr>
          <p:nvPr/>
        </p:nvSpPr>
        <p:spPr bwMode="auto">
          <a:xfrm>
            <a:off x="1498600" y="4206875"/>
            <a:ext cx="1200150" cy="1119188"/>
          </a:xfrm>
          <a:custGeom>
            <a:avLst/>
            <a:gdLst>
              <a:gd name="T0" fmla="*/ 41 w 506"/>
              <a:gd name="T1" fmla="*/ 231 h 460"/>
              <a:gd name="T2" fmla="*/ 92 w 506"/>
              <a:gd name="T3" fmla="*/ 278 h 460"/>
              <a:gd name="T4" fmla="*/ 134 w 506"/>
              <a:gd name="T5" fmla="*/ 287 h 460"/>
              <a:gd name="T6" fmla="*/ 173 w 506"/>
              <a:gd name="T7" fmla="*/ 280 h 460"/>
              <a:gd name="T8" fmla="*/ 185 w 506"/>
              <a:gd name="T9" fmla="*/ 287 h 460"/>
              <a:gd name="T10" fmla="*/ 198 w 506"/>
              <a:gd name="T11" fmla="*/ 280 h 460"/>
              <a:gd name="T12" fmla="*/ 208 w 506"/>
              <a:gd name="T13" fmla="*/ 288 h 460"/>
              <a:gd name="T14" fmla="*/ 213 w 506"/>
              <a:gd name="T15" fmla="*/ 304 h 460"/>
              <a:gd name="T16" fmla="*/ 232 w 506"/>
              <a:gd name="T17" fmla="*/ 316 h 460"/>
              <a:gd name="T18" fmla="*/ 256 w 506"/>
              <a:gd name="T19" fmla="*/ 316 h 460"/>
              <a:gd name="T20" fmla="*/ 275 w 506"/>
              <a:gd name="T21" fmla="*/ 332 h 460"/>
              <a:gd name="T22" fmla="*/ 291 w 506"/>
              <a:gd name="T23" fmla="*/ 323 h 460"/>
              <a:gd name="T24" fmla="*/ 304 w 506"/>
              <a:gd name="T25" fmla="*/ 332 h 460"/>
              <a:gd name="T26" fmla="*/ 315 w 506"/>
              <a:gd name="T27" fmla="*/ 309 h 460"/>
              <a:gd name="T28" fmla="*/ 330 w 506"/>
              <a:gd name="T29" fmla="*/ 301 h 460"/>
              <a:gd name="T30" fmla="*/ 333 w 506"/>
              <a:gd name="T31" fmla="*/ 284 h 460"/>
              <a:gd name="T32" fmla="*/ 326 w 506"/>
              <a:gd name="T33" fmla="*/ 251 h 460"/>
              <a:gd name="T34" fmla="*/ 324 w 506"/>
              <a:gd name="T35" fmla="*/ 249 h 460"/>
              <a:gd name="T36" fmla="*/ 309 w 506"/>
              <a:gd name="T37" fmla="*/ 264 h 460"/>
              <a:gd name="T38" fmla="*/ 285 w 506"/>
              <a:gd name="T39" fmla="*/ 245 h 460"/>
              <a:gd name="T40" fmla="*/ 269 w 506"/>
              <a:gd name="T41" fmla="*/ 224 h 460"/>
              <a:gd name="T42" fmla="*/ 285 w 506"/>
              <a:gd name="T43" fmla="*/ 210 h 460"/>
              <a:gd name="T44" fmla="*/ 289 w 506"/>
              <a:gd name="T45" fmla="*/ 188 h 460"/>
              <a:gd name="T46" fmla="*/ 301 w 506"/>
              <a:gd name="T47" fmla="*/ 180 h 460"/>
              <a:gd name="T48" fmla="*/ 299 w 506"/>
              <a:gd name="T49" fmla="*/ 150 h 460"/>
              <a:gd name="T50" fmla="*/ 307 w 506"/>
              <a:gd name="T51" fmla="*/ 145 h 460"/>
              <a:gd name="T52" fmla="*/ 321 w 506"/>
              <a:gd name="T53" fmla="*/ 153 h 460"/>
              <a:gd name="T54" fmla="*/ 330 w 506"/>
              <a:gd name="T55" fmla="*/ 167 h 460"/>
              <a:gd name="T56" fmla="*/ 348 w 506"/>
              <a:gd name="T57" fmla="*/ 153 h 460"/>
              <a:gd name="T58" fmla="*/ 355 w 506"/>
              <a:gd name="T59" fmla="*/ 145 h 460"/>
              <a:gd name="T60" fmla="*/ 352 w 506"/>
              <a:gd name="T61" fmla="*/ 130 h 460"/>
              <a:gd name="T62" fmla="*/ 330 w 506"/>
              <a:gd name="T63" fmla="*/ 118 h 460"/>
              <a:gd name="T64" fmla="*/ 325 w 506"/>
              <a:gd name="T65" fmla="*/ 103 h 460"/>
              <a:gd name="T66" fmla="*/ 286 w 506"/>
              <a:gd name="T67" fmla="*/ 109 h 460"/>
              <a:gd name="T68" fmla="*/ 262 w 506"/>
              <a:gd name="T69" fmla="*/ 86 h 460"/>
              <a:gd name="T70" fmla="*/ 251 w 506"/>
              <a:gd name="T71" fmla="*/ 83 h 460"/>
              <a:gd name="T72" fmla="*/ 251 w 506"/>
              <a:gd name="T73" fmla="*/ 68 h 460"/>
              <a:gd name="T74" fmla="*/ 305 w 506"/>
              <a:gd name="T75" fmla="*/ 6 h 460"/>
              <a:gd name="T76" fmla="*/ 285 w 506"/>
              <a:gd name="T77" fmla="*/ 12 h 460"/>
              <a:gd name="T78" fmla="*/ 273 w 506"/>
              <a:gd name="T79" fmla="*/ 20 h 460"/>
              <a:gd name="T80" fmla="*/ 269 w 506"/>
              <a:gd name="T81" fmla="*/ 13 h 460"/>
              <a:gd name="T82" fmla="*/ 269 w 506"/>
              <a:gd name="T83" fmla="*/ 4 h 460"/>
              <a:gd name="T84" fmla="*/ 259 w 506"/>
              <a:gd name="T85" fmla="*/ 0 h 460"/>
              <a:gd name="T86" fmla="*/ 234 w 506"/>
              <a:gd name="T87" fmla="*/ 10 h 460"/>
              <a:gd name="T88" fmla="*/ 173 w 506"/>
              <a:gd name="T89" fmla="*/ 2 h 460"/>
              <a:gd name="T90" fmla="*/ 169 w 506"/>
              <a:gd name="T91" fmla="*/ 54 h 460"/>
              <a:gd name="T92" fmla="*/ 140 w 506"/>
              <a:gd name="T93" fmla="*/ 78 h 460"/>
              <a:gd name="T94" fmla="*/ 100 w 506"/>
              <a:gd name="T95" fmla="*/ 86 h 460"/>
              <a:gd name="T96" fmla="*/ 45 w 506"/>
              <a:gd name="T97" fmla="*/ 126 h 460"/>
              <a:gd name="T98" fmla="*/ 0 w 506"/>
              <a:gd name="T99" fmla="*/ 138 h 460"/>
              <a:gd name="T100" fmla="*/ 0 w 506"/>
              <a:gd name="T101" fmla="*/ 146 h 460"/>
              <a:gd name="T102" fmla="*/ 41 w 506"/>
              <a:gd name="T103" fmla="*/ 212 h 460"/>
              <a:gd name="T104" fmla="*/ 41 w 506"/>
              <a:gd name="T105" fmla="*/ 231 h 460"/>
              <a:gd name="T106" fmla="*/ 41 w 506"/>
              <a:gd name="T107" fmla="*/ 231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chemeClr val="accent3"/>
          </a:solidFill>
          <a:ln w="12700" cap="rnd" cmpd="sng">
            <a:noFill/>
            <a:prstDash val="solid"/>
            <a:round/>
            <a:headEnd type="none" w="sm" len="sm"/>
            <a:tailEnd type="none" w="sm" len="sm"/>
          </a:ln>
          <a:effectLst/>
        </p:spPr>
        <p:txBody>
          <a:bodyPr/>
          <a:lstStyle/>
          <a:p>
            <a:pPr fontAlgn="auto">
              <a:spcBef>
                <a:spcPts val="0"/>
              </a:spcBef>
              <a:spcAft>
                <a:spcPts val="0"/>
              </a:spcAft>
              <a:defRPr/>
            </a:pPr>
            <a:endParaRPr lang="zh-CN" altLang="en-US">
              <a:latin typeface="+mn-lt"/>
              <a:ea typeface="+mn-ea"/>
              <a:cs typeface="+mn-cs"/>
            </a:endParaRPr>
          </a:p>
        </p:txBody>
      </p:sp>
      <p:grpSp>
        <p:nvGrpSpPr>
          <p:cNvPr id="22" name="组合 29"/>
          <p:cNvGrpSpPr>
            <a:grpSpLocks/>
          </p:cNvGrpSpPr>
          <p:nvPr/>
        </p:nvGrpSpPr>
        <p:grpSpPr bwMode="auto">
          <a:xfrm>
            <a:off x="1838325" y="4532313"/>
            <a:ext cx="519113" cy="468312"/>
            <a:chOff x="1305147" y="1819825"/>
            <a:chExt cx="518160" cy="468968"/>
          </a:xfrm>
        </p:grpSpPr>
        <p:sp>
          <p:nvSpPr>
            <p:cNvPr id="31" name="矩形: 圆角 30"/>
            <p:cNvSpPr/>
            <p:nvPr/>
          </p:nvSpPr>
          <p:spPr>
            <a:xfrm rot="2700000">
              <a:off x="1329743" y="1820582"/>
              <a:ext cx="468968" cy="467453"/>
            </a:xfrm>
            <a:prstGeom prst="roundRect">
              <a:avLst>
                <a:gd name="adj" fmla="val 9625"/>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文本框 31"/>
            <p:cNvSpPr txBox="1"/>
            <p:nvPr/>
          </p:nvSpPr>
          <p:spPr>
            <a:xfrm>
              <a:off x="1305147" y="1931106"/>
              <a:ext cx="518160" cy="276612"/>
            </a:xfrm>
            <a:prstGeom prst="rect">
              <a:avLst/>
            </a:prstGeom>
            <a:noFill/>
          </p:spPr>
          <p:txBody>
            <a:bodyPr>
              <a:spAutoFit/>
            </a:bodyPr>
            <a:lstStyle/>
            <a:p>
              <a:pPr algn="ctr" fontAlgn="auto">
                <a:spcBef>
                  <a:spcPts val="0"/>
                </a:spcBef>
                <a:spcAft>
                  <a:spcPts val="0"/>
                </a:spcAft>
                <a:defRPr/>
              </a:pPr>
              <a:r>
                <a:rPr lang="zh-CN" altLang="en-US" sz="1200" dirty="0">
                  <a:latin typeface="+mj-ea"/>
                  <a:ea typeface="+mj-ea"/>
                  <a:cs typeface="+mn-cs"/>
                </a:rPr>
                <a:t>河南</a:t>
              </a:r>
            </a:p>
          </p:txBody>
        </p:sp>
      </p:grpSp>
      <p:sp>
        <p:nvSpPr>
          <p:cNvPr id="34" name="文本框 33"/>
          <p:cNvSpPr txBox="1"/>
          <p:nvPr/>
        </p:nvSpPr>
        <p:spPr>
          <a:xfrm>
            <a:off x="2955925" y="4222750"/>
            <a:ext cx="1206500" cy="584200"/>
          </a:xfrm>
          <a:prstGeom prst="rect">
            <a:avLst/>
          </a:prstGeom>
          <a:noFill/>
        </p:spPr>
        <p:txBody>
          <a:bodyPr>
            <a:spAutoFit/>
          </a:bodyPr>
          <a:lstStyle/>
          <a:p>
            <a:pPr fontAlgn="auto">
              <a:spcBef>
                <a:spcPts val="0"/>
              </a:spcBef>
              <a:spcAft>
                <a:spcPts val="0"/>
              </a:spcAft>
              <a:defRPr/>
            </a:pPr>
            <a:r>
              <a:rPr lang="en-US" altLang="zh-CN" sz="3200" dirty="0">
                <a:solidFill>
                  <a:schemeClr val="accent3"/>
                </a:solidFill>
                <a:latin typeface="+mj-lt"/>
                <a:ea typeface="+mj-ea"/>
                <a:cs typeface="+mn-cs"/>
              </a:rPr>
              <a:t>34</a:t>
            </a:r>
            <a:r>
              <a:rPr lang="en-US" altLang="zh-CN" sz="2400" dirty="0">
                <a:solidFill>
                  <a:schemeClr val="accent3"/>
                </a:solidFill>
                <a:latin typeface="+mn-lt"/>
                <a:ea typeface="+mj-ea"/>
                <a:cs typeface="+mn-cs"/>
              </a:rPr>
              <a:t>%</a:t>
            </a:r>
            <a:endParaRPr lang="zh-CN" altLang="en-US" sz="3200" dirty="0">
              <a:solidFill>
                <a:schemeClr val="accent3"/>
              </a:solidFill>
              <a:latin typeface="+mn-lt"/>
              <a:ea typeface="+mj-ea"/>
              <a:cs typeface="+mn-cs"/>
            </a:endParaRPr>
          </a:p>
        </p:txBody>
      </p:sp>
      <p:sp>
        <p:nvSpPr>
          <p:cNvPr id="35" name="文本框 34"/>
          <p:cNvSpPr txBox="1"/>
          <p:nvPr/>
        </p:nvSpPr>
        <p:spPr>
          <a:xfrm>
            <a:off x="2955925" y="4725988"/>
            <a:ext cx="2930525"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A6A6A6"/>
                </a:solidFill>
              </a:rPr>
              <a:t>点击添加文字说明点击添加文字说明点击添加文字</a:t>
            </a:r>
          </a:p>
        </p:txBody>
      </p:sp>
      <p:cxnSp>
        <p:nvCxnSpPr>
          <p:cNvPr id="36" name="直接连接符 35"/>
          <p:cNvCxnSpPr/>
          <p:nvPr/>
        </p:nvCxnSpPr>
        <p:spPr>
          <a:xfrm>
            <a:off x="3055938" y="4722813"/>
            <a:ext cx="108267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Freeform 250"/>
          <p:cNvSpPr>
            <a:spLocks/>
          </p:cNvSpPr>
          <p:nvPr/>
        </p:nvSpPr>
        <p:spPr bwMode="auto">
          <a:xfrm>
            <a:off x="6770688" y="4440238"/>
            <a:ext cx="1038225" cy="733425"/>
          </a:xfrm>
          <a:custGeom>
            <a:avLst/>
            <a:gdLst>
              <a:gd name="T0" fmla="*/ 85 w 549"/>
              <a:gd name="T1" fmla="*/ 263 h 378"/>
              <a:gd name="T2" fmla="*/ 88 w 549"/>
              <a:gd name="T3" fmla="*/ 248 h 378"/>
              <a:gd name="T4" fmla="*/ 102 w 549"/>
              <a:gd name="T5" fmla="*/ 241 h 378"/>
              <a:gd name="T6" fmla="*/ 126 w 549"/>
              <a:gd name="T7" fmla="*/ 263 h 378"/>
              <a:gd name="T8" fmla="*/ 134 w 549"/>
              <a:gd name="T9" fmla="*/ 263 h 378"/>
              <a:gd name="T10" fmla="*/ 157 w 549"/>
              <a:gd name="T11" fmla="*/ 260 h 378"/>
              <a:gd name="T12" fmla="*/ 171 w 549"/>
              <a:gd name="T13" fmla="*/ 248 h 378"/>
              <a:gd name="T14" fmla="*/ 188 w 549"/>
              <a:gd name="T15" fmla="*/ 265 h 378"/>
              <a:gd name="T16" fmla="*/ 197 w 549"/>
              <a:gd name="T17" fmla="*/ 251 h 378"/>
              <a:gd name="T18" fmla="*/ 199 w 549"/>
              <a:gd name="T19" fmla="*/ 242 h 378"/>
              <a:gd name="T20" fmla="*/ 214 w 549"/>
              <a:gd name="T21" fmla="*/ 234 h 378"/>
              <a:gd name="T22" fmla="*/ 218 w 549"/>
              <a:gd name="T23" fmla="*/ 214 h 378"/>
              <a:gd name="T24" fmla="*/ 235 w 549"/>
              <a:gd name="T25" fmla="*/ 212 h 378"/>
              <a:gd name="T26" fmla="*/ 276 w 549"/>
              <a:gd name="T27" fmla="*/ 136 h 378"/>
              <a:gd name="T28" fmla="*/ 269 w 549"/>
              <a:gd name="T29" fmla="*/ 124 h 378"/>
              <a:gd name="T30" fmla="*/ 276 w 549"/>
              <a:gd name="T31" fmla="*/ 115 h 378"/>
              <a:gd name="T32" fmla="*/ 287 w 549"/>
              <a:gd name="T33" fmla="*/ 119 h 378"/>
              <a:gd name="T34" fmla="*/ 300 w 549"/>
              <a:gd name="T35" fmla="*/ 111 h 378"/>
              <a:gd name="T36" fmla="*/ 308 w 549"/>
              <a:gd name="T37" fmla="*/ 93 h 378"/>
              <a:gd name="T38" fmla="*/ 344 w 549"/>
              <a:gd name="T39" fmla="*/ 59 h 378"/>
              <a:gd name="T40" fmla="*/ 371 w 549"/>
              <a:gd name="T41" fmla="*/ 51 h 378"/>
              <a:gd name="T42" fmla="*/ 385 w 549"/>
              <a:gd name="T43" fmla="*/ 38 h 378"/>
              <a:gd name="T44" fmla="*/ 380 w 549"/>
              <a:gd name="T45" fmla="*/ 12 h 378"/>
              <a:gd name="T46" fmla="*/ 362 w 549"/>
              <a:gd name="T47" fmla="*/ 10 h 378"/>
              <a:gd name="T48" fmla="*/ 320 w 549"/>
              <a:gd name="T49" fmla="*/ 13 h 378"/>
              <a:gd name="T50" fmla="*/ 292 w 549"/>
              <a:gd name="T51" fmla="*/ 0 h 378"/>
              <a:gd name="T52" fmla="*/ 274 w 549"/>
              <a:gd name="T53" fmla="*/ 4 h 378"/>
              <a:gd name="T54" fmla="*/ 231 w 549"/>
              <a:gd name="T55" fmla="*/ 59 h 378"/>
              <a:gd name="T56" fmla="*/ 218 w 549"/>
              <a:gd name="T57" fmla="*/ 68 h 378"/>
              <a:gd name="T58" fmla="*/ 191 w 549"/>
              <a:gd name="T59" fmla="*/ 56 h 378"/>
              <a:gd name="T60" fmla="*/ 188 w 549"/>
              <a:gd name="T61" fmla="*/ 41 h 378"/>
              <a:gd name="T62" fmla="*/ 182 w 549"/>
              <a:gd name="T63" fmla="*/ 15 h 378"/>
              <a:gd name="T64" fmla="*/ 167 w 549"/>
              <a:gd name="T65" fmla="*/ 6 h 378"/>
              <a:gd name="T66" fmla="*/ 143 w 549"/>
              <a:gd name="T67" fmla="*/ 12 h 378"/>
              <a:gd name="T68" fmla="*/ 127 w 549"/>
              <a:gd name="T69" fmla="*/ 2 h 378"/>
              <a:gd name="T70" fmla="*/ 104 w 549"/>
              <a:gd name="T71" fmla="*/ 31 h 378"/>
              <a:gd name="T72" fmla="*/ 80 w 549"/>
              <a:gd name="T73" fmla="*/ 38 h 378"/>
              <a:gd name="T74" fmla="*/ 46 w 549"/>
              <a:gd name="T75" fmla="*/ 69 h 378"/>
              <a:gd name="T76" fmla="*/ 10 w 549"/>
              <a:gd name="T77" fmla="*/ 140 h 378"/>
              <a:gd name="T78" fmla="*/ 18 w 549"/>
              <a:gd name="T79" fmla="*/ 159 h 378"/>
              <a:gd name="T80" fmla="*/ 18 w 549"/>
              <a:gd name="T81" fmla="*/ 167 h 378"/>
              <a:gd name="T82" fmla="*/ 18 w 549"/>
              <a:gd name="T83" fmla="*/ 176 h 378"/>
              <a:gd name="T84" fmla="*/ 21 w 549"/>
              <a:gd name="T85" fmla="*/ 184 h 378"/>
              <a:gd name="T86" fmla="*/ 35 w 549"/>
              <a:gd name="T87" fmla="*/ 175 h 378"/>
              <a:gd name="T88" fmla="*/ 53 w 549"/>
              <a:gd name="T89" fmla="*/ 170 h 378"/>
              <a:gd name="T90" fmla="*/ 0 w 549"/>
              <a:gd name="T91" fmla="*/ 231 h 378"/>
              <a:gd name="T92" fmla="*/ 0 w 549"/>
              <a:gd name="T93" fmla="*/ 246 h 378"/>
              <a:gd name="T94" fmla="*/ 11 w 549"/>
              <a:gd name="T95" fmla="*/ 248 h 378"/>
              <a:gd name="T96" fmla="*/ 35 w 549"/>
              <a:gd name="T97" fmla="*/ 272 h 378"/>
              <a:gd name="T98" fmla="*/ 74 w 549"/>
              <a:gd name="T99" fmla="*/ 267 h 378"/>
              <a:gd name="T100" fmla="*/ 85 w 549"/>
              <a:gd name="T101" fmla="*/ 263 h 378"/>
              <a:gd name="T102" fmla="*/ 85 w 549"/>
              <a:gd name="T103" fmla="*/ 263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chemeClr val="accent5"/>
          </a:solidFill>
          <a:ln w="12700" cap="rnd" cmpd="sng">
            <a:noFill/>
            <a:prstDash val="solid"/>
            <a:round/>
            <a:headEnd type="none" w="sm" len="sm"/>
            <a:tailEnd type="none" w="sm" len="sm"/>
          </a:ln>
          <a:effectLst/>
        </p:spPr>
        <p:txBody>
          <a:bodyPr/>
          <a:lstStyle/>
          <a:p>
            <a:pPr fontAlgn="auto">
              <a:spcBef>
                <a:spcPts val="0"/>
              </a:spcBef>
              <a:spcAft>
                <a:spcPts val="0"/>
              </a:spcAft>
              <a:defRPr/>
            </a:pPr>
            <a:endParaRPr lang="zh-CN" altLang="en-US">
              <a:latin typeface="+mn-lt"/>
              <a:ea typeface="+mn-ea"/>
              <a:cs typeface="+mn-cs"/>
            </a:endParaRPr>
          </a:p>
        </p:txBody>
      </p:sp>
      <p:grpSp>
        <p:nvGrpSpPr>
          <p:cNvPr id="23" name="组合 37"/>
          <p:cNvGrpSpPr>
            <a:grpSpLocks/>
          </p:cNvGrpSpPr>
          <p:nvPr/>
        </p:nvGrpSpPr>
        <p:grpSpPr bwMode="auto">
          <a:xfrm>
            <a:off x="6992938" y="4532313"/>
            <a:ext cx="517525" cy="469900"/>
            <a:chOff x="1305147" y="1819825"/>
            <a:chExt cx="518160" cy="468968"/>
          </a:xfrm>
        </p:grpSpPr>
        <p:sp>
          <p:nvSpPr>
            <p:cNvPr id="39" name="矩形: 圆角 38"/>
            <p:cNvSpPr/>
            <p:nvPr/>
          </p:nvSpPr>
          <p:spPr>
            <a:xfrm rot="2700000">
              <a:off x="1329742" y="1819071"/>
              <a:ext cx="468968" cy="470477"/>
            </a:xfrm>
            <a:prstGeom prst="roundRect">
              <a:avLst>
                <a:gd name="adj" fmla="val 9625"/>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文本框 39"/>
            <p:cNvSpPr txBox="1"/>
            <p:nvPr/>
          </p:nvSpPr>
          <p:spPr>
            <a:xfrm>
              <a:off x="1305147" y="1930730"/>
              <a:ext cx="518160" cy="277261"/>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zh-CN" altLang="en-US" sz="1200">
                  <a:latin typeface="方正北魏楷书简体"/>
                  <a:ea typeface="方正北魏楷书简体"/>
                  <a:cs typeface="方正北魏楷书简体"/>
                </a:rPr>
                <a:t>山东</a:t>
              </a:r>
            </a:p>
          </p:txBody>
        </p:sp>
      </p:grpSp>
      <p:sp>
        <p:nvSpPr>
          <p:cNvPr id="42" name="文本框 41"/>
          <p:cNvSpPr txBox="1"/>
          <p:nvPr/>
        </p:nvSpPr>
        <p:spPr>
          <a:xfrm>
            <a:off x="7858125" y="4206875"/>
            <a:ext cx="1206500" cy="584200"/>
          </a:xfrm>
          <a:prstGeom prst="rect">
            <a:avLst/>
          </a:prstGeom>
          <a:noFill/>
        </p:spPr>
        <p:txBody>
          <a:bodyPr>
            <a:spAutoFit/>
          </a:bodyPr>
          <a:lstStyle/>
          <a:p>
            <a:pPr fontAlgn="auto">
              <a:spcBef>
                <a:spcPts val="0"/>
              </a:spcBef>
              <a:spcAft>
                <a:spcPts val="0"/>
              </a:spcAft>
              <a:defRPr/>
            </a:pPr>
            <a:r>
              <a:rPr lang="en-US" altLang="zh-CN" sz="3200" dirty="0">
                <a:solidFill>
                  <a:schemeClr val="accent1"/>
                </a:solidFill>
                <a:latin typeface="+mj-lt"/>
                <a:ea typeface="+mj-ea"/>
                <a:cs typeface="+mn-cs"/>
              </a:rPr>
              <a:t>38</a:t>
            </a:r>
            <a:r>
              <a:rPr lang="en-US" altLang="zh-CN" sz="2400" dirty="0">
                <a:solidFill>
                  <a:schemeClr val="accent1"/>
                </a:solidFill>
                <a:latin typeface="+mn-lt"/>
                <a:ea typeface="+mj-ea"/>
                <a:cs typeface="+mn-cs"/>
              </a:rPr>
              <a:t>%</a:t>
            </a:r>
            <a:endParaRPr lang="zh-CN" altLang="en-US" sz="3200" dirty="0">
              <a:solidFill>
                <a:schemeClr val="accent1"/>
              </a:solidFill>
              <a:latin typeface="+mn-lt"/>
              <a:ea typeface="+mj-ea"/>
              <a:cs typeface="+mn-cs"/>
            </a:endParaRPr>
          </a:p>
        </p:txBody>
      </p:sp>
      <p:sp>
        <p:nvSpPr>
          <p:cNvPr id="43" name="文本框 42"/>
          <p:cNvSpPr txBox="1"/>
          <p:nvPr/>
        </p:nvSpPr>
        <p:spPr>
          <a:xfrm>
            <a:off x="7858125" y="4710113"/>
            <a:ext cx="2930525" cy="73342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CN" altLang="en-US" sz="1600">
                <a:solidFill>
                  <a:srgbClr val="A6A6A6"/>
                </a:solidFill>
              </a:rPr>
              <a:t>点击添加文字说明点击添加文字说明点击添加文字</a:t>
            </a:r>
          </a:p>
        </p:txBody>
      </p:sp>
      <p:cxnSp>
        <p:nvCxnSpPr>
          <p:cNvPr id="44" name="直接连接符 43"/>
          <p:cNvCxnSpPr/>
          <p:nvPr/>
        </p:nvCxnSpPr>
        <p:spPr>
          <a:xfrm>
            <a:off x="7958138" y="4708525"/>
            <a:ext cx="108267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6" presetClass="emph" presetSubtype="0" fill="hold" nodeType="withEffect">
                                  <p:stCondLst>
                                    <p:cond delay="25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250"/>
                                  </p:stCondLst>
                                  <p:childTnLst>
                                    <p:set>
                                      <p:cBhvr>
                                        <p:cTn id="21" dur="1" fill="hold">
                                          <p:stCondLst>
                                            <p:cond delay="0"/>
                                          </p:stCondLst>
                                        </p:cTn>
                                        <p:tgtEl>
                                          <p:spTgt spid="16"/>
                                        </p:tgtEl>
                                        <p:attrNameLst>
                                          <p:attrName>style.visibility</p:attrName>
                                        </p:attrNameLst>
                                      </p:cBhvr>
                                      <p:to>
                                        <p:strVal val="visible"/>
                                      </p:to>
                                    </p:set>
                                    <p:anim calcmode="lin" valueType="num">
                                      <p:cBhvr>
                                        <p:cTn id="22" dur="250" fill="hold"/>
                                        <p:tgtEl>
                                          <p:spTgt spid="16"/>
                                        </p:tgtEl>
                                        <p:attrNameLst>
                                          <p:attrName>ppt_w</p:attrName>
                                        </p:attrNameLst>
                                      </p:cBhvr>
                                      <p:tavLst>
                                        <p:tav tm="0">
                                          <p:val>
                                            <p:fltVal val="0"/>
                                          </p:val>
                                        </p:tav>
                                        <p:tav tm="100000">
                                          <p:val>
                                            <p:strVal val="#ppt_w"/>
                                          </p:val>
                                        </p:tav>
                                      </p:tavLst>
                                    </p:anim>
                                    <p:anim calcmode="lin" valueType="num">
                                      <p:cBhvr>
                                        <p:cTn id="23" dur="250" fill="hold"/>
                                        <p:tgtEl>
                                          <p:spTgt spid="16"/>
                                        </p:tgtEl>
                                        <p:attrNameLst>
                                          <p:attrName>ppt_h</p:attrName>
                                        </p:attrNameLst>
                                      </p:cBhvr>
                                      <p:tavLst>
                                        <p:tav tm="0">
                                          <p:val>
                                            <p:fltVal val="0"/>
                                          </p:val>
                                        </p:tav>
                                        <p:tav tm="100000">
                                          <p:val>
                                            <p:strVal val="#ppt_h"/>
                                          </p:val>
                                        </p:tav>
                                      </p:tavLst>
                                    </p:anim>
                                    <p:animEffect transition="in" filter="fade">
                                      <p:cBhvr>
                                        <p:cTn id="24" dur="250"/>
                                        <p:tgtEl>
                                          <p:spTgt spid="16"/>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250"/>
                                        <p:tgtEl>
                                          <p:spTgt spid="15"/>
                                        </p:tgtEl>
                                      </p:cBhvr>
                                    </p:animEffect>
                                  </p:childTnLst>
                                </p:cTn>
                              </p:par>
                            </p:childTnLst>
                          </p:cTn>
                        </p:par>
                        <p:par>
                          <p:cTn id="29" fill="hold" nodeType="afterGroup">
                            <p:stCondLst>
                              <p:cond delay="750"/>
                            </p:stCondLst>
                            <p:childTnLst>
                              <p:par>
                                <p:cTn id="30" presetID="42"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anim calcmode="lin" valueType="num">
                                      <p:cBhvr>
                                        <p:cTn id="33" dur="250" fill="hold"/>
                                        <p:tgtEl>
                                          <p:spTgt spid="13"/>
                                        </p:tgtEl>
                                        <p:attrNameLst>
                                          <p:attrName>ppt_x</p:attrName>
                                        </p:attrNameLst>
                                      </p:cBhvr>
                                      <p:tavLst>
                                        <p:tav tm="0">
                                          <p:val>
                                            <p:strVal val="#ppt_x"/>
                                          </p:val>
                                        </p:tav>
                                        <p:tav tm="100000">
                                          <p:val>
                                            <p:strVal val="#ppt_x"/>
                                          </p:val>
                                        </p:tav>
                                      </p:tavLst>
                                    </p:anim>
                                    <p:anim calcmode="lin" valueType="num">
                                      <p:cBhvr>
                                        <p:cTn id="34" dur="250" fill="hold"/>
                                        <p:tgtEl>
                                          <p:spTgt spid="13"/>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0"/>
                                  </p:stCondLst>
                                  <p:iterate type="wd">
                                    <p:tmPct val="10000"/>
                                  </p:iterate>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nodeType="withEffect">
                                  <p:stCondLst>
                                    <p:cond delay="250"/>
                                  </p:stCondLst>
                                  <p:childTnLst>
                                    <p:set>
                                      <p:cBhvr>
                                        <p:cTn id="46" dur="1" fill="hold">
                                          <p:stCondLst>
                                            <p:cond delay="0"/>
                                          </p:stCondLst>
                                        </p:cTn>
                                        <p:tgtEl>
                                          <p:spTgt spid="18"/>
                                        </p:tgtEl>
                                        <p:attrNameLst>
                                          <p:attrName>style.visibility</p:attrName>
                                        </p:attrNameLst>
                                      </p:cBhvr>
                                      <p:to>
                                        <p:strVal val="visible"/>
                                      </p:to>
                                    </p:set>
                                    <p:anim calcmode="lin" valueType="num">
                                      <p:cBhvr>
                                        <p:cTn id="47" dur="250" fill="hold"/>
                                        <p:tgtEl>
                                          <p:spTgt spid="18"/>
                                        </p:tgtEl>
                                        <p:attrNameLst>
                                          <p:attrName>ppt_w</p:attrName>
                                        </p:attrNameLst>
                                      </p:cBhvr>
                                      <p:tavLst>
                                        <p:tav tm="0">
                                          <p:val>
                                            <p:fltVal val="0"/>
                                          </p:val>
                                        </p:tav>
                                        <p:tav tm="100000">
                                          <p:val>
                                            <p:strVal val="#ppt_w"/>
                                          </p:val>
                                        </p:tav>
                                      </p:tavLst>
                                    </p:anim>
                                    <p:anim calcmode="lin" valueType="num">
                                      <p:cBhvr>
                                        <p:cTn id="48" dur="250" fill="hold"/>
                                        <p:tgtEl>
                                          <p:spTgt spid="18"/>
                                        </p:tgtEl>
                                        <p:attrNameLst>
                                          <p:attrName>ppt_h</p:attrName>
                                        </p:attrNameLst>
                                      </p:cBhvr>
                                      <p:tavLst>
                                        <p:tav tm="0">
                                          <p:val>
                                            <p:fltVal val="0"/>
                                          </p:val>
                                        </p:tav>
                                        <p:tav tm="100000">
                                          <p:val>
                                            <p:strVal val="#ppt_h"/>
                                          </p:val>
                                        </p:tav>
                                      </p:tavLst>
                                    </p:anim>
                                    <p:animEffect transition="in" filter="fade">
                                      <p:cBhvr>
                                        <p:cTn id="49" dur="250"/>
                                        <p:tgtEl>
                                          <p:spTgt spid="18"/>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250"/>
                                        <p:tgtEl>
                                          <p:spTgt spid="21"/>
                                        </p:tgtEl>
                                      </p:cBhvr>
                                    </p:animEffect>
                                  </p:childTnLst>
                                </p:cTn>
                              </p:par>
                            </p:childTnLst>
                          </p:cTn>
                        </p:par>
                        <p:par>
                          <p:cTn id="54" fill="hold" nodeType="afterGroup">
                            <p:stCondLst>
                              <p:cond delay="750"/>
                            </p:stCondLst>
                            <p:childTnLst>
                              <p:par>
                                <p:cTn id="55" presetID="42"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250"/>
                                        <p:tgtEl>
                                          <p:spTgt spid="19"/>
                                        </p:tgtEl>
                                      </p:cBhvr>
                                    </p:animEffect>
                                    <p:anim calcmode="lin" valueType="num">
                                      <p:cBhvr>
                                        <p:cTn id="58" dur="250" fill="hold"/>
                                        <p:tgtEl>
                                          <p:spTgt spid="19"/>
                                        </p:tgtEl>
                                        <p:attrNameLst>
                                          <p:attrName>ppt_x</p:attrName>
                                        </p:attrNameLst>
                                      </p:cBhvr>
                                      <p:tavLst>
                                        <p:tav tm="0">
                                          <p:val>
                                            <p:strVal val="#ppt_x"/>
                                          </p:val>
                                        </p:tav>
                                        <p:tav tm="100000">
                                          <p:val>
                                            <p:strVal val="#ppt_x"/>
                                          </p:val>
                                        </p:tav>
                                      </p:tavLst>
                                    </p:anim>
                                    <p:anim calcmode="lin" valueType="num">
                                      <p:cBhvr>
                                        <p:cTn id="59" dur="250" fill="hold"/>
                                        <p:tgtEl>
                                          <p:spTgt spid="19"/>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0"/>
                                  </p:stCondLst>
                                  <p:iterate type="wd">
                                    <p:tmPct val="10000"/>
                                  </p:iterate>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16"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par>
                                <p:cTn id="70" presetID="53" presetClass="entr" presetSubtype="16" fill="hold" nodeType="withEffect">
                                  <p:stCondLst>
                                    <p:cond delay="250"/>
                                  </p:stCondLst>
                                  <p:childTnLst>
                                    <p:set>
                                      <p:cBhvr>
                                        <p:cTn id="71" dur="1" fill="hold">
                                          <p:stCondLst>
                                            <p:cond delay="0"/>
                                          </p:stCondLst>
                                        </p:cTn>
                                        <p:tgtEl>
                                          <p:spTgt spid="22"/>
                                        </p:tgtEl>
                                        <p:attrNameLst>
                                          <p:attrName>style.visibility</p:attrName>
                                        </p:attrNameLst>
                                      </p:cBhvr>
                                      <p:to>
                                        <p:strVal val="visible"/>
                                      </p:to>
                                    </p:set>
                                    <p:anim calcmode="lin" valueType="num">
                                      <p:cBhvr>
                                        <p:cTn id="72" dur="250" fill="hold"/>
                                        <p:tgtEl>
                                          <p:spTgt spid="22"/>
                                        </p:tgtEl>
                                        <p:attrNameLst>
                                          <p:attrName>ppt_w</p:attrName>
                                        </p:attrNameLst>
                                      </p:cBhvr>
                                      <p:tavLst>
                                        <p:tav tm="0">
                                          <p:val>
                                            <p:fltVal val="0"/>
                                          </p:val>
                                        </p:tav>
                                        <p:tav tm="100000">
                                          <p:val>
                                            <p:strVal val="#ppt_w"/>
                                          </p:val>
                                        </p:tav>
                                      </p:tavLst>
                                    </p:anim>
                                    <p:anim calcmode="lin" valueType="num">
                                      <p:cBhvr>
                                        <p:cTn id="73" dur="250" fill="hold"/>
                                        <p:tgtEl>
                                          <p:spTgt spid="22"/>
                                        </p:tgtEl>
                                        <p:attrNameLst>
                                          <p:attrName>ppt_h</p:attrName>
                                        </p:attrNameLst>
                                      </p:cBhvr>
                                      <p:tavLst>
                                        <p:tav tm="0">
                                          <p:val>
                                            <p:fltVal val="0"/>
                                          </p:val>
                                        </p:tav>
                                        <p:tav tm="100000">
                                          <p:val>
                                            <p:strVal val="#ppt_h"/>
                                          </p:val>
                                        </p:tav>
                                      </p:tavLst>
                                    </p:anim>
                                    <p:animEffect transition="in" filter="fade">
                                      <p:cBhvr>
                                        <p:cTn id="74" dur="250"/>
                                        <p:tgtEl>
                                          <p:spTgt spid="22"/>
                                        </p:tgtEl>
                                      </p:cBhvr>
                                    </p:animEffect>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250"/>
                                        <p:tgtEl>
                                          <p:spTgt spid="36"/>
                                        </p:tgtEl>
                                      </p:cBhvr>
                                    </p:animEffect>
                                  </p:childTnLst>
                                </p:cTn>
                              </p:par>
                            </p:childTnLst>
                          </p:cTn>
                        </p:par>
                        <p:par>
                          <p:cTn id="79" fill="hold" nodeType="afterGroup">
                            <p:stCondLst>
                              <p:cond delay="750"/>
                            </p:stCondLst>
                            <p:childTnLst>
                              <p:par>
                                <p:cTn id="80" presetID="42" presetClass="entr" presetSubtype="0"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250"/>
                                        <p:tgtEl>
                                          <p:spTgt spid="34"/>
                                        </p:tgtEl>
                                      </p:cBhvr>
                                    </p:animEffect>
                                    <p:anim calcmode="lin" valueType="num">
                                      <p:cBhvr>
                                        <p:cTn id="83" dur="250" fill="hold"/>
                                        <p:tgtEl>
                                          <p:spTgt spid="34"/>
                                        </p:tgtEl>
                                        <p:attrNameLst>
                                          <p:attrName>ppt_x</p:attrName>
                                        </p:attrNameLst>
                                      </p:cBhvr>
                                      <p:tavLst>
                                        <p:tav tm="0">
                                          <p:val>
                                            <p:strVal val="#ppt_x"/>
                                          </p:val>
                                        </p:tav>
                                        <p:tav tm="100000">
                                          <p:val>
                                            <p:strVal val="#ppt_x"/>
                                          </p:val>
                                        </p:tav>
                                      </p:tavLst>
                                    </p:anim>
                                    <p:anim calcmode="lin" valueType="num">
                                      <p:cBhvr>
                                        <p:cTn id="84" dur="250" fill="hold"/>
                                        <p:tgtEl>
                                          <p:spTgt spid="34"/>
                                        </p:tgtEl>
                                        <p:attrNameLst>
                                          <p:attrName>ppt_y</p:attrName>
                                        </p:attrNameLst>
                                      </p:cBhvr>
                                      <p:tavLst>
                                        <p:tav tm="0">
                                          <p:val>
                                            <p:strVal val="#ppt_y+.1"/>
                                          </p:val>
                                        </p:tav>
                                        <p:tav tm="100000">
                                          <p:val>
                                            <p:strVal val="#ppt_y"/>
                                          </p:val>
                                        </p:tav>
                                      </p:tavLst>
                                    </p:anim>
                                  </p:childTnLst>
                                </p:cTn>
                              </p:par>
                              <p:par>
                                <p:cTn id="85" presetID="10" presetClass="entr" presetSubtype="0" fill="hold" grpId="0" nodeType="withEffect">
                                  <p:stCondLst>
                                    <p:cond delay="0"/>
                                  </p:stCondLst>
                                  <p:iterate type="wd">
                                    <p:tmPct val="10000"/>
                                  </p:iterate>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3" presetClass="entr" presetSubtype="16" fill="hold" nodeType="click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500" fill="hold"/>
                                        <p:tgtEl>
                                          <p:spTgt spid="37"/>
                                        </p:tgtEl>
                                        <p:attrNameLst>
                                          <p:attrName>ppt_w</p:attrName>
                                        </p:attrNameLst>
                                      </p:cBhvr>
                                      <p:tavLst>
                                        <p:tav tm="0">
                                          <p:val>
                                            <p:fltVal val="0"/>
                                          </p:val>
                                        </p:tav>
                                        <p:tav tm="100000">
                                          <p:val>
                                            <p:strVal val="#ppt_w"/>
                                          </p:val>
                                        </p:tav>
                                      </p:tavLst>
                                    </p:anim>
                                    <p:anim calcmode="lin" valueType="num">
                                      <p:cBhvr>
                                        <p:cTn id="93" dur="500" fill="hold"/>
                                        <p:tgtEl>
                                          <p:spTgt spid="37"/>
                                        </p:tgtEl>
                                        <p:attrNameLst>
                                          <p:attrName>ppt_h</p:attrName>
                                        </p:attrNameLst>
                                      </p:cBhvr>
                                      <p:tavLst>
                                        <p:tav tm="0">
                                          <p:val>
                                            <p:fltVal val="0"/>
                                          </p:val>
                                        </p:tav>
                                        <p:tav tm="100000">
                                          <p:val>
                                            <p:strVal val="#ppt_h"/>
                                          </p:val>
                                        </p:tav>
                                      </p:tavLst>
                                    </p:anim>
                                    <p:animEffect transition="in" filter="fade">
                                      <p:cBhvr>
                                        <p:cTn id="94" dur="500"/>
                                        <p:tgtEl>
                                          <p:spTgt spid="37"/>
                                        </p:tgtEl>
                                      </p:cBhvr>
                                    </p:animEffect>
                                  </p:childTnLst>
                                </p:cTn>
                              </p:par>
                              <p:par>
                                <p:cTn id="95" presetID="53" presetClass="entr" presetSubtype="16" fill="hold" nodeType="withEffect">
                                  <p:stCondLst>
                                    <p:cond delay="250"/>
                                  </p:stCondLst>
                                  <p:childTnLst>
                                    <p:set>
                                      <p:cBhvr>
                                        <p:cTn id="96" dur="1" fill="hold">
                                          <p:stCondLst>
                                            <p:cond delay="0"/>
                                          </p:stCondLst>
                                        </p:cTn>
                                        <p:tgtEl>
                                          <p:spTgt spid="23"/>
                                        </p:tgtEl>
                                        <p:attrNameLst>
                                          <p:attrName>style.visibility</p:attrName>
                                        </p:attrNameLst>
                                      </p:cBhvr>
                                      <p:to>
                                        <p:strVal val="visible"/>
                                      </p:to>
                                    </p:set>
                                    <p:anim calcmode="lin" valueType="num">
                                      <p:cBhvr>
                                        <p:cTn id="97" dur="250" fill="hold"/>
                                        <p:tgtEl>
                                          <p:spTgt spid="23"/>
                                        </p:tgtEl>
                                        <p:attrNameLst>
                                          <p:attrName>ppt_w</p:attrName>
                                        </p:attrNameLst>
                                      </p:cBhvr>
                                      <p:tavLst>
                                        <p:tav tm="0">
                                          <p:val>
                                            <p:fltVal val="0"/>
                                          </p:val>
                                        </p:tav>
                                        <p:tav tm="100000">
                                          <p:val>
                                            <p:strVal val="#ppt_w"/>
                                          </p:val>
                                        </p:tav>
                                      </p:tavLst>
                                    </p:anim>
                                    <p:anim calcmode="lin" valueType="num">
                                      <p:cBhvr>
                                        <p:cTn id="98" dur="250" fill="hold"/>
                                        <p:tgtEl>
                                          <p:spTgt spid="23"/>
                                        </p:tgtEl>
                                        <p:attrNameLst>
                                          <p:attrName>ppt_h</p:attrName>
                                        </p:attrNameLst>
                                      </p:cBhvr>
                                      <p:tavLst>
                                        <p:tav tm="0">
                                          <p:val>
                                            <p:fltVal val="0"/>
                                          </p:val>
                                        </p:tav>
                                        <p:tav tm="100000">
                                          <p:val>
                                            <p:strVal val="#ppt_h"/>
                                          </p:val>
                                        </p:tav>
                                      </p:tavLst>
                                    </p:anim>
                                    <p:animEffect transition="in" filter="fade">
                                      <p:cBhvr>
                                        <p:cTn id="99" dur="250"/>
                                        <p:tgtEl>
                                          <p:spTgt spid="23"/>
                                        </p:tgtEl>
                                      </p:cBhvr>
                                    </p:animEffect>
                                  </p:childTnLst>
                                </p:cTn>
                              </p:par>
                            </p:childTnLst>
                          </p:cTn>
                        </p:par>
                        <p:par>
                          <p:cTn id="100" fill="hold" nodeType="afterGroup">
                            <p:stCondLst>
                              <p:cond delay="500"/>
                            </p:stCondLst>
                            <p:childTnLst>
                              <p:par>
                                <p:cTn id="101" presetID="22" presetClass="entr" presetSubtype="8" fill="hold" nodeType="after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left)">
                                      <p:cBhvr>
                                        <p:cTn id="103" dur="250"/>
                                        <p:tgtEl>
                                          <p:spTgt spid="44"/>
                                        </p:tgtEl>
                                      </p:cBhvr>
                                    </p:animEffect>
                                  </p:childTnLst>
                                </p:cTn>
                              </p:par>
                            </p:childTnLst>
                          </p:cTn>
                        </p:par>
                        <p:par>
                          <p:cTn id="104" fill="hold" nodeType="afterGroup">
                            <p:stCondLst>
                              <p:cond delay="750"/>
                            </p:stCondLst>
                            <p:childTnLst>
                              <p:par>
                                <p:cTn id="105" presetID="42" presetClass="entr" presetSubtype="0" fill="hold" grpId="0" nodeType="after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250"/>
                                        <p:tgtEl>
                                          <p:spTgt spid="42"/>
                                        </p:tgtEl>
                                      </p:cBhvr>
                                    </p:animEffect>
                                    <p:anim calcmode="lin" valueType="num">
                                      <p:cBhvr>
                                        <p:cTn id="108" dur="250" fill="hold"/>
                                        <p:tgtEl>
                                          <p:spTgt spid="42"/>
                                        </p:tgtEl>
                                        <p:attrNameLst>
                                          <p:attrName>ppt_x</p:attrName>
                                        </p:attrNameLst>
                                      </p:cBhvr>
                                      <p:tavLst>
                                        <p:tav tm="0">
                                          <p:val>
                                            <p:strVal val="#ppt_x"/>
                                          </p:val>
                                        </p:tav>
                                        <p:tav tm="100000">
                                          <p:val>
                                            <p:strVal val="#ppt_x"/>
                                          </p:val>
                                        </p:tav>
                                      </p:tavLst>
                                    </p:anim>
                                    <p:anim calcmode="lin" valueType="num">
                                      <p:cBhvr>
                                        <p:cTn id="109" dur="250" fill="hold"/>
                                        <p:tgtEl>
                                          <p:spTgt spid="42"/>
                                        </p:tgtEl>
                                        <p:attrNameLst>
                                          <p:attrName>ppt_y</p:attrName>
                                        </p:attrNameLst>
                                      </p:cBhvr>
                                      <p:tavLst>
                                        <p:tav tm="0">
                                          <p:val>
                                            <p:strVal val="#ppt_y+.1"/>
                                          </p:val>
                                        </p:tav>
                                        <p:tav tm="100000">
                                          <p:val>
                                            <p:strVal val="#ppt_y"/>
                                          </p:val>
                                        </p:tav>
                                      </p:tavLst>
                                    </p:anim>
                                  </p:childTnLst>
                                </p:cTn>
                              </p:par>
                              <p:par>
                                <p:cTn id="110" presetID="10" presetClass="entr" presetSubtype="0" fill="hold" grpId="0" nodeType="withEffect">
                                  <p:stCondLst>
                                    <p:cond delay="0"/>
                                  </p:stCondLst>
                                  <p:iterate type="wd">
                                    <p:tmPct val="10000"/>
                                  </p:iterate>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7" grpId="0" animBg="1"/>
      <p:bldP spid="19" grpId="0"/>
      <p:bldP spid="20" grpId="0"/>
      <p:bldP spid="34" grpId="0"/>
      <p:bldP spid="35" grpId="0"/>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1"/>
          <p:cNvGrpSpPr>
            <a:grpSpLocks/>
          </p:cNvGrpSpPr>
          <p:nvPr/>
        </p:nvGrpSpPr>
        <p:grpSpPr bwMode="auto">
          <a:xfrm>
            <a:off x="-212725" y="-120650"/>
            <a:ext cx="3752850" cy="936625"/>
            <a:chOff x="-213069" y="-120985"/>
            <a:chExt cx="3753194"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283" y="264822"/>
              <a:ext cx="2641842"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CN" altLang="en-US" sz="2400">
                  <a:latin typeface="方正北魏楷书简体"/>
                  <a:ea typeface="方正北魏楷书简体"/>
                  <a:cs typeface="方正北魏楷书简体"/>
                </a:rPr>
                <a:t>点击添加本章标题</a:t>
              </a:r>
            </a:p>
          </p:txBody>
        </p:sp>
      </p:grpSp>
      <p:grpSp>
        <p:nvGrpSpPr>
          <p:cNvPr id="9" name="组合 14"/>
          <p:cNvGrpSpPr>
            <a:grpSpLocks/>
          </p:cNvGrpSpPr>
          <p:nvPr/>
        </p:nvGrpSpPr>
        <p:grpSpPr bwMode="auto">
          <a:xfrm>
            <a:off x="407988" y="3200400"/>
            <a:ext cx="11379200" cy="34925"/>
            <a:chOff x="407988" y="3200400"/>
            <a:chExt cx="11379835" cy="35242"/>
          </a:xfrm>
        </p:grpSpPr>
        <p:cxnSp>
          <p:nvCxnSpPr>
            <p:cNvPr id="12" name="直接连接符 11"/>
            <p:cNvCxnSpPr/>
            <p:nvPr/>
          </p:nvCxnSpPr>
          <p:spPr>
            <a:xfrm>
              <a:off x="9136550" y="3200400"/>
              <a:ext cx="2651273" cy="0"/>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07988" y="3235642"/>
              <a:ext cx="9120696" cy="0"/>
            </a:xfrm>
            <a:prstGeom prst="line">
              <a:avLst/>
            </a:prstGeom>
            <a:ln w="3175"/>
          </p:spPr>
          <p:style>
            <a:lnRef idx="1">
              <a:schemeClr val="accent1"/>
            </a:lnRef>
            <a:fillRef idx="0">
              <a:schemeClr val="accent1"/>
            </a:fillRef>
            <a:effectRef idx="0">
              <a:schemeClr val="accent1"/>
            </a:effectRef>
            <a:fontRef idx="minor">
              <a:schemeClr val="tx1"/>
            </a:fontRef>
          </p:style>
        </p:cxnSp>
      </p:grpSp>
      <p:grpSp>
        <p:nvGrpSpPr>
          <p:cNvPr id="10" name="组合 8"/>
          <p:cNvGrpSpPr>
            <a:grpSpLocks/>
          </p:cNvGrpSpPr>
          <p:nvPr/>
        </p:nvGrpSpPr>
        <p:grpSpPr bwMode="auto">
          <a:xfrm>
            <a:off x="7491413" y="920750"/>
            <a:ext cx="774700" cy="774700"/>
            <a:chOff x="7491803" y="920278"/>
            <a:chExt cx="774492" cy="774494"/>
          </a:xfrm>
        </p:grpSpPr>
        <p:grpSp>
          <p:nvGrpSpPr>
            <p:cNvPr id="25642" name="组合 17"/>
            <p:cNvGrpSpPr>
              <a:grpSpLocks/>
            </p:cNvGrpSpPr>
            <p:nvPr/>
          </p:nvGrpSpPr>
          <p:grpSpPr bwMode="auto">
            <a:xfrm>
              <a:off x="7491803" y="920278"/>
              <a:ext cx="774492" cy="774494"/>
              <a:chOff x="1982097" y="1814457"/>
              <a:chExt cx="1034526" cy="1034526"/>
            </a:xfrm>
          </p:grpSpPr>
          <p:sp>
            <p:nvSpPr>
              <p:cNvPr id="19" name="矩形: 圆角 18"/>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0" name="矩形: 圆角 19"/>
              <p:cNvSpPr/>
              <p:nvPr/>
            </p:nvSpPr>
            <p:spPr>
              <a:xfrm rot="2700000">
                <a:off x="2071134" y="1903494"/>
                <a:ext cx="856452" cy="856452"/>
              </a:xfrm>
              <a:prstGeom prst="roundRect">
                <a:avLst>
                  <a:gd name="adj" fmla="val 1196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grpSp>
          <p:nvGrpSpPr>
            <p:cNvPr id="13" name="组合 29"/>
            <p:cNvGrpSpPr/>
            <p:nvPr/>
          </p:nvGrpSpPr>
          <p:grpSpPr>
            <a:xfrm>
              <a:off x="7723100" y="1152008"/>
              <a:ext cx="316538" cy="311032"/>
              <a:chOff x="2143125" y="3465513"/>
              <a:chExt cx="1460500" cy="1435100"/>
            </a:xfrm>
            <a:solidFill>
              <a:schemeClr val="bg1"/>
            </a:solidFill>
          </p:grpSpPr>
          <p:sp>
            <p:nvSpPr>
              <p:cNvPr id="31" name="Freeform 86"/>
              <p:cNvSpPr>
                <a:spLocks/>
              </p:cNvSpPr>
              <p:nvPr/>
            </p:nvSpPr>
            <p:spPr bwMode="auto">
              <a:xfrm>
                <a:off x="2143125" y="3465513"/>
                <a:ext cx="1430337" cy="1420813"/>
              </a:xfrm>
              <a:custGeom>
                <a:avLst/>
                <a:gdLst>
                  <a:gd name="T0" fmla="*/ 350 w 526"/>
                  <a:gd name="T1" fmla="*/ 447 h 524"/>
                  <a:gd name="T2" fmla="*/ 320 w 526"/>
                  <a:gd name="T3" fmla="*/ 458 h 524"/>
                  <a:gd name="T4" fmla="*/ 307 w 526"/>
                  <a:gd name="T5" fmla="*/ 474 h 524"/>
                  <a:gd name="T6" fmla="*/ 302 w 526"/>
                  <a:gd name="T7" fmla="*/ 509 h 524"/>
                  <a:gd name="T8" fmla="*/ 285 w 526"/>
                  <a:gd name="T9" fmla="*/ 524 h 524"/>
                  <a:gd name="T10" fmla="*/ 243 w 526"/>
                  <a:gd name="T11" fmla="*/ 524 h 524"/>
                  <a:gd name="T12" fmla="*/ 226 w 526"/>
                  <a:gd name="T13" fmla="*/ 510 h 524"/>
                  <a:gd name="T14" fmla="*/ 220 w 526"/>
                  <a:gd name="T15" fmla="*/ 473 h 524"/>
                  <a:gd name="T16" fmla="*/ 208 w 526"/>
                  <a:gd name="T17" fmla="*/ 459 h 524"/>
                  <a:gd name="T18" fmla="*/ 162 w 526"/>
                  <a:gd name="T19" fmla="*/ 440 h 524"/>
                  <a:gd name="T20" fmla="*/ 146 w 526"/>
                  <a:gd name="T21" fmla="*/ 441 h 524"/>
                  <a:gd name="T22" fmla="*/ 120 w 526"/>
                  <a:gd name="T23" fmla="*/ 461 h 524"/>
                  <a:gd name="T24" fmla="*/ 113 w 526"/>
                  <a:gd name="T25" fmla="*/ 466 h 524"/>
                  <a:gd name="T26" fmla="*/ 67 w 526"/>
                  <a:gd name="T27" fmla="*/ 441 h 524"/>
                  <a:gd name="T28" fmla="*/ 62 w 526"/>
                  <a:gd name="T29" fmla="*/ 409 h 524"/>
                  <a:gd name="T30" fmla="*/ 74 w 526"/>
                  <a:gd name="T31" fmla="*/ 333 h 524"/>
                  <a:gd name="T32" fmla="*/ 30 w 526"/>
                  <a:gd name="T33" fmla="*/ 302 h 524"/>
                  <a:gd name="T34" fmla="*/ 2 w 526"/>
                  <a:gd name="T35" fmla="*/ 271 h 524"/>
                  <a:gd name="T36" fmla="*/ 1 w 526"/>
                  <a:gd name="T37" fmla="*/ 246 h 524"/>
                  <a:gd name="T38" fmla="*/ 21 w 526"/>
                  <a:gd name="T39" fmla="*/ 223 h 524"/>
                  <a:gd name="T40" fmla="*/ 79 w 526"/>
                  <a:gd name="T41" fmla="*/ 179 h 524"/>
                  <a:gd name="T42" fmla="*/ 71 w 526"/>
                  <a:gd name="T43" fmla="*/ 125 h 524"/>
                  <a:gd name="T44" fmla="*/ 74 w 526"/>
                  <a:gd name="T45" fmla="*/ 76 h 524"/>
                  <a:gd name="T46" fmla="*/ 79 w 526"/>
                  <a:gd name="T47" fmla="*/ 70 h 524"/>
                  <a:gd name="T48" fmla="*/ 126 w 526"/>
                  <a:gd name="T49" fmla="*/ 68 h 524"/>
                  <a:gd name="T50" fmla="*/ 181 w 526"/>
                  <a:gd name="T51" fmla="*/ 75 h 524"/>
                  <a:gd name="T52" fmla="*/ 195 w 526"/>
                  <a:gd name="T53" fmla="*/ 69 h 524"/>
                  <a:gd name="T54" fmla="*/ 223 w 526"/>
                  <a:gd name="T55" fmla="*/ 31 h 524"/>
                  <a:gd name="T56" fmla="*/ 224 w 526"/>
                  <a:gd name="T57" fmla="*/ 22 h 524"/>
                  <a:gd name="T58" fmla="*/ 250 w 526"/>
                  <a:gd name="T59" fmla="*/ 0 h 524"/>
                  <a:gd name="T60" fmla="*/ 277 w 526"/>
                  <a:gd name="T61" fmla="*/ 0 h 524"/>
                  <a:gd name="T62" fmla="*/ 303 w 526"/>
                  <a:gd name="T63" fmla="*/ 23 h 524"/>
                  <a:gd name="T64" fmla="*/ 344 w 526"/>
                  <a:gd name="T65" fmla="*/ 75 h 524"/>
                  <a:gd name="T66" fmla="*/ 405 w 526"/>
                  <a:gd name="T67" fmla="*/ 66 h 524"/>
                  <a:gd name="T68" fmla="*/ 447 w 526"/>
                  <a:gd name="T69" fmla="*/ 68 h 524"/>
                  <a:gd name="T70" fmla="*/ 454 w 526"/>
                  <a:gd name="T71" fmla="*/ 75 h 524"/>
                  <a:gd name="T72" fmla="*/ 457 w 526"/>
                  <a:gd name="T73" fmla="*/ 124 h 524"/>
                  <a:gd name="T74" fmla="*/ 450 w 526"/>
                  <a:gd name="T75" fmla="*/ 178 h 524"/>
                  <a:gd name="T76" fmla="*/ 457 w 526"/>
                  <a:gd name="T77" fmla="*/ 195 h 524"/>
                  <a:gd name="T78" fmla="*/ 492 w 526"/>
                  <a:gd name="T79" fmla="*/ 221 h 524"/>
                  <a:gd name="T80" fmla="*/ 498 w 526"/>
                  <a:gd name="T81" fmla="*/ 222 h 524"/>
                  <a:gd name="T82" fmla="*/ 526 w 526"/>
                  <a:gd name="T83" fmla="*/ 251 h 524"/>
                  <a:gd name="T84" fmla="*/ 526 w 526"/>
                  <a:gd name="T85" fmla="*/ 274 h 524"/>
                  <a:gd name="T86" fmla="*/ 501 w 526"/>
                  <a:gd name="T87" fmla="*/ 302 h 524"/>
                  <a:gd name="T88" fmla="*/ 497 w 526"/>
                  <a:gd name="T89" fmla="*/ 302 h 524"/>
                  <a:gd name="T90" fmla="*/ 455 w 526"/>
                  <a:gd name="T91" fmla="*/ 332 h 524"/>
                  <a:gd name="T92" fmla="*/ 445 w 526"/>
                  <a:gd name="T93" fmla="*/ 347 h 524"/>
                  <a:gd name="T94" fmla="*/ 432 w 526"/>
                  <a:gd name="T95" fmla="*/ 334 h 524"/>
                  <a:gd name="T96" fmla="*/ 405 w 526"/>
                  <a:gd name="T97" fmla="*/ 258 h 524"/>
                  <a:gd name="T98" fmla="*/ 277 w 526"/>
                  <a:gd name="T99" fmla="*/ 120 h 524"/>
                  <a:gd name="T100" fmla="*/ 124 w 526"/>
                  <a:gd name="T101" fmla="*/ 231 h 524"/>
                  <a:gd name="T102" fmla="*/ 276 w 526"/>
                  <a:gd name="T103" fmla="*/ 404 h 524"/>
                  <a:gd name="T104" fmla="*/ 351 w 526"/>
                  <a:gd name="T105" fmla="*/ 442 h 524"/>
                  <a:gd name="T106" fmla="*/ 350 w 526"/>
                  <a:gd name="T107" fmla="*/ 44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6" h="524">
                    <a:moveTo>
                      <a:pt x="350" y="447"/>
                    </a:moveTo>
                    <a:cubicBezTo>
                      <a:pt x="340" y="451"/>
                      <a:pt x="330" y="455"/>
                      <a:pt x="320" y="458"/>
                    </a:cubicBezTo>
                    <a:cubicBezTo>
                      <a:pt x="312" y="461"/>
                      <a:pt x="307" y="464"/>
                      <a:pt x="307" y="474"/>
                    </a:cubicBezTo>
                    <a:cubicBezTo>
                      <a:pt x="306" y="485"/>
                      <a:pt x="303" y="497"/>
                      <a:pt x="302" y="509"/>
                    </a:cubicBezTo>
                    <a:cubicBezTo>
                      <a:pt x="301" y="520"/>
                      <a:pt x="295" y="524"/>
                      <a:pt x="285" y="524"/>
                    </a:cubicBezTo>
                    <a:cubicBezTo>
                      <a:pt x="271" y="524"/>
                      <a:pt x="257" y="524"/>
                      <a:pt x="243" y="524"/>
                    </a:cubicBezTo>
                    <a:cubicBezTo>
                      <a:pt x="233" y="524"/>
                      <a:pt x="227" y="521"/>
                      <a:pt x="226" y="510"/>
                    </a:cubicBezTo>
                    <a:cubicBezTo>
                      <a:pt x="224" y="497"/>
                      <a:pt x="223" y="485"/>
                      <a:pt x="220" y="473"/>
                    </a:cubicBezTo>
                    <a:cubicBezTo>
                      <a:pt x="219" y="468"/>
                      <a:pt x="214" y="461"/>
                      <a:pt x="208" y="459"/>
                    </a:cubicBezTo>
                    <a:cubicBezTo>
                      <a:pt x="193" y="452"/>
                      <a:pt x="178" y="445"/>
                      <a:pt x="162" y="440"/>
                    </a:cubicBezTo>
                    <a:cubicBezTo>
                      <a:pt x="157" y="438"/>
                      <a:pt x="150" y="438"/>
                      <a:pt x="146" y="441"/>
                    </a:cubicBezTo>
                    <a:cubicBezTo>
                      <a:pt x="137" y="447"/>
                      <a:pt x="129" y="454"/>
                      <a:pt x="120" y="461"/>
                    </a:cubicBezTo>
                    <a:cubicBezTo>
                      <a:pt x="118" y="463"/>
                      <a:pt x="115" y="465"/>
                      <a:pt x="113" y="466"/>
                    </a:cubicBezTo>
                    <a:cubicBezTo>
                      <a:pt x="89" y="474"/>
                      <a:pt x="80" y="453"/>
                      <a:pt x="67" y="441"/>
                    </a:cubicBezTo>
                    <a:cubicBezTo>
                      <a:pt x="58" y="432"/>
                      <a:pt x="51" y="420"/>
                      <a:pt x="62" y="409"/>
                    </a:cubicBezTo>
                    <a:cubicBezTo>
                      <a:pt x="88" y="386"/>
                      <a:pt x="89" y="364"/>
                      <a:pt x="74" y="333"/>
                    </a:cubicBezTo>
                    <a:cubicBezTo>
                      <a:pt x="63" y="311"/>
                      <a:pt x="52" y="303"/>
                      <a:pt x="30" y="302"/>
                    </a:cubicBezTo>
                    <a:cubicBezTo>
                      <a:pt x="3" y="301"/>
                      <a:pt x="2" y="298"/>
                      <a:pt x="2" y="271"/>
                    </a:cubicBezTo>
                    <a:cubicBezTo>
                      <a:pt x="2" y="263"/>
                      <a:pt x="2" y="254"/>
                      <a:pt x="1" y="246"/>
                    </a:cubicBezTo>
                    <a:cubicBezTo>
                      <a:pt x="0" y="231"/>
                      <a:pt x="7" y="222"/>
                      <a:pt x="21" y="223"/>
                    </a:cubicBezTo>
                    <a:cubicBezTo>
                      <a:pt x="54" y="225"/>
                      <a:pt x="67" y="208"/>
                      <a:pt x="79" y="179"/>
                    </a:cubicBezTo>
                    <a:cubicBezTo>
                      <a:pt x="87" y="156"/>
                      <a:pt x="86" y="142"/>
                      <a:pt x="71" y="125"/>
                    </a:cubicBezTo>
                    <a:cubicBezTo>
                      <a:pt x="50" y="102"/>
                      <a:pt x="51" y="98"/>
                      <a:pt x="74" y="76"/>
                    </a:cubicBezTo>
                    <a:cubicBezTo>
                      <a:pt x="75" y="74"/>
                      <a:pt x="77" y="72"/>
                      <a:pt x="79" y="70"/>
                    </a:cubicBezTo>
                    <a:cubicBezTo>
                      <a:pt x="100" y="49"/>
                      <a:pt x="104" y="48"/>
                      <a:pt x="126" y="68"/>
                    </a:cubicBezTo>
                    <a:cubicBezTo>
                      <a:pt x="144" y="85"/>
                      <a:pt x="160" y="92"/>
                      <a:pt x="181" y="75"/>
                    </a:cubicBezTo>
                    <a:cubicBezTo>
                      <a:pt x="185" y="72"/>
                      <a:pt x="190" y="70"/>
                      <a:pt x="195" y="69"/>
                    </a:cubicBezTo>
                    <a:cubicBezTo>
                      <a:pt x="220" y="67"/>
                      <a:pt x="223" y="50"/>
                      <a:pt x="223" y="31"/>
                    </a:cubicBezTo>
                    <a:cubicBezTo>
                      <a:pt x="224" y="28"/>
                      <a:pt x="224" y="25"/>
                      <a:pt x="224" y="22"/>
                    </a:cubicBezTo>
                    <a:cubicBezTo>
                      <a:pt x="227" y="2"/>
                      <a:pt x="229" y="0"/>
                      <a:pt x="250" y="0"/>
                    </a:cubicBezTo>
                    <a:cubicBezTo>
                      <a:pt x="259" y="0"/>
                      <a:pt x="268" y="0"/>
                      <a:pt x="277" y="0"/>
                    </a:cubicBezTo>
                    <a:cubicBezTo>
                      <a:pt x="299" y="0"/>
                      <a:pt x="303" y="1"/>
                      <a:pt x="303" y="23"/>
                    </a:cubicBezTo>
                    <a:cubicBezTo>
                      <a:pt x="302" y="54"/>
                      <a:pt x="318" y="64"/>
                      <a:pt x="344" y="75"/>
                    </a:cubicBezTo>
                    <a:cubicBezTo>
                      <a:pt x="370" y="87"/>
                      <a:pt x="386" y="84"/>
                      <a:pt x="405" y="66"/>
                    </a:cubicBezTo>
                    <a:cubicBezTo>
                      <a:pt x="421" y="50"/>
                      <a:pt x="430" y="52"/>
                      <a:pt x="447" y="68"/>
                    </a:cubicBezTo>
                    <a:cubicBezTo>
                      <a:pt x="449" y="70"/>
                      <a:pt x="452" y="73"/>
                      <a:pt x="454" y="75"/>
                    </a:cubicBezTo>
                    <a:cubicBezTo>
                      <a:pt x="475" y="97"/>
                      <a:pt x="477" y="102"/>
                      <a:pt x="457" y="124"/>
                    </a:cubicBezTo>
                    <a:cubicBezTo>
                      <a:pt x="442" y="142"/>
                      <a:pt x="433" y="157"/>
                      <a:pt x="450" y="178"/>
                    </a:cubicBezTo>
                    <a:cubicBezTo>
                      <a:pt x="454" y="182"/>
                      <a:pt x="455" y="189"/>
                      <a:pt x="457" y="195"/>
                    </a:cubicBezTo>
                    <a:cubicBezTo>
                      <a:pt x="466" y="220"/>
                      <a:pt x="466" y="220"/>
                      <a:pt x="492" y="221"/>
                    </a:cubicBezTo>
                    <a:cubicBezTo>
                      <a:pt x="494" y="222"/>
                      <a:pt x="496" y="221"/>
                      <a:pt x="498" y="222"/>
                    </a:cubicBezTo>
                    <a:cubicBezTo>
                      <a:pt x="524" y="223"/>
                      <a:pt x="526" y="226"/>
                      <a:pt x="526" y="251"/>
                    </a:cubicBezTo>
                    <a:cubicBezTo>
                      <a:pt x="526" y="259"/>
                      <a:pt x="526" y="266"/>
                      <a:pt x="526" y="274"/>
                    </a:cubicBezTo>
                    <a:cubicBezTo>
                      <a:pt x="526" y="297"/>
                      <a:pt x="525" y="299"/>
                      <a:pt x="501" y="302"/>
                    </a:cubicBezTo>
                    <a:cubicBezTo>
                      <a:pt x="500" y="302"/>
                      <a:pt x="498" y="302"/>
                      <a:pt x="497" y="302"/>
                    </a:cubicBezTo>
                    <a:cubicBezTo>
                      <a:pt x="476" y="302"/>
                      <a:pt x="459" y="306"/>
                      <a:pt x="455" y="332"/>
                    </a:cubicBezTo>
                    <a:cubicBezTo>
                      <a:pt x="455" y="337"/>
                      <a:pt x="449" y="342"/>
                      <a:pt x="445" y="347"/>
                    </a:cubicBezTo>
                    <a:cubicBezTo>
                      <a:pt x="441" y="343"/>
                      <a:pt x="437" y="338"/>
                      <a:pt x="432" y="334"/>
                    </a:cubicBezTo>
                    <a:cubicBezTo>
                      <a:pt x="404" y="316"/>
                      <a:pt x="404" y="289"/>
                      <a:pt x="405" y="258"/>
                    </a:cubicBezTo>
                    <a:cubicBezTo>
                      <a:pt x="408" y="188"/>
                      <a:pt x="347" y="125"/>
                      <a:pt x="277" y="120"/>
                    </a:cubicBezTo>
                    <a:cubicBezTo>
                      <a:pt x="205" y="114"/>
                      <a:pt x="139" y="162"/>
                      <a:pt x="124" y="231"/>
                    </a:cubicBezTo>
                    <a:cubicBezTo>
                      <a:pt x="105" y="326"/>
                      <a:pt x="179" y="411"/>
                      <a:pt x="276" y="404"/>
                    </a:cubicBezTo>
                    <a:cubicBezTo>
                      <a:pt x="316" y="388"/>
                      <a:pt x="328" y="425"/>
                      <a:pt x="351" y="442"/>
                    </a:cubicBezTo>
                    <a:cubicBezTo>
                      <a:pt x="350" y="443"/>
                      <a:pt x="350" y="445"/>
                      <a:pt x="350" y="447"/>
                    </a:cubicBezTo>
                    <a:close/>
                  </a:path>
                </a:pathLst>
              </a:custGeom>
              <a:grpFill/>
              <a:ln>
                <a:noFill/>
              </a:ln>
            </p:spPr>
            <p:txBody>
              <a:bodyPr/>
              <a:lstStyle/>
              <a:p>
                <a:pPr fontAlgn="auto">
                  <a:spcBef>
                    <a:spcPts val="0"/>
                  </a:spcBef>
                  <a:spcAft>
                    <a:spcPts val="0"/>
                  </a:spcAft>
                  <a:defRPr/>
                </a:pPr>
                <a:endParaRPr lang="zh-CN" altLang="en-US">
                  <a:latin typeface="+mn-lt"/>
                  <a:ea typeface="+mn-ea"/>
                  <a:cs typeface="+mn-cs"/>
                </a:endParaRPr>
              </a:p>
            </p:txBody>
          </p:sp>
          <p:sp>
            <p:nvSpPr>
              <p:cNvPr id="32" name="Freeform 87"/>
              <p:cNvSpPr>
                <a:spLocks noEditPoints="1"/>
              </p:cNvSpPr>
              <p:nvPr/>
            </p:nvSpPr>
            <p:spPr bwMode="auto">
              <a:xfrm>
                <a:off x="2540000" y="3883025"/>
                <a:ext cx="1063625" cy="1017588"/>
              </a:xfrm>
              <a:custGeom>
                <a:avLst/>
                <a:gdLst>
                  <a:gd name="T0" fmla="*/ 17 w 391"/>
                  <a:gd name="T1" fmla="*/ 74 h 375"/>
                  <a:gd name="T2" fmla="*/ 57 w 391"/>
                  <a:gd name="T3" fmla="*/ 108 h 375"/>
                  <a:gd name="T4" fmla="*/ 77 w 391"/>
                  <a:gd name="T5" fmla="*/ 111 h 375"/>
                  <a:gd name="T6" fmla="*/ 100 w 391"/>
                  <a:gd name="T7" fmla="*/ 86 h 375"/>
                  <a:gd name="T8" fmla="*/ 110 w 391"/>
                  <a:gd name="T9" fmla="*/ 73 h 375"/>
                  <a:gd name="T10" fmla="*/ 113 w 391"/>
                  <a:gd name="T11" fmla="*/ 46 h 375"/>
                  <a:gd name="T12" fmla="*/ 78 w 391"/>
                  <a:gd name="T13" fmla="*/ 11 h 375"/>
                  <a:gd name="T14" fmla="*/ 142 w 391"/>
                  <a:gd name="T15" fmla="*/ 6 h 375"/>
                  <a:gd name="T16" fmla="*/ 225 w 391"/>
                  <a:gd name="T17" fmla="*/ 126 h 375"/>
                  <a:gd name="T18" fmla="*/ 241 w 391"/>
                  <a:gd name="T19" fmla="*/ 157 h 375"/>
                  <a:gd name="T20" fmla="*/ 250 w 391"/>
                  <a:gd name="T21" fmla="*/ 164 h 375"/>
                  <a:gd name="T22" fmla="*/ 328 w 391"/>
                  <a:gd name="T23" fmla="*/ 245 h 375"/>
                  <a:gd name="T24" fmla="*/ 370 w 391"/>
                  <a:gd name="T25" fmla="*/ 286 h 375"/>
                  <a:gd name="T26" fmla="*/ 374 w 391"/>
                  <a:gd name="T27" fmla="*/ 353 h 375"/>
                  <a:gd name="T28" fmla="*/ 306 w 391"/>
                  <a:gd name="T29" fmla="*/ 358 h 375"/>
                  <a:gd name="T30" fmla="*/ 293 w 391"/>
                  <a:gd name="T31" fmla="*/ 346 h 375"/>
                  <a:gd name="T32" fmla="*/ 165 w 391"/>
                  <a:gd name="T33" fmla="*/ 223 h 375"/>
                  <a:gd name="T34" fmla="*/ 143 w 391"/>
                  <a:gd name="T35" fmla="*/ 216 h 375"/>
                  <a:gd name="T36" fmla="*/ 12 w 391"/>
                  <a:gd name="T37" fmla="*/ 89 h 375"/>
                  <a:gd name="T38" fmla="*/ 17 w 391"/>
                  <a:gd name="T39" fmla="*/ 74 h 375"/>
                  <a:gd name="T40" fmla="*/ 360 w 391"/>
                  <a:gd name="T41" fmla="*/ 335 h 375"/>
                  <a:gd name="T42" fmla="*/ 342 w 391"/>
                  <a:gd name="T43" fmla="*/ 323 h 375"/>
                  <a:gd name="T44" fmla="*/ 334 w 391"/>
                  <a:gd name="T45" fmla="*/ 333 h 375"/>
                  <a:gd name="T46" fmla="*/ 346 w 391"/>
                  <a:gd name="T47" fmla="*/ 343 h 375"/>
                  <a:gd name="T48" fmla="*/ 360 w 391"/>
                  <a:gd name="T49" fmla="*/ 33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1" h="375">
                    <a:moveTo>
                      <a:pt x="17" y="74"/>
                    </a:moveTo>
                    <a:cubicBezTo>
                      <a:pt x="32" y="87"/>
                      <a:pt x="46" y="97"/>
                      <a:pt x="57" y="108"/>
                    </a:cubicBezTo>
                    <a:cubicBezTo>
                      <a:pt x="64" y="115"/>
                      <a:pt x="71" y="116"/>
                      <a:pt x="77" y="111"/>
                    </a:cubicBezTo>
                    <a:cubicBezTo>
                      <a:pt x="86" y="103"/>
                      <a:pt x="92" y="94"/>
                      <a:pt x="100" y="86"/>
                    </a:cubicBezTo>
                    <a:cubicBezTo>
                      <a:pt x="104" y="82"/>
                      <a:pt x="106" y="77"/>
                      <a:pt x="110" y="73"/>
                    </a:cubicBezTo>
                    <a:cubicBezTo>
                      <a:pt x="122" y="64"/>
                      <a:pt x="123" y="57"/>
                      <a:pt x="113" y="46"/>
                    </a:cubicBezTo>
                    <a:cubicBezTo>
                      <a:pt x="102" y="35"/>
                      <a:pt x="91" y="24"/>
                      <a:pt x="78" y="11"/>
                    </a:cubicBezTo>
                    <a:cubicBezTo>
                      <a:pt x="101" y="0"/>
                      <a:pt x="121" y="1"/>
                      <a:pt x="142" y="6"/>
                    </a:cubicBezTo>
                    <a:cubicBezTo>
                      <a:pt x="187" y="17"/>
                      <a:pt x="233" y="63"/>
                      <a:pt x="225" y="126"/>
                    </a:cubicBezTo>
                    <a:cubicBezTo>
                      <a:pt x="223" y="140"/>
                      <a:pt x="226" y="151"/>
                      <a:pt x="241" y="157"/>
                    </a:cubicBezTo>
                    <a:cubicBezTo>
                      <a:pt x="244" y="158"/>
                      <a:pt x="247" y="161"/>
                      <a:pt x="250" y="164"/>
                    </a:cubicBezTo>
                    <a:cubicBezTo>
                      <a:pt x="276" y="191"/>
                      <a:pt x="302" y="218"/>
                      <a:pt x="328" y="245"/>
                    </a:cubicBezTo>
                    <a:cubicBezTo>
                      <a:pt x="341" y="259"/>
                      <a:pt x="356" y="272"/>
                      <a:pt x="370" y="286"/>
                    </a:cubicBezTo>
                    <a:cubicBezTo>
                      <a:pt x="390" y="307"/>
                      <a:pt x="391" y="333"/>
                      <a:pt x="374" y="353"/>
                    </a:cubicBezTo>
                    <a:cubicBezTo>
                      <a:pt x="356" y="373"/>
                      <a:pt x="330" y="375"/>
                      <a:pt x="306" y="358"/>
                    </a:cubicBezTo>
                    <a:cubicBezTo>
                      <a:pt x="302" y="355"/>
                      <a:pt x="297" y="350"/>
                      <a:pt x="293" y="346"/>
                    </a:cubicBezTo>
                    <a:cubicBezTo>
                      <a:pt x="251" y="305"/>
                      <a:pt x="208" y="264"/>
                      <a:pt x="165" y="223"/>
                    </a:cubicBezTo>
                    <a:cubicBezTo>
                      <a:pt x="160" y="218"/>
                      <a:pt x="150" y="215"/>
                      <a:pt x="143" y="216"/>
                    </a:cubicBezTo>
                    <a:cubicBezTo>
                      <a:pt x="67" y="230"/>
                      <a:pt x="0" y="167"/>
                      <a:pt x="12" y="89"/>
                    </a:cubicBezTo>
                    <a:cubicBezTo>
                      <a:pt x="12" y="85"/>
                      <a:pt x="14" y="81"/>
                      <a:pt x="17" y="74"/>
                    </a:cubicBezTo>
                    <a:close/>
                    <a:moveTo>
                      <a:pt x="360" y="335"/>
                    </a:moveTo>
                    <a:cubicBezTo>
                      <a:pt x="352" y="329"/>
                      <a:pt x="347" y="325"/>
                      <a:pt x="342" y="323"/>
                    </a:cubicBezTo>
                    <a:cubicBezTo>
                      <a:pt x="340" y="323"/>
                      <a:pt x="333" y="331"/>
                      <a:pt x="334" y="333"/>
                    </a:cubicBezTo>
                    <a:cubicBezTo>
                      <a:pt x="336" y="337"/>
                      <a:pt x="341" y="342"/>
                      <a:pt x="346" y="343"/>
                    </a:cubicBezTo>
                    <a:cubicBezTo>
                      <a:pt x="349" y="344"/>
                      <a:pt x="353" y="339"/>
                      <a:pt x="360" y="335"/>
                    </a:cubicBezTo>
                    <a:close/>
                  </a:path>
                </a:pathLst>
              </a:custGeom>
              <a:grpFill/>
              <a:ln>
                <a:noFill/>
              </a:ln>
            </p:spPr>
            <p:txBody>
              <a:bodyPr/>
              <a:lstStyle/>
              <a:p>
                <a:pPr fontAlgn="auto">
                  <a:spcBef>
                    <a:spcPts val="0"/>
                  </a:spcBef>
                  <a:spcAft>
                    <a:spcPts val="0"/>
                  </a:spcAft>
                  <a:defRPr/>
                </a:pPr>
                <a:endParaRPr lang="zh-CN" altLang="en-US" dirty="0">
                  <a:latin typeface="+mn-lt"/>
                  <a:ea typeface="+mn-ea"/>
                  <a:cs typeface="+mn-cs"/>
                </a:endParaRPr>
              </a:p>
            </p:txBody>
          </p:sp>
        </p:grpSp>
      </p:grpSp>
      <p:grpSp>
        <p:nvGrpSpPr>
          <p:cNvPr id="15" name="组合 12"/>
          <p:cNvGrpSpPr>
            <a:grpSpLocks/>
          </p:cNvGrpSpPr>
          <p:nvPr/>
        </p:nvGrpSpPr>
        <p:grpSpPr bwMode="auto">
          <a:xfrm>
            <a:off x="10872788" y="920750"/>
            <a:ext cx="774700" cy="774700"/>
            <a:chOff x="10872361" y="920278"/>
            <a:chExt cx="774492" cy="774494"/>
          </a:xfrm>
        </p:grpSpPr>
        <p:grpSp>
          <p:nvGrpSpPr>
            <p:cNvPr id="25638" name="组合 26"/>
            <p:cNvGrpSpPr>
              <a:grpSpLocks/>
            </p:cNvGrpSpPr>
            <p:nvPr/>
          </p:nvGrpSpPr>
          <p:grpSpPr bwMode="auto">
            <a:xfrm>
              <a:off x="10872361" y="920278"/>
              <a:ext cx="774492" cy="774494"/>
              <a:chOff x="1982097" y="1814457"/>
              <a:chExt cx="1034526" cy="1034526"/>
            </a:xfrm>
          </p:grpSpPr>
          <p:sp>
            <p:nvSpPr>
              <p:cNvPr id="28" name="矩形: 圆角 27"/>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9" name="矩形: 圆角 28"/>
              <p:cNvSpPr/>
              <p:nvPr/>
            </p:nvSpPr>
            <p:spPr>
              <a:xfrm rot="2700000">
                <a:off x="2071134" y="1903494"/>
                <a:ext cx="856452" cy="856452"/>
              </a:xfrm>
              <a:prstGeom prst="roundRect">
                <a:avLst>
                  <a:gd name="adj" fmla="val 11964"/>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grpSp>
          <p:nvGrpSpPr>
            <p:cNvPr id="17" name="组合 32"/>
            <p:cNvGrpSpPr/>
            <p:nvPr/>
          </p:nvGrpSpPr>
          <p:grpSpPr>
            <a:xfrm>
              <a:off x="11113064" y="1128218"/>
              <a:ext cx="293086" cy="354216"/>
              <a:chOff x="2520951" y="3482976"/>
              <a:chExt cx="1111250" cy="1343025"/>
            </a:xfrm>
            <a:solidFill>
              <a:schemeClr val="bg1"/>
            </a:solidFill>
          </p:grpSpPr>
          <p:sp>
            <p:nvSpPr>
              <p:cNvPr id="34" name="Freeform 187"/>
              <p:cNvSpPr>
                <a:spLocks/>
              </p:cNvSpPr>
              <p:nvPr/>
            </p:nvSpPr>
            <p:spPr bwMode="auto">
              <a:xfrm>
                <a:off x="3084513" y="4090988"/>
                <a:ext cx="484188" cy="733425"/>
              </a:xfrm>
              <a:custGeom>
                <a:avLst/>
                <a:gdLst>
                  <a:gd name="T0" fmla="*/ 530 w 532"/>
                  <a:gd name="T1" fmla="*/ 0 h 809"/>
                  <a:gd name="T2" fmla="*/ 530 w 532"/>
                  <a:gd name="T3" fmla="*/ 157 h 809"/>
                  <a:gd name="T4" fmla="*/ 502 w 532"/>
                  <a:gd name="T5" fmla="*/ 163 h 809"/>
                  <a:gd name="T6" fmla="*/ 420 w 532"/>
                  <a:gd name="T7" fmla="*/ 268 h 809"/>
                  <a:gd name="T8" fmla="*/ 420 w 532"/>
                  <a:gd name="T9" fmla="*/ 380 h 809"/>
                  <a:gd name="T10" fmla="*/ 514 w 532"/>
                  <a:gd name="T11" fmla="*/ 487 h 809"/>
                  <a:gd name="T12" fmla="*/ 530 w 532"/>
                  <a:gd name="T13" fmla="*/ 490 h 809"/>
                  <a:gd name="T14" fmla="*/ 530 w 532"/>
                  <a:gd name="T15" fmla="*/ 582 h 809"/>
                  <a:gd name="T16" fmla="*/ 496 w 532"/>
                  <a:gd name="T17" fmla="*/ 638 h 809"/>
                  <a:gd name="T18" fmla="*/ 402 w 532"/>
                  <a:gd name="T19" fmla="*/ 689 h 809"/>
                  <a:gd name="T20" fmla="*/ 1 w 532"/>
                  <a:gd name="T21" fmla="*/ 809 h 809"/>
                  <a:gd name="T22" fmla="*/ 0 w 532"/>
                  <a:gd name="T23" fmla="*/ 798 h 809"/>
                  <a:gd name="T24" fmla="*/ 1 w 532"/>
                  <a:gd name="T25" fmla="*/ 310 h 809"/>
                  <a:gd name="T26" fmla="*/ 10 w 532"/>
                  <a:gd name="T27" fmla="*/ 234 h 809"/>
                  <a:gd name="T28" fmla="*/ 93 w 532"/>
                  <a:gd name="T29" fmla="*/ 149 h 809"/>
                  <a:gd name="T30" fmla="*/ 524 w 532"/>
                  <a:gd name="T31" fmla="*/ 1 h 809"/>
                  <a:gd name="T32" fmla="*/ 530 w 532"/>
                  <a:gd name="T33"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2" h="809">
                    <a:moveTo>
                      <a:pt x="530" y="0"/>
                    </a:moveTo>
                    <a:cubicBezTo>
                      <a:pt x="530" y="53"/>
                      <a:pt x="530" y="105"/>
                      <a:pt x="530" y="157"/>
                    </a:cubicBezTo>
                    <a:cubicBezTo>
                      <a:pt x="520" y="159"/>
                      <a:pt x="511" y="160"/>
                      <a:pt x="502" y="163"/>
                    </a:cubicBezTo>
                    <a:cubicBezTo>
                      <a:pt x="452" y="176"/>
                      <a:pt x="420" y="216"/>
                      <a:pt x="420" y="268"/>
                    </a:cubicBezTo>
                    <a:cubicBezTo>
                      <a:pt x="420" y="305"/>
                      <a:pt x="420" y="343"/>
                      <a:pt x="420" y="380"/>
                    </a:cubicBezTo>
                    <a:cubicBezTo>
                      <a:pt x="421" y="436"/>
                      <a:pt x="458" y="479"/>
                      <a:pt x="514" y="487"/>
                    </a:cubicBezTo>
                    <a:cubicBezTo>
                      <a:pt x="519" y="488"/>
                      <a:pt x="524" y="489"/>
                      <a:pt x="530" y="490"/>
                    </a:cubicBezTo>
                    <a:cubicBezTo>
                      <a:pt x="530" y="521"/>
                      <a:pt x="532" y="552"/>
                      <a:pt x="530" y="582"/>
                    </a:cubicBezTo>
                    <a:cubicBezTo>
                      <a:pt x="529" y="606"/>
                      <a:pt x="514" y="623"/>
                      <a:pt x="496" y="638"/>
                    </a:cubicBezTo>
                    <a:cubicBezTo>
                      <a:pt x="468" y="662"/>
                      <a:pt x="436" y="679"/>
                      <a:pt x="402" y="689"/>
                    </a:cubicBezTo>
                    <a:cubicBezTo>
                      <a:pt x="269" y="730"/>
                      <a:pt x="135" y="769"/>
                      <a:pt x="1" y="809"/>
                    </a:cubicBezTo>
                    <a:cubicBezTo>
                      <a:pt x="1" y="806"/>
                      <a:pt x="0" y="802"/>
                      <a:pt x="0" y="798"/>
                    </a:cubicBezTo>
                    <a:cubicBezTo>
                      <a:pt x="0" y="635"/>
                      <a:pt x="0" y="473"/>
                      <a:pt x="1" y="310"/>
                    </a:cubicBezTo>
                    <a:cubicBezTo>
                      <a:pt x="1" y="284"/>
                      <a:pt x="4" y="259"/>
                      <a:pt x="10" y="234"/>
                    </a:cubicBezTo>
                    <a:cubicBezTo>
                      <a:pt x="21" y="191"/>
                      <a:pt x="50" y="160"/>
                      <a:pt x="93" y="149"/>
                    </a:cubicBezTo>
                    <a:cubicBezTo>
                      <a:pt x="240" y="111"/>
                      <a:pt x="383" y="58"/>
                      <a:pt x="524" y="1"/>
                    </a:cubicBezTo>
                    <a:cubicBezTo>
                      <a:pt x="526" y="1"/>
                      <a:pt x="527" y="1"/>
                      <a:pt x="530" y="0"/>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35" name="Freeform 188"/>
              <p:cNvSpPr>
                <a:spLocks/>
              </p:cNvSpPr>
              <p:nvPr/>
            </p:nvSpPr>
            <p:spPr bwMode="auto">
              <a:xfrm>
                <a:off x="2573338" y="4090988"/>
                <a:ext cx="482600" cy="735013"/>
              </a:xfrm>
              <a:custGeom>
                <a:avLst/>
                <a:gdLst>
                  <a:gd name="T0" fmla="*/ 4 w 530"/>
                  <a:gd name="T1" fmla="*/ 0 h 811"/>
                  <a:gd name="T2" fmla="*/ 124 w 530"/>
                  <a:gd name="T3" fmla="*/ 46 h 811"/>
                  <a:gd name="T4" fmla="*/ 430 w 530"/>
                  <a:gd name="T5" fmla="*/ 146 h 811"/>
                  <a:gd name="T6" fmla="*/ 527 w 530"/>
                  <a:gd name="T7" fmla="*/ 268 h 811"/>
                  <a:gd name="T8" fmla="*/ 530 w 530"/>
                  <a:gd name="T9" fmla="*/ 472 h 811"/>
                  <a:gd name="T10" fmla="*/ 530 w 530"/>
                  <a:gd name="T11" fmla="*/ 794 h 811"/>
                  <a:gd name="T12" fmla="*/ 530 w 530"/>
                  <a:gd name="T13" fmla="*/ 811 h 811"/>
                  <a:gd name="T14" fmla="*/ 463 w 530"/>
                  <a:gd name="T15" fmla="*/ 790 h 811"/>
                  <a:gd name="T16" fmla="*/ 150 w 530"/>
                  <a:gd name="T17" fmla="*/ 696 h 811"/>
                  <a:gd name="T18" fmla="*/ 43 w 530"/>
                  <a:gd name="T19" fmla="*/ 644 h 811"/>
                  <a:gd name="T20" fmla="*/ 2 w 530"/>
                  <a:gd name="T21" fmla="*/ 560 h 811"/>
                  <a:gd name="T22" fmla="*/ 3 w 530"/>
                  <a:gd name="T23" fmla="*/ 490 h 811"/>
                  <a:gd name="T24" fmla="*/ 46 w 530"/>
                  <a:gd name="T25" fmla="*/ 485 h 811"/>
                  <a:gd name="T26" fmla="*/ 129 w 530"/>
                  <a:gd name="T27" fmla="*/ 382 h 811"/>
                  <a:gd name="T28" fmla="*/ 129 w 530"/>
                  <a:gd name="T29" fmla="*/ 268 h 811"/>
                  <a:gd name="T30" fmla="*/ 23 w 530"/>
                  <a:gd name="T31" fmla="*/ 159 h 811"/>
                  <a:gd name="T32" fmla="*/ 4 w 530"/>
                  <a:gd name="T33" fmla="*/ 159 h 811"/>
                  <a:gd name="T34" fmla="*/ 4 w 530"/>
                  <a:gd name="T35"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811">
                    <a:moveTo>
                      <a:pt x="4" y="0"/>
                    </a:moveTo>
                    <a:cubicBezTo>
                      <a:pt x="45" y="16"/>
                      <a:pt x="85" y="31"/>
                      <a:pt x="124" y="46"/>
                    </a:cubicBezTo>
                    <a:cubicBezTo>
                      <a:pt x="224" y="85"/>
                      <a:pt x="326" y="120"/>
                      <a:pt x="430" y="146"/>
                    </a:cubicBezTo>
                    <a:cubicBezTo>
                      <a:pt x="489" y="161"/>
                      <a:pt x="525" y="205"/>
                      <a:pt x="527" y="268"/>
                    </a:cubicBezTo>
                    <a:cubicBezTo>
                      <a:pt x="530" y="336"/>
                      <a:pt x="530" y="404"/>
                      <a:pt x="530" y="472"/>
                    </a:cubicBezTo>
                    <a:cubicBezTo>
                      <a:pt x="530" y="579"/>
                      <a:pt x="530" y="687"/>
                      <a:pt x="530" y="794"/>
                    </a:cubicBezTo>
                    <a:cubicBezTo>
                      <a:pt x="530" y="799"/>
                      <a:pt x="530" y="804"/>
                      <a:pt x="530" y="811"/>
                    </a:cubicBezTo>
                    <a:cubicBezTo>
                      <a:pt x="507" y="803"/>
                      <a:pt x="485" y="796"/>
                      <a:pt x="463" y="790"/>
                    </a:cubicBezTo>
                    <a:cubicBezTo>
                      <a:pt x="359" y="759"/>
                      <a:pt x="254" y="728"/>
                      <a:pt x="150" y="696"/>
                    </a:cubicBezTo>
                    <a:cubicBezTo>
                      <a:pt x="112" y="685"/>
                      <a:pt x="75" y="669"/>
                      <a:pt x="43" y="644"/>
                    </a:cubicBezTo>
                    <a:cubicBezTo>
                      <a:pt x="16" y="623"/>
                      <a:pt x="0" y="597"/>
                      <a:pt x="2" y="560"/>
                    </a:cubicBezTo>
                    <a:cubicBezTo>
                      <a:pt x="4" y="537"/>
                      <a:pt x="3" y="514"/>
                      <a:pt x="3" y="490"/>
                    </a:cubicBezTo>
                    <a:cubicBezTo>
                      <a:pt x="18" y="488"/>
                      <a:pt x="32" y="488"/>
                      <a:pt x="46" y="485"/>
                    </a:cubicBezTo>
                    <a:cubicBezTo>
                      <a:pt x="97" y="473"/>
                      <a:pt x="128" y="434"/>
                      <a:pt x="129" y="382"/>
                    </a:cubicBezTo>
                    <a:cubicBezTo>
                      <a:pt x="129" y="344"/>
                      <a:pt x="129" y="306"/>
                      <a:pt x="129" y="268"/>
                    </a:cubicBezTo>
                    <a:cubicBezTo>
                      <a:pt x="129" y="206"/>
                      <a:pt x="85" y="161"/>
                      <a:pt x="23" y="159"/>
                    </a:cubicBezTo>
                    <a:cubicBezTo>
                      <a:pt x="17" y="159"/>
                      <a:pt x="11" y="159"/>
                      <a:pt x="4" y="159"/>
                    </a:cubicBezTo>
                    <a:cubicBezTo>
                      <a:pt x="4" y="105"/>
                      <a:pt x="4" y="53"/>
                      <a:pt x="4" y="0"/>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36" name="Freeform 189"/>
              <p:cNvSpPr>
                <a:spLocks/>
              </p:cNvSpPr>
              <p:nvPr/>
            </p:nvSpPr>
            <p:spPr bwMode="auto">
              <a:xfrm>
                <a:off x="2840038" y="3482976"/>
                <a:ext cx="463550" cy="458788"/>
              </a:xfrm>
              <a:custGeom>
                <a:avLst/>
                <a:gdLst>
                  <a:gd name="T0" fmla="*/ 508 w 508"/>
                  <a:gd name="T1" fmla="*/ 253 h 507"/>
                  <a:gd name="T2" fmla="*/ 256 w 508"/>
                  <a:gd name="T3" fmla="*/ 507 h 507"/>
                  <a:gd name="T4" fmla="*/ 0 w 508"/>
                  <a:gd name="T5" fmla="*/ 252 h 507"/>
                  <a:gd name="T6" fmla="*/ 252 w 508"/>
                  <a:gd name="T7" fmla="*/ 0 h 507"/>
                  <a:gd name="T8" fmla="*/ 508 w 508"/>
                  <a:gd name="T9" fmla="*/ 253 h 507"/>
                </a:gdLst>
                <a:ahLst/>
                <a:cxnLst>
                  <a:cxn ang="0">
                    <a:pos x="T0" y="T1"/>
                  </a:cxn>
                  <a:cxn ang="0">
                    <a:pos x="T2" y="T3"/>
                  </a:cxn>
                  <a:cxn ang="0">
                    <a:pos x="T4" y="T5"/>
                  </a:cxn>
                  <a:cxn ang="0">
                    <a:pos x="T6" y="T7"/>
                  </a:cxn>
                  <a:cxn ang="0">
                    <a:pos x="T8" y="T9"/>
                  </a:cxn>
                </a:cxnLst>
                <a:rect l="0" t="0" r="r" b="b"/>
                <a:pathLst>
                  <a:path w="508" h="507">
                    <a:moveTo>
                      <a:pt x="508" y="253"/>
                    </a:moveTo>
                    <a:cubicBezTo>
                      <a:pt x="508" y="393"/>
                      <a:pt x="396" y="506"/>
                      <a:pt x="256" y="507"/>
                    </a:cubicBezTo>
                    <a:cubicBezTo>
                      <a:pt x="114" y="507"/>
                      <a:pt x="0" y="394"/>
                      <a:pt x="0" y="252"/>
                    </a:cubicBezTo>
                    <a:cubicBezTo>
                      <a:pt x="0" y="114"/>
                      <a:pt x="115" y="0"/>
                      <a:pt x="252" y="0"/>
                    </a:cubicBezTo>
                    <a:cubicBezTo>
                      <a:pt x="395" y="0"/>
                      <a:pt x="507" y="112"/>
                      <a:pt x="508" y="253"/>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37" name="Freeform 190"/>
              <p:cNvSpPr>
                <a:spLocks/>
              </p:cNvSpPr>
              <p:nvPr/>
            </p:nvSpPr>
            <p:spPr bwMode="auto">
              <a:xfrm>
                <a:off x="2797176" y="4003676"/>
                <a:ext cx="552450" cy="227013"/>
              </a:xfrm>
              <a:custGeom>
                <a:avLst/>
                <a:gdLst>
                  <a:gd name="T0" fmla="*/ 299 w 607"/>
                  <a:gd name="T1" fmla="*/ 252 h 252"/>
                  <a:gd name="T2" fmla="*/ 169 w 607"/>
                  <a:gd name="T3" fmla="*/ 179 h 252"/>
                  <a:gd name="T4" fmla="*/ 12 w 607"/>
                  <a:gd name="T5" fmla="*/ 131 h 252"/>
                  <a:gd name="T6" fmla="*/ 0 w 607"/>
                  <a:gd name="T7" fmla="*/ 127 h 252"/>
                  <a:gd name="T8" fmla="*/ 180 w 607"/>
                  <a:gd name="T9" fmla="*/ 6 h 252"/>
                  <a:gd name="T10" fmla="*/ 279 w 607"/>
                  <a:gd name="T11" fmla="*/ 2 h 252"/>
                  <a:gd name="T12" fmla="*/ 427 w 607"/>
                  <a:gd name="T13" fmla="*/ 6 h 252"/>
                  <a:gd name="T14" fmla="*/ 607 w 607"/>
                  <a:gd name="T15" fmla="*/ 123 h 252"/>
                  <a:gd name="T16" fmla="*/ 597 w 607"/>
                  <a:gd name="T17" fmla="*/ 128 h 252"/>
                  <a:gd name="T18" fmla="*/ 409 w 607"/>
                  <a:gd name="T19" fmla="*/ 185 h 252"/>
                  <a:gd name="T20" fmla="*/ 299 w 607"/>
                  <a:gd name="T2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7" h="252">
                    <a:moveTo>
                      <a:pt x="299" y="252"/>
                    </a:moveTo>
                    <a:cubicBezTo>
                      <a:pt x="266" y="209"/>
                      <a:pt x="219" y="192"/>
                      <a:pt x="169" y="179"/>
                    </a:cubicBezTo>
                    <a:cubicBezTo>
                      <a:pt x="116" y="166"/>
                      <a:pt x="64" y="148"/>
                      <a:pt x="12" y="131"/>
                    </a:cubicBezTo>
                    <a:cubicBezTo>
                      <a:pt x="8" y="130"/>
                      <a:pt x="5" y="128"/>
                      <a:pt x="0" y="127"/>
                    </a:cubicBezTo>
                    <a:cubicBezTo>
                      <a:pt x="43" y="60"/>
                      <a:pt x="102" y="18"/>
                      <a:pt x="180" y="6"/>
                    </a:cubicBezTo>
                    <a:cubicBezTo>
                      <a:pt x="213" y="1"/>
                      <a:pt x="246" y="2"/>
                      <a:pt x="279" y="2"/>
                    </a:cubicBezTo>
                    <a:cubicBezTo>
                      <a:pt x="328" y="2"/>
                      <a:pt x="378" y="0"/>
                      <a:pt x="427" y="6"/>
                    </a:cubicBezTo>
                    <a:cubicBezTo>
                      <a:pt x="504" y="16"/>
                      <a:pt x="563" y="58"/>
                      <a:pt x="607" y="123"/>
                    </a:cubicBezTo>
                    <a:cubicBezTo>
                      <a:pt x="603" y="125"/>
                      <a:pt x="600" y="127"/>
                      <a:pt x="597" y="128"/>
                    </a:cubicBezTo>
                    <a:cubicBezTo>
                      <a:pt x="534" y="147"/>
                      <a:pt x="472" y="167"/>
                      <a:pt x="409" y="185"/>
                    </a:cubicBezTo>
                    <a:cubicBezTo>
                      <a:pt x="364" y="198"/>
                      <a:pt x="337" y="213"/>
                      <a:pt x="299" y="252"/>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38" name="Freeform 191"/>
              <p:cNvSpPr>
                <a:spLocks/>
              </p:cNvSpPr>
              <p:nvPr/>
            </p:nvSpPr>
            <p:spPr bwMode="auto">
              <a:xfrm>
                <a:off x="2520951" y="4284663"/>
                <a:ext cx="125413" cy="198438"/>
              </a:xfrm>
              <a:custGeom>
                <a:avLst/>
                <a:gdLst>
                  <a:gd name="T0" fmla="*/ 138 w 138"/>
                  <a:gd name="T1" fmla="*/ 110 h 220"/>
                  <a:gd name="T2" fmla="*/ 138 w 138"/>
                  <a:gd name="T3" fmla="*/ 151 h 220"/>
                  <a:gd name="T4" fmla="*/ 71 w 138"/>
                  <a:gd name="T5" fmla="*/ 219 h 220"/>
                  <a:gd name="T6" fmla="*/ 1 w 138"/>
                  <a:gd name="T7" fmla="*/ 154 h 220"/>
                  <a:gd name="T8" fmla="*/ 1 w 138"/>
                  <a:gd name="T9" fmla="*/ 67 h 220"/>
                  <a:gd name="T10" fmla="*/ 73 w 138"/>
                  <a:gd name="T11" fmla="*/ 1 h 220"/>
                  <a:gd name="T12" fmla="*/ 138 w 138"/>
                  <a:gd name="T13" fmla="*/ 70 h 220"/>
                  <a:gd name="T14" fmla="*/ 138 w 138"/>
                  <a:gd name="T15" fmla="*/ 11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20">
                    <a:moveTo>
                      <a:pt x="138" y="110"/>
                    </a:moveTo>
                    <a:cubicBezTo>
                      <a:pt x="138" y="124"/>
                      <a:pt x="138" y="137"/>
                      <a:pt x="138" y="151"/>
                    </a:cubicBezTo>
                    <a:cubicBezTo>
                      <a:pt x="137" y="190"/>
                      <a:pt x="109" y="218"/>
                      <a:pt x="71" y="219"/>
                    </a:cubicBezTo>
                    <a:cubicBezTo>
                      <a:pt x="33" y="220"/>
                      <a:pt x="3" y="192"/>
                      <a:pt x="1" y="154"/>
                    </a:cubicBezTo>
                    <a:cubicBezTo>
                      <a:pt x="0" y="125"/>
                      <a:pt x="0" y="96"/>
                      <a:pt x="1" y="67"/>
                    </a:cubicBezTo>
                    <a:cubicBezTo>
                      <a:pt x="3" y="28"/>
                      <a:pt x="34" y="0"/>
                      <a:pt x="73" y="1"/>
                    </a:cubicBezTo>
                    <a:cubicBezTo>
                      <a:pt x="110" y="3"/>
                      <a:pt x="138" y="32"/>
                      <a:pt x="138" y="70"/>
                    </a:cubicBezTo>
                    <a:cubicBezTo>
                      <a:pt x="138" y="83"/>
                      <a:pt x="138" y="97"/>
                      <a:pt x="138" y="110"/>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39" name="Freeform 192"/>
              <p:cNvSpPr>
                <a:spLocks/>
              </p:cNvSpPr>
              <p:nvPr/>
            </p:nvSpPr>
            <p:spPr bwMode="auto">
              <a:xfrm>
                <a:off x="3506788" y="4284663"/>
                <a:ext cx="125413" cy="200025"/>
              </a:xfrm>
              <a:custGeom>
                <a:avLst/>
                <a:gdLst>
                  <a:gd name="T0" fmla="*/ 1 w 139"/>
                  <a:gd name="T1" fmla="*/ 110 h 221"/>
                  <a:gd name="T2" fmla="*/ 1 w 139"/>
                  <a:gd name="T3" fmla="*/ 69 h 221"/>
                  <a:gd name="T4" fmla="*/ 66 w 139"/>
                  <a:gd name="T5" fmla="*/ 1 h 221"/>
                  <a:gd name="T6" fmla="*/ 137 w 139"/>
                  <a:gd name="T7" fmla="*/ 64 h 221"/>
                  <a:gd name="T8" fmla="*/ 137 w 139"/>
                  <a:gd name="T9" fmla="*/ 154 h 221"/>
                  <a:gd name="T10" fmla="*/ 66 w 139"/>
                  <a:gd name="T11" fmla="*/ 219 h 221"/>
                  <a:gd name="T12" fmla="*/ 1 w 139"/>
                  <a:gd name="T13" fmla="*/ 149 h 221"/>
                  <a:gd name="T14" fmla="*/ 1 w 139"/>
                  <a:gd name="T15" fmla="*/ 110 h 221"/>
                  <a:gd name="T16" fmla="*/ 1 w 139"/>
                  <a:gd name="T17"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21">
                    <a:moveTo>
                      <a:pt x="1" y="110"/>
                    </a:moveTo>
                    <a:cubicBezTo>
                      <a:pt x="1" y="96"/>
                      <a:pt x="0" y="83"/>
                      <a:pt x="1" y="69"/>
                    </a:cubicBezTo>
                    <a:cubicBezTo>
                      <a:pt x="1" y="31"/>
                      <a:pt x="29" y="3"/>
                      <a:pt x="66" y="1"/>
                    </a:cubicBezTo>
                    <a:cubicBezTo>
                      <a:pt x="103" y="0"/>
                      <a:pt x="135" y="27"/>
                      <a:pt x="137" y="64"/>
                    </a:cubicBezTo>
                    <a:cubicBezTo>
                      <a:pt x="139" y="94"/>
                      <a:pt x="139" y="125"/>
                      <a:pt x="137" y="154"/>
                    </a:cubicBezTo>
                    <a:cubicBezTo>
                      <a:pt x="135" y="193"/>
                      <a:pt x="102" y="221"/>
                      <a:pt x="66" y="219"/>
                    </a:cubicBezTo>
                    <a:cubicBezTo>
                      <a:pt x="29" y="217"/>
                      <a:pt x="1" y="188"/>
                      <a:pt x="1" y="149"/>
                    </a:cubicBezTo>
                    <a:cubicBezTo>
                      <a:pt x="1" y="136"/>
                      <a:pt x="1" y="123"/>
                      <a:pt x="1" y="110"/>
                    </a:cubicBezTo>
                    <a:cubicBezTo>
                      <a:pt x="1" y="110"/>
                      <a:pt x="1" y="110"/>
                      <a:pt x="1" y="110"/>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grpSp>
      </p:grpSp>
      <p:grpSp>
        <p:nvGrpSpPr>
          <p:cNvPr id="18" name="组合 10"/>
          <p:cNvGrpSpPr>
            <a:grpSpLocks/>
          </p:cNvGrpSpPr>
          <p:nvPr/>
        </p:nvGrpSpPr>
        <p:grpSpPr bwMode="auto">
          <a:xfrm>
            <a:off x="9745663" y="920750"/>
            <a:ext cx="774700" cy="774700"/>
            <a:chOff x="9745509" y="920278"/>
            <a:chExt cx="774492" cy="774494"/>
          </a:xfrm>
        </p:grpSpPr>
        <p:grpSp>
          <p:nvGrpSpPr>
            <p:cNvPr id="25634" name="组合 23"/>
            <p:cNvGrpSpPr>
              <a:grpSpLocks/>
            </p:cNvGrpSpPr>
            <p:nvPr/>
          </p:nvGrpSpPr>
          <p:grpSpPr bwMode="auto">
            <a:xfrm>
              <a:off x="9745509" y="920278"/>
              <a:ext cx="774492" cy="774494"/>
              <a:chOff x="1982097" y="1814457"/>
              <a:chExt cx="1034526" cy="1034526"/>
            </a:xfrm>
          </p:grpSpPr>
          <p:sp>
            <p:nvSpPr>
              <p:cNvPr id="25" name="矩形: 圆角 24"/>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6" name="矩形: 圆角 25"/>
              <p:cNvSpPr/>
              <p:nvPr/>
            </p:nvSpPr>
            <p:spPr>
              <a:xfrm rot="2700000">
                <a:off x="2071134" y="1903494"/>
                <a:ext cx="856452" cy="856452"/>
              </a:xfrm>
              <a:prstGeom prst="roundRect">
                <a:avLst>
                  <a:gd name="adj" fmla="val 11964"/>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25635" name="Freeform 271"/>
            <p:cNvSpPr>
              <a:spLocks noEditPoints="1"/>
            </p:cNvSpPr>
            <p:nvPr/>
          </p:nvSpPr>
          <p:spPr bwMode="auto">
            <a:xfrm>
              <a:off x="9980510" y="1173178"/>
              <a:ext cx="274010" cy="302936"/>
            </a:xfrm>
            <a:custGeom>
              <a:avLst/>
              <a:gdLst>
                <a:gd name="T0" fmla="*/ 185880 w 712"/>
                <a:gd name="T1" fmla="*/ 88580 h 790"/>
                <a:gd name="T2" fmla="*/ 104678 w 712"/>
                <a:gd name="T3" fmla="*/ 136513 h 790"/>
                <a:gd name="T4" fmla="*/ 102369 w 712"/>
                <a:gd name="T5" fmla="*/ 141498 h 790"/>
                <a:gd name="T6" fmla="*/ 102754 w 712"/>
                <a:gd name="T7" fmla="*/ 154919 h 790"/>
                <a:gd name="T8" fmla="*/ 108911 w 712"/>
                <a:gd name="T9" fmla="*/ 167573 h 790"/>
                <a:gd name="T10" fmla="*/ 181262 w 712"/>
                <a:gd name="T11" fmla="*/ 209754 h 790"/>
                <a:gd name="T12" fmla="*/ 186265 w 712"/>
                <a:gd name="T13" fmla="*/ 212822 h 790"/>
                <a:gd name="T14" fmla="*/ 213974 w 712"/>
                <a:gd name="T15" fmla="*/ 199784 h 790"/>
                <a:gd name="T16" fmla="*/ 268622 w 712"/>
                <a:gd name="T17" fmla="*/ 239665 h 790"/>
                <a:gd name="T18" fmla="*/ 229753 w 712"/>
                <a:gd name="T19" fmla="*/ 296801 h 790"/>
                <a:gd name="T20" fmla="*/ 171641 w 712"/>
                <a:gd name="T21" fmla="*/ 241965 h 790"/>
                <a:gd name="T22" fmla="*/ 167023 w 712"/>
                <a:gd name="T23" fmla="*/ 232762 h 790"/>
                <a:gd name="T24" fmla="*/ 88130 w 712"/>
                <a:gd name="T25" fmla="*/ 186747 h 790"/>
                <a:gd name="T26" fmla="*/ 16164 w 712"/>
                <a:gd name="T27" fmla="*/ 182145 h 790"/>
                <a:gd name="T28" fmla="*/ 17703 w 712"/>
                <a:gd name="T29" fmla="*/ 117340 h 790"/>
                <a:gd name="T30" fmla="*/ 88130 w 712"/>
                <a:gd name="T31" fmla="*/ 114656 h 790"/>
                <a:gd name="T32" fmla="*/ 102369 w 712"/>
                <a:gd name="T33" fmla="*/ 106603 h 790"/>
                <a:gd name="T34" fmla="*/ 167408 w 712"/>
                <a:gd name="T35" fmla="*/ 68256 h 790"/>
                <a:gd name="T36" fmla="*/ 171641 w 712"/>
                <a:gd name="T37" fmla="*/ 59437 h 790"/>
                <a:gd name="T38" fmla="*/ 211665 w 712"/>
                <a:gd name="T39" fmla="*/ 4602 h 790"/>
                <a:gd name="T40" fmla="*/ 268237 w 712"/>
                <a:gd name="T41" fmla="*/ 41414 h 790"/>
                <a:gd name="T42" fmla="*/ 234371 w 712"/>
                <a:gd name="T43" fmla="*/ 99700 h 790"/>
                <a:gd name="T44" fmla="*/ 190499 w 712"/>
                <a:gd name="T45" fmla="*/ 92031 h 790"/>
                <a:gd name="T46" fmla="*/ 186650 w 712"/>
                <a:gd name="T47" fmla="*/ 88963 h 790"/>
                <a:gd name="T48" fmla="*/ 185880 w 712"/>
                <a:gd name="T49" fmla="*/ 88580 h 790"/>
                <a:gd name="T50" fmla="*/ 235525 w 712"/>
                <a:gd name="T51" fmla="*/ 52918 h 790"/>
                <a:gd name="T52" fmla="*/ 220132 w 712"/>
                <a:gd name="T53" fmla="*/ 37579 h 790"/>
                <a:gd name="T54" fmla="*/ 205123 w 712"/>
                <a:gd name="T55" fmla="*/ 52918 h 790"/>
                <a:gd name="T56" fmla="*/ 220132 w 712"/>
                <a:gd name="T57" fmla="*/ 67873 h 790"/>
                <a:gd name="T58" fmla="*/ 235525 w 712"/>
                <a:gd name="T59" fmla="*/ 52918 h 790"/>
                <a:gd name="T60" fmla="*/ 53494 w 712"/>
                <a:gd name="T61" fmla="*/ 166040 h 790"/>
                <a:gd name="T62" fmla="*/ 68887 w 712"/>
                <a:gd name="T63" fmla="*/ 151085 h 790"/>
                <a:gd name="T64" fmla="*/ 53878 w 712"/>
                <a:gd name="T65" fmla="*/ 135363 h 790"/>
                <a:gd name="T66" fmla="*/ 38485 w 712"/>
                <a:gd name="T67" fmla="*/ 150318 h 790"/>
                <a:gd name="T68" fmla="*/ 53494 w 712"/>
                <a:gd name="T69" fmla="*/ 166040 h 790"/>
                <a:gd name="T70" fmla="*/ 235525 w 712"/>
                <a:gd name="T71" fmla="*/ 248868 h 790"/>
                <a:gd name="T72" fmla="*/ 220516 w 712"/>
                <a:gd name="T73" fmla="*/ 233146 h 790"/>
                <a:gd name="T74" fmla="*/ 204738 w 712"/>
                <a:gd name="T75" fmla="*/ 248484 h 790"/>
                <a:gd name="T76" fmla="*/ 220132 w 712"/>
                <a:gd name="T77" fmla="*/ 263823 h 790"/>
                <a:gd name="T78" fmla="*/ 235525 w 712"/>
                <a:gd name="T79" fmla="*/ 248868 h 79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12"/>
                <a:gd name="T121" fmla="*/ 0 h 790"/>
                <a:gd name="T122" fmla="*/ 712 w 712"/>
                <a:gd name="T123" fmla="*/ 790 h 79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12" h="790">
                  <a:moveTo>
                    <a:pt x="483" y="231"/>
                  </a:moveTo>
                  <a:cubicBezTo>
                    <a:pt x="412" y="273"/>
                    <a:pt x="342" y="314"/>
                    <a:pt x="272" y="356"/>
                  </a:cubicBezTo>
                  <a:cubicBezTo>
                    <a:pt x="268" y="358"/>
                    <a:pt x="266" y="365"/>
                    <a:pt x="266" y="369"/>
                  </a:cubicBezTo>
                  <a:cubicBezTo>
                    <a:pt x="266" y="381"/>
                    <a:pt x="269" y="393"/>
                    <a:pt x="267" y="404"/>
                  </a:cubicBezTo>
                  <a:cubicBezTo>
                    <a:pt x="263" y="420"/>
                    <a:pt x="268" y="429"/>
                    <a:pt x="283" y="437"/>
                  </a:cubicBezTo>
                  <a:cubicBezTo>
                    <a:pt x="346" y="473"/>
                    <a:pt x="408" y="511"/>
                    <a:pt x="471" y="547"/>
                  </a:cubicBezTo>
                  <a:cubicBezTo>
                    <a:pt x="475" y="550"/>
                    <a:pt x="479" y="552"/>
                    <a:pt x="484" y="555"/>
                  </a:cubicBezTo>
                  <a:cubicBezTo>
                    <a:pt x="505" y="537"/>
                    <a:pt x="529" y="525"/>
                    <a:pt x="556" y="521"/>
                  </a:cubicBezTo>
                  <a:cubicBezTo>
                    <a:pt x="622" y="512"/>
                    <a:pt x="687" y="560"/>
                    <a:pt x="698" y="625"/>
                  </a:cubicBezTo>
                  <a:cubicBezTo>
                    <a:pt x="709" y="696"/>
                    <a:pt x="665" y="761"/>
                    <a:pt x="597" y="774"/>
                  </a:cubicBezTo>
                  <a:cubicBezTo>
                    <a:pt x="510" y="790"/>
                    <a:pt x="434" y="719"/>
                    <a:pt x="446" y="631"/>
                  </a:cubicBezTo>
                  <a:cubicBezTo>
                    <a:pt x="448" y="619"/>
                    <a:pt x="445" y="613"/>
                    <a:pt x="434" y="607"/>
                  </a:cubicBezTo>
                  <a:cubicBezTo>
                    <a:pt x="366" y="568"/>
                    <a:pt x="297" y="527"/>
                    <a:pt x="229" y="487"/>
                  </a:cubicBezTo>
                  <a:cubicBezTo>
                    <a:pt x="164" y="542"/>
                    <a:pt x="84" y="526"/>
                    <a:pt x="42" y="475"/>
                  </a:cubicBezTo>
                  <a:cubicBezTo>
                    <a:pt x="0" y="425"/>
                    <a:pt x="3" y="354"/>
                    <a:pt x="46" y="306"/>
                  </a:cubicBezTo>
                  <a:cubicBezTo>
                    <a:pt x="83" y="265"/>
                    <a:pt x="159" y="241"/>
                    <a:pt x="229" y="299"/>
                  </a:cubicBezTo>
                  <a:cubicBezTo>
                    <a:pt x="241" y="292"/>
                    <a:pt x="253" y="285"/>
                    <a:pt x="266" y="278"/>
                  </a:cubicBezTo>
                  <a:cubicBezTo>
                    <a:pt x="322" y="245"/>
                    <a:pt x="378" y="211"/>
                    <a:pt x="435" y="178"/>
                  </a:cubicBezTo>
                  <a:cubicBezTo>
                    <a:pt x="445" y="172"/>
                    <a:pt x="447" y="166"/>
                    <a:pt x="446" y="155"/>
                  </a:cubicBezTo>
                  <a:cubicBezTo>
                    <a:pt x="437" y="86"/>
                    <a:pt x="483" y="23"/>
                    <a:pt x="550" y="12"/>
                  </a:cubicBezTo>
                  <a:cubicBezTo>
                    <a:pt x="617" y="0"/>
                    <a:pt x="681" y="42"/>
                    <a:pt x="697" y="108"/>
                  </a:cubicBezTo>
                  <a:cubicBezTo>
                    <a:pt x="712" y="174"/>
                    <a:pt x="674" y="241"/>
                    <a:pt x="609" y="260"/>
                  </a:cubicBezTo>
                  <a:cubicBezTo>
                    <a:pt x="568" y="273"/>
                    <a:pt x="530" y="265"/>
                    <a:pt x="495" y="240"/>
                  </a:cubicBezTo>
                  <a:cubicBezTo>
                    <a:pt x="492" y="238"/>
                    <a:pt x="488" y="235"/>
                    <a:pt x="485" y="232"/>
                  </a:cubicBezTo>
                  <a:cubicBezTo>
                    <a:pt x="484" y="232"/>
                    <a:pt x="484" y="232"/>
                    <a:pt x="483" y="231"/>
                  </a:cubicBezTo>
                  <a:close/>
                  <a:moveTo>
                    <a:pt x="612" y="138"/>
                  </a:moveTo>
                  <a:cubicBezTo>
                    <a:pt x="612" y="115"/>
                    <a:pt x="595" y="98"/>
                    <a:pt x="572" y="98"/>
                  </a:cubicBezTo>
                  <a:cubicBezTo>
                    <a:pt x="550" y="98"/>
                    <a:pt x="532" y="115"/>
                    <a:pt x="533" y="138"/>
                  </a:cubicBezTo>
                  <a:cubicBezTo>
                    <a:pt x="533" y="160"/>
                    <a:pt x="550" y="177"/>
                    <a:pt x="572" y="177"/>
                  </a:cubicBezTo>
                  <a:cubicBezTo>
                    <a:pt x="594" y="178"/>
                    <a:pt x="612" y="160"/>
                    <a:pt x="612" y="138"/>
                  </a:cubicBezTo>
                  <a:close/>
                  <a:moveTo>
                    <a:pt x="139" y="433"/>
                  </a:moveTo>
                  <a:cubicBezTo>
                    <a:pt x="162" y="433"/>
                    <a:pt x="179" y="416"/>
                    <a:pt x="179" y="394"/>
                  </a:cubicBezTo>
                  <a:cubicBezTo>
                    <a:pt x="180" y="371"/>
                    <a:pt x="163" y="354"/>
                    <a:pt x="140" y="353"/>
                  </a:cubicBezTo>
                  <a:cubicBezTo>
                    <a:pt x="118" y="353"/>
                    <a:pt x="100" y="370"/>
                    <a:pt x="100" y="392"/>
                  </a:cubicBezTo>
                  <a:cubicBezTo>
                    <a:pt x="100" y="415"/>
                    <a:pt x="117" y="432"/>
                    <a:pt x="139" y="433"/>
                  </a:cubicBezTo>
                  <a:close/>
                  <a:moveTo>
                    <a:pt x="612" y="649"/>
                  </a:moveTo>
                  <a:cubicBezTo>
                    <a:pt x="612" y="626"/>
                    <a:pt x="595" y="609"/>
                    <a:pt x="573" y="608"/>
                  </a:cubicBezTo>
                  <a:cubicBezTo>
                    <a:pt x="550" y="608"/>
                    <a:pt x="533" y="625"/>
                    <a:pt x="532" y="648"/>
                  </a:cubicBezTo>
                  <a:cubicBezTo>
                    <a:pt x="532" y="670"/>
                    <a:pt x="549" y="688"/>
                    <a:pt x="572" y="688"/>
                  </a:cubicBezTo>
                  <a:cubicBezTo>
                    <a:pt x="594" y="688"/>
                    <a:pt x="612" y="671"/>
                    <a:pt x="612" y="6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24" name="组合 9"/>
          <p:cNvGrpSpPr>
            <a:grpSpLocks/>
          </p:cNvGrpSpPr>
          <p:nvPr/>
        </p:nvGrpSpPr>
        <p:grpSpPr bwMode="auto">
          <a:xfrm>
            <a:off x="8618538" y="920750"/>
            <a:ext cx="774700" cy="774700"/>
            <a:chOff x="8618656" y="920278"/>
            <a:chExt cx="774492" cy="774494"/>
          </a:xfrm>
        </p:grpSpPr>
        <p:grpSp>
          <p:nvGrpSpPr>
            <p:cNvPr id="25630" name="组合 20"/>
            <p:cNvGrpSpPr>
              <a:grpSpLocks/>
            </p:cNvGrpSpPr>
            <p:nvPr/>
          </p:nvGrpSpPr>
          <p:grpSpPr bwMode="auto">
            <a:xfrm>
              <a:off x="8618656" y="920278"/>
              <a:ext cx="774492" cy="774494"/>
              <a:chOff x="1982097" y="1814457"/>
              <a:chExt cx="1034526" cy="1034526"/>
            </a:xfrm>
          </p:grpSpPr>
          <p:sp>
            <p:nvSpPr>
              <p:cNvPr id="22" name="矩形: 圆角 21"/>
              <p:cNvSpPr/>
              <p:nvPr/>
            </p:nvSpPr>
            <p:spPr>
              <a:xfrm rot="2700000">
                <a:off x="1982097" y="1814457"/>
                <a:ext cx="1034526" cy="1034526"/>
              </a:xfrm>
              <a:prstGeom prst="roundRect">
                <a:avLst>
                  <a:gd name="adj" fmla="val 1196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3" name="矩形: 圆角 22"/>
              <p:cNvSpPr/>
              <p:nvPr/>
            </p:nvSpPr>
            <p:spPr>
              <a:xfrm rot="2700000">
                <a:off x="2071134" y="1903494"/>
                <a:ext cx="856452" cy="856452"/>
              </a:xfrm>
              <a:prstGeom prst="roundRect">
                <a:avLst>
                  <a:gd name="adj" fmla="val 11964"/>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grpSp>
          <p:nvGrpSpPr>
            <p:cNvPr id="30" name="组合 40"/>
            <p:cNvGrpSpPr/>
            <p:nvPr/>
          </p:nvGrpSpPr>
          <p:grpSpPr>
            <a:xfrm>
              <a:off x="8834903" y="1135838"/>
              <a:ext cx="341998" cy="340276"/>
              <a:chOff x="1989138" y="5003800"/>
              <a:chExt cx="1577975" cy="1570038"/>
            </a:xfrm>
            <a:solidFill>
              <a:schemeClr val="bg1"/>
            </a:solidFill>
          </p:grpSpPr>
          <p:sp>
            <p:nvSpPr>
              <p:cNvPr id="42" name="Freeform 355"/>
              <p:cNvSpPr>
                <a:spLocks/>
              </p:cNvSpPr>
              <p:nvPr/>
            </p:nvSpPr>
            <p:spPr bwMode="auto">
              <a:xfrm>
                <a:off x="1989138" y="5003800"/>
                <a:ext cx="1577975" cy="1570038"/>
              </a:xfrm>
              <a:custGeom>
                <a:avLst/>
                <a:gdLst>
                  <a:gd name="T0" fmla="*/ 748 w 825"/>
                  <a:gd name="T1" fmla="*/ 238 h 824"/>
                  <a:gd name="T2" fmla="*/ 640 w 825"/>
                  <a:gd name="T3" fmla="*/ 710 h 824"/>
                  <a:gd name="T4" fmla="*/ 143 w 825"/>
                  <a:gd name="T5" fmla="*/ 673 h 824"/>
                  <a:gd name="T6" fmla="*/ 117 w 825"/>
                  <a:gd name="T7" fmla="*/ 175 h 824"/>
                  <a:gd name="T8" fmla="*/ 583 w 825"/>
                  <a:gd name="T9" fmla="*/ 74 h 824"/>
                  <a:gd name="T10" fmla="*/ 535 w 825"/>
                  <a:gd name="T11" fmla="*/ 121 h 824"/>
                  <a:gd name="T12" fmla="*/ 521 w 825"/>
                  <a:gd name="T13" fmla="*/ 121 h 824"/>
                  <a:gd name="T14" fmla="*/ 114 w 825"/>
                  <a:gd name="T15" fmla="*/ 333 h 824"/>
                  <a:gd name="T16" fmla="*/ 362 w 825"/>
                  <a:gd name="T17" fmla="*/ 713 h 824"/>
                  <a:gd name="T18" fmla="*/ 720 w 825"/>
                  <a:gd name="T19" fmla="*/ 398 h 824"/>
                  <a:gd name="T20" fmla="*/ 701 w 825"/>
                  <a:gd name="T21" fmla="*/ 300 h 824"/>
                  <a:gd name="T22" fmla="*/ 704 w 825"/>
                  <a:gd name="T23" fmla="*/ 282 h 824"/>
                  <a:gd name="T24" fmla="*/ 748 w 825"/>
                  <a:gd name="T25" fmla="*/ 238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5" h="824">
                    <a:moveTo>
                      <a:pt x="748" y="238"/>
                    </a:moveTo>
                    <a:cubicBezTo>
                      <a:pt x="825" y="386"/>
                      <a:pt x="796" y="591"/>
                      <a:pt x="640" y="710"/>
                    </a:cubicBezTo>
                    <a:cubicBezTo>
                      <a:pt x="491" y="824"/>
                      <a:pt x="275" y="809"/>
                      <a:pt x="143" y="673"/>
                    </a:cubicBezTo>
                    <a:cubicBezTo>
                      <a:pt x="11" y="538"/>
                      <a:pt x="0" y="321"/>
                      <a:pt x="117" y="175"/>
                    </a:cubicBezTo>
                    <a:cubicBezTo>
                      <a:pt x="240" y="21"/>
                      <a:pt x="445" y="0"/>
                      <a:pt x="583" y="74"/>
                    </a:cubicBezTo>
                    <a:cubicBezTo>
                      <a:pt x="567" y="90"/>
                      <a:pt x="551" y="106"/>
                      <a:pt x="535" y="121"/>
                    </a:cubicBezTo>
                    <a:cubicBezTo>
                      <a:pt x="533" y="124"/>
                      <a:pt x="526" y="122"/>
                      <a:pt x="521" y="121"/>
                    </a:cubicBezTo>
                    <a:cubicBezTo>
                      <a:pt x="348" y="57"/>
                      <a:pt x="161" y="154"/>
                      <a:pt x="114" y="333"/>
                    </a:cubicBezTo>
                    <a:cubicBezTo>
                      <a:pt x="68" y="506"/>
                      <a:pt x="184" y="685"/>
                      <a:pt x="362" y="713"/>
                    </a:cubicBezTo>
                    <a:cubicBezTo>
                      <a:pt x="556" y="744"/>
                      <a:pt x="727" y="595"/>
                      <a:pt x="720" y="398"/>
                    </a:cubicBezTo>
                    <a:cubicBezTo>
                      <a:pt x="719" y="365"/>
                      <a:pt x="708" y="333"/>
                      <a:pt x="701" y="300"/>
                    </a:cubicBezTo>
                    <a:cubicBezTo>
                      <a:pt x="699" y="293"/>
                      <a:pt x="698" y="288"/>
                      <a:pt x="704" y="282"/>
                    </a:cubicBezTo>
                    <a:cubicBezTo>
                      <a:pt x="719" y="269"/>
                      <a:pt x="732" y="254"/>
                      <a:pt x="748" y="238"/>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43" name="Freeform 356"/>
              <p:cNvSpPr>
                <a:spLocks/>
              </p:cNvSpPr>
              <p:nvPr/>
            </p:nvSpPr>
            <p:spPr bwMode="auto">
              <a:xfrm>
                <a:off x="2268538" y="5272088"/>
                <a:ext cx="1000125" cy="1008063"/>
              </a:xfrm>
              <a:custGeom>
                <a:avLst/>
                <a:gdLst>
                  <a:gd name="T0" fmla="*/ 387 w 523"/>
                  <a:gd name="T1" fmla="*/ 62 h 529"/>
                  <a:gd name="T2" fmla="*/ 341 w 523"/>
                  <a:gd name="T3" fmla="*/ 105 h 529"/>
                  <a:gd name="T4" fmla="*/ 322 w 523"/>
                  <a:gd name="T5" fmla="*/ 106 h 529"/>
                  <a:gd name="T6" fmla="*/ 126 w 523"/>
                  <a:gd name="T7" fmla="*/ 171 h 529"/>
                  <a:gd name="T8" fmla="*/ 134 w 523"/>
                  <a:gd name="T9" fmla="*/ 378 h 529"/>
                  <a:gd name="T10" fmla="*/ 334 w 523"/>
                  <a:gd name="T11" fmla="*/ 426 h 529"/>
                  <a:gd name="T12" fmla="*/ 436 w 523"/>
                  <a:gd name="T13" fmla="*/ 247 h 529"/>
                  <a:gd name="T14" fmla="*/ 428 w 523"/>
                  <a:gd name="T15" fmla="*/ 212 h 529"/>
                  <a:gd name="T16" fmla="*/ 433 w 523"/>
                  <a:gd name="T17" fmla="*/ 188 h 529"/>
                  <a:gd name="T18" fmla="*/ 472 w 523"/>
                  <a:gd name="T19" fmla="*/ 148 h 529"/>
                  <a:gd name="T20" fmla="*/ 429 w 523"/>
                  <a:gd name="T21" fmla="*/ 445 h 529"/>
                  <a:gd name="T22" fmla="*/ 105 w 523"/>
                  <a:gd name="T23" fmla="*/ 446 h 529"/>
                  <a:gd name="T24" fmla="*/ 76 w 523"/>
                  <a:gd name="T25" fmla="*/ 123 h 529"/>
                  <a:gd name="T26" fmla="*/ 387 w 523"/>
                  <a:gd name="T27" fmla="*/ 6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3" h="529">
                    <a:moveTo>
                      <a:pt x="387" y="62"/>
                    </a:moveTo>
                    <a:cubicBezTo>
                      <a:pt x="371" y="77"/>
                      <a:pt x="357" y="92"/>
                      <a:pt x="341" y="105"/>
                    </a:cubicBezTo>
                    <a:cubicBezTo>
                      <a:pt x="337" y="109"/>
                      <a:pt x="328" y="108"/>
                      <a:pt x="322" y="106"/>
                    </a:cubicBezTo>
                    <a:cubicBezTo>
                      <a:pt x="249" y="82"/>
                      <a:pt x="169" y="108"/>
                      <a:pt x="126" y="171"/>
                    </a:cubicBezTo>
                    <a:cubicBezTo>
                      <a:pt x="82" y="234"/>
                      <a:pt x="86" y="318"/>
                      <a:pt x="134" y="378"/>
                    </a:cubicBezTo>
                    <a:cubicBezTo>
                      <a:pt x="182" y="436"/>
                      <a:pt x="265" y="456"/>
                      <a:pt x="334" y="426"/>
                    </a:cubicBezTo>
                    <a:cubicBezTo>
                      <a:pt x="405" y="395"/>
                      <a:pt x="447" y="322"/>
                      <a:pt x="436" y="247"/>
                    </a:cubicBezTo>
                    <a:cubicBezTo>
                      <a:pt x="435" y="235"/>
                      <a:pt x="432" y="223"/>
                      <a:pt x="428" y="212"/>
                    </a:cubicBezTo>
                    <a:cubicBezTo>
                      <a:pt x="424" y="202"/>
                      <a:pt x="426" y="195"/>
                      <a:pt x="433" y="188"/>
                    </a:cubicBezTo>
                    <a:cubicBezTo>
                      <a:pt x="447" y="175"/>
                      <a:pt x="459" y="162"/>
                      <a:pt x="472" y="148"/>
                    </a:cubicBezTo>
                    <a:cubicBezTo>
                      <a:pt x="523" y="225"/>
                      <a:pt x="523" y="359"/>
                      <a:pt x="429" y="445"/>
                    </a:cubicBezTo>
                    <a:cubicBezTo>
                      <a:pt x="337" y="529"/>
                      <a:pt x="197" y="529"/>
                      <a:pt x="105" y="446"/>
                    </a:cubicBezTo>
                    <a:cubicBezTo>
                      <a:pt x="13" y="362"/>
                      <a:pt x="0" y="224"/>
                      <a:pt x="76" y="123"/>
                    </a:cubicBezTo>
                    <a:cubicBezTo>
                      <a:pt x="147" y="28"/>
                      <a:pt x="285" y="0"/>
                      <a:pt x="387" y="62"/>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44" name="Freeform 357"/>
              <p:cNvSpPr>
                <a:spLocks/>
              </p:cNvSpPr>
              <p:nvPr/>
            </p:nvSpPr>
            <p:spPr bwMode="auto">
              <a:xfrm>
                <a:off x="2749550" y="5043488"/>
                <a:ext cx="768350" cy="760413"/>
              </a:xfrm>
              <a:custGeom>
                <a:avLst/>
                <a:gdLst>
                  <a:gd name="T0" fmla="*/ 286 w 401"/>
                  <a:gd name="T1" fmla="*/ 0 h 399"/>
                  <a:gd name="T2" fmla="*/ 296 w 401"/>
                  <a:gd name="T3" fmla="*/ 107 h 399"/>
                  <a:gd name="T4" fmla="*/ 401 w 401"/>
                  <a:gd name="T5" fmla="*/ 117 h 399"/>
                  <a:gd name="T6" fmla="*/ 393 w 401"/>
                  <a:gd name="T7" fmla="*/ 126 h 399"/>
                  <a:gd name="T8" fmla="*/ 288 w 401"/>
                  <a:gd name="T9" fmla="*/ 231 h 399"/>
                  <a:gd name="T10" fmla="*/ 271 w 401"/>
                  <a:gd name="T11" fmla="*/ 237 h 399"/>
                  <a:gd name="T12" fmla="*/ 256 w 401"/>
                  <a:gd name="T13" fmla="*/ 236 h 399"/>
                  <a:gd name="T14" fmla="*/ 174 w 401"/>
                  <a:gd name="T15" fmla="*/ 267 h 399"/>
                  <a:gd name="T16" fmla="*/ 58 w 401"/>
                  <a:gd name="T17" fmla="*/ 384 h 399"/>
                  <a:gd name="T18" fmla="*/ 26 w 401"/>
                  <a:gd name="T19" fmla="*/ 395 h 399"/>
                  <a:gd name="T20" fmla="*/ 14 w 401"/>
                  <a:gd name="T21" fmla="*/ 350 h 399"/>
                  <a:gd name="T22" fmla="*/ 55 w 401"/>
                  <a:gd name="T23" fmla="*/ 309 h 399"/>
                  <a:gd name="T24" fmla="*/ 162 w 401"/>
                  <a:gd name="T25" fmla="*/ 201 h 399"/>
                  <a:gd name="T26" fmla="*/ 170 w 401"/>
                  <a:gd name="T27" fmla="*/ 182 h 399"/>
                  <a:gd name="T28" fmla="*/ 166 w 401"/>
                  <a:gd name="T29" fmla="*/ 131 h 399"/>
                  <a:gd name="T30" fmla="*/ 169 w 401"/>
                  <a:gd name="T31" fmla="*/ 118 h 399"/>
                  <a:gd name="T32" fmla="*/ 286 w 401"/>
                  <a:gd name="T33"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99">
                    <a:moveTo>
                      <a:pt x="286" y="0"/>
                    </a:moveTo>
                    <a:cubicBezTo>
                      <a:pt x="289" y="38"/>
                      <a:pt x="293" y="72"/>
                      <a:pt x="296" y="107"/>
                    </a:cubicBezTo>
                    <a:cubicBezTo>
                      <a:pt x="331" y="110"/>
                      <a:pt x="365" y="113"/>
                      <a:pt x="401" y="117"/>
                    </a:cubicBezTo>
                    <a:cubicBezTo>
                      <a:pt x="397" y="121"/>
                      <a:pt x="395" y="124"/>
                      <a:pt x="393" y="126"/>
                    </a:cubicBezTo>
                    <a:cubicBezTo>
                      <a:pt x="358" y="161"/>
                      <a:pt x="323" y="196"/>
                      <a:pt x="288" y="231"/>
                    </a:cubicBezTo>
                    <a:cubicBezTo>
                      <a:pt x="284" y="235"/>
                      <a:pt x="277" y="236"/>
                      <a:pt x="271" y="237"/>
                    </a:cubicBezTo>
                    <a:cubicBezTo>
                      <a:pt x="266" y="238"/>
                      <a:pt x="261" y="237"/>
                      <a:pt x="256" y="236"/>
                    </a:cubicBezTo>
                    <a:cubicBezTo>
                      <a:pt x="221" y="225"/>
                      <a:pt x="197" y="241"/>
                      <a:pt x="174" y="267"/>
                    </a:cubicBezTo>
                    <a:cubicBezTo>
                      <a:pt x="137" y="307"/>
                      <a:pt x="97" y="345"/>
                      <a:pt x="58" y="384"/>
                    </a:cubicBezTo>
                    <a:cubicBezTo>
                      <a:pt x="49" y="393"/>
                      <a:pt x="39" y="399"/>
                      <a:pt x="26" y="395"/>
                    </a:cubicBezTo>
                    <a:cubicBezTo>
                      <a:pt x="7" y="390"/>
                      <a:pt x="0" y="366"/>
                      <a:pt x="14" y="350"/>
                    </a:cubicBezTo>
                    <a:cubicBezTo>
                      <a:pt x="27" y="336"/>
                      <a:pt x="42" y="323"/>
                      <a:pt x="55" y="309"/>
                    </a:cubicBezTo>
                    <a:cubicBezTo>
                      <a:pt x="91" y="273"/>
                      <a:pt x="127" y="238"/>
                      <a:pt x="162" y="201"/>
                    </a:cubicBezTo>
                    <a:cubicBezTo>
                      <a:pt x="167" y="197"/>
                      <a:pt x="170" y="189"/>
                      <a:pt x="170" y="182"/>
                    </a:cubicBezTo>
                    <a:cubicBezTo>
                      <a:pt x="170" y="165"/>
                      <a:pt x="167" y="148"/>
                      <a:pt x="166" y="131"/>
                    </a:cubicBezTo>
                    <a:cubicBezTo>
                      <a:pt x="166" y="127"/>
                      <a:pt x="166" y="121"/>
                      <a:pt x="169" y="118"/>
                    </a:cubicBezTo>
                    <a:cubicBezTo>
                      <a:pt x="207" y="79"/>
                      <a:pt x="245" y="41"/>
                      <a:pt x="286" y="0"/>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45" name="Freeform 358"/>
              <p:cNvSpPr>
                <a:spLocks/>
              </p:cNvSpPr>
              <p:nvPr/>
            </p:nvSpPr>
            <p:spPr bwMode="auto">
              <a:xfrm>
                <a:off x="2562225" y="5576888"/>
                <a:ext cx="425450" cy="419100"/>
              </a:xfrm>
              <a:custGeom>
                <a:avLst/>
                <a:gdLst>
                  <a:gd name="T0" fmla="*/ 126 w 222"/>
                  <a:gd name="T1" fmla="*/ 12 h 220"/>
                  <a:gd name="T2" fmla="*/ 88 w 222"/>
                  <a:gd name="T3" fmla="*/ 46 h 220"/>
                  <a:gd name="T4" fmla="*/ 89 w 222"/>
                  <a:gd name="T5" fmla="*/ 133 h 220"/>
                  <a:gd name="T6" fmla="*/ 175 w 222"/>
                  <a:gd name="T7" fmla="*/ 133 h 220"/>
                  <a:gd name="T8" fmla="*/ 211 w 222"/>
                  <a:gd name="T9" fmla="*/ 95 h 220"/>
                  <a:gd name="T10" fmla="*/ 167 w 222"/>
                  <a:gd name="T11" fmla="*/ 196 h 220"/>
                  <a:gd name="T12" fmla="*/ 43 w 222"/>
                  <a:gd name="T13" fmla="*/ 185 h 220"/>
                  <a:gd name="T14" fmla="*/ 21 w 222"/>
                  <a:gd name="T15" fmla="*/ 61 h 220"/>
                  <a:gd name="T16" fmla="*/ 126 w 222"/>
                  <a:gd name="T17" fmla="*/ 1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20">
                    <a:moveTo>
                      <a:pt x="126" y="12"/>
                    </a:moveTo>
                    <a:cubicBezTo>
                      <a:pt x="113" y="23"/>
                      <a:pt x="100" y="34"/>
                      <a:pt x="88" y="46"/>
                    </a:cubicBezTo>
                    <a:cubicBezTo>
                      <a:pt x="63" y="72"/>
                      <a:pt x="64" y="109"/>
                      <a:pt x="89" y="133"/>
                    </a:cubicBezTo>
                    <a:cubicBezTo>
                      <a:pt x="113" y="157"/>
                      <a:pt x="150" y="157"/>
                      <a:pt x="175" y="133"/>
                    </a:cubicBezTo>
                    <a:cubicBezTo>
                      <a:pt x="188" y="121"/>
                      <a:pt x="199" y="108"/>
                      <a:pt x="211" y="95"/>
                    </a:cubicBezTo>
                    <a:cubicBezTo>
                      <a:pt x="222" y="131"/>
                      <a:pt x="201" y="174"/>
                      <a:pt x="167" y="196"/>
                    </a:cubicBezTo>
                    <a:cubicBezTo>
                      <a:pt x="128" y="220"/>
                      <a:pt x="77" y="215"/>
                      <a:pt x="43" y="185"/>
                    </a:cubicBezTo>
                    <a:cubicBezTo>
                      <a:pt x="9" y="153"/>
                      <a:pt x="0" y="103"/>
                      <a:pt x="21" y="61"/>
                    </a:cubicBezTo>
                    <a:cubicBezTo>
                      <a:pt x="41" y="23"/>
                      <a:pt x="84" y="0"/>
                      <a:pt x="126" y="12"/>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grpSp>
      </p:grpSp>
      <p:sp>
        <p:nvSpPr>
          <p:cNvPr id="57" name="文本框 56"/>
          <p:cNvSpPr txBox="1"/>
          <p:nvPr/>
        </p:nvSpPr>
        <p:spPr>
          <a:xfrm>
            <a:off x="9713913" y="1936750"/>
            <a:ext cx="2155825" cy="4603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CN" altLang="en-US" sz="2400">
                <a:solidFill>
                  <a:schemeClr val="accent2"/>
                </a:solidFill>
                <a:latin typeface="方正北魏楷书简体"/>
                <a:ea typeface="方正北魏楷书简体"/>
                <a:cs typeface="方正北魏楷书简体"/>
              </a:rPr>
              <a:t>点击添加标题</a:t>
            </a:r>
          </a:p>
        </p:txBody>
      </p:sp>
      <p:sp>
        <p:nvSpPr>
          <p:cNvPr id="58" name="文本框 57"/>
          <p:cNvSpPr txBox="1"/>
          <p:nvPr/>
        </p:nvSpPr>
        <p:spPr>
          <a:xfrm>
            <a:off x="407988" y="2373313"/>
            <a:ext cx="11461750" cy="7016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CN" altLang="en-US" sz="1600">
                <a:solidFill>
                  <a:srgbClr val="404040"/>
                </a:solidFill>
              </a:rPr>
              <a:t>点击添加文字说明点击添加文字说明点击添加文字点击添加文字说明点击添加文字说明点击添加文字点击添加文字说明点击添加文字说明点击添加文字点击添加文字说明点击添加文字说明点击添加</a:t>
            </a:r>
          </a:p>
        </p:txBody>
      </p:sp>
      <p:sp>
        <p:nvSpPr>
          <p:cNvPr id="61" name="文本框 60"/>
          <p:cNvSpPr txBox="1"/>
          <p:nvPr/>
        </p:nvSpPr>
        <p:spPr>
          <a:xfrm>
            <a:off x="1379538" y="4684713"/>
            <a:ext cx="1104900" cy="461962"/>
          </a:xfrm>
          <a:prstGeom prst="rect">
            <a:avLst/>
          </a:prstGeom>
          <a:noFill/>
        </p:spPr>
        <p:txBody>
          <a:bodyPr>
            <a:spAutoFit/>
          </a:bodyPr>
          <a:lstStyle/>
          <a:p>
            <a:pPr algn="ctr" fontAlgn="auto">
              <a:spcBef>
                <a:spcPts val="0"/>
              </a:spcBef>
              <a:spcAft>
                <a:spcPts val="0"/>
              </a:spcAft>
              <a:defRPr/>
            </a:pPr>
            <a:r>
              <a:rPr lang="en-US" altLang="zh-CN" sz="2400" dirty="0">
                <a:solidFill>
                  <a:schemeClr val="accent2"/>
                </a:solidFill>
                <a:latin typeface="+mj-lt"/>
                <a:ea typeface="+mn-ea"/>
                <a:cs typeface="+mn-cs"/>
              </a:rPr>
              <a:t>4524</a:t>
            </a:r>
            <a:endParaRPr lang="zh-CN" altLang="en-US" sz="2400" dirty="0">
              <a:solidFill>
                <a:schemeClr val="accent2"/>
              </a:solidFill>
              <a:latin typeface="+mj-lt"/>
              <a:ea typeface="+mn-ea"/>
              <a:cs typeface="+mn-cs"/>
            </a:endParaRPr>
          </a:p>
        </p:txBody>
      </p:sp>
      <p:sp>
        <p:nvSpPr>
          <p:cNvPr id="62" name="文本框 61"/>
          <p:cNvSpPr txBox="1">
            <a:spLocks noChangeArrowheads="1"/>
          </p:cNvSpPr>
          <p:nvPr/>
        </p:nvSpPr>
        <p:spPr bwMode="auto">
          <a:xfrm>
            <a:off x="777875" y="5108575"/>
            <a:ext cx="22415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lnSpc>
                <a:spcPct val="130000"/>
              </a:lnSpc>
            </a:pPr>
            <a:r>
              <a:rPr lang="zh-CN" altLang="en-US" sz="1600">
                <a:solidFill>
                  <a:srgbClr val="404040"/>
                </a:solidFill>
              </a:rPr>
              <a:t>说明点击添加文字点击添加文字说明点</a:t>
            </a:r>
          </a:p>
        </p:txBody>
      </p:sp>
      <p:grpSp>
        <p:nvGrpSpPr>
          <p:cNvPr id="33" name="组合 87"/>
          <p:cNvGrpSpPr>
            <a:grpSpLocks/>
          </p:cNvGrpSpPr>
          <p:nvPr/>
        </p:nvGrpSpPr>
        <p:grpSpPr bwMode="auto">
          <a:xfrm>
            <a:off x="4402138" y="3906838"/>
            <a:ext cx="665162" cy="666750"/>
            <a:chOff x="4302224" y="3906689"/>
            <a:chExt cx="666175" cy="666175"/>
          </a:xfrm>
        </p:grpSpPr>
        <p:sp>
          <p:nvSpPr>
            <p:cNvPr id="75" name="椭圆 74"/>
            <p:cNvSpPr/>
            <p:nvPr/>
          </p:nvSpPr>
          <p:spPr>
            <a:xfrm>
              <a:off x="4302224" y="3906689"/>
              <a:ext cx="666175" cy="666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1" name="组合 62"/>
            <p:cNvGrpSpPr/>
            <p:nvPr/>
          </p:nvGrpSpPr>
          <p:grpSpPr>
            <a:xfrm>
              <a:off x="4528790" y="4052429"/>
              <a:ext cx="243522" cy="359454"/>
              <a:chOff x="2601913" y="2778126"/>
              <a:chExt cx="2254250" cy="3327400"/>
            </a:xfrm>
            <a:solidFill>
              <a:schemeClr val="bg1"/>
            </a:solidFill>
          </p:grpSpPr>
          <p:sp>
            <p:nvSpPr>
              <p:cNvPr id="64" name="Freeform 118"/>
              <p:cNvSpPr>
                <a:spLocks/>
              </p:cNvSpPr>
              <p:nvPr/>
            </p:nvSpPr>
            <p:spPr bwMode="auto">
              <a:xfrm>
                <a:off x="2874963" y="2778126"/>
                <a:ext cx="1981200" cy="3327400"/>
              </a:xfrm>
              <a:custGeom>
                <a:avLst/>
                <a:gdLst>
                  <a:gd name="T0" fmla="*/ 511 w 728"/>
                  <a:gd name="T1" fmla="*/ 613 h 1228"/>
                  <a:gd name="T2" fmla="*/ 359 w 728"/>
                  <a:gd name="T3" fmla="*/ 426 h 1228"/>
                  <a:gd name="T4" fmla="*/ 360 w 728"/>
                  <a:gd name="T5" fmla="*/ 410 h 1228"/>
                  <a:gd name="T6" fmla="*/ 411 w 728"/>
                  <a:gd name="T7" fmla="*/ 336 h 1228"/>
                  <a:gd name="T8" fmla="*/ 438 w 728"/>
                  <a:gd name="T9" fmla="*/ 265 h 1228"/>
                  <a:gd name="T10" fmla="*/ 431 w 728"/>
                  <a:gd name="T11" fmla="*/ 250 h 1228"/>
                  <a:gd name="T12" fmla="*/ 197 w 728"/>
                  <a:gd name="T13" fmla="*/ 249 h 1228"/>
                  <a:gd name="T14" fmla="*/ 190 w 728"/>
                  <a:gd name="T15" fmla="*/ 268 h 1228"/>
                  <a:gd name="T16" fmla="*/ 221 w 728"/>
                  <a:gd name="T17" fmla="*/ 342 h 1228"/>
                  <a:gd name="T18" fmla="*/ 403 w 728"/>
                  <a:gd name="T19" fmla="*/ 578 h 1228"/>
                  <a:gd name="T20" fmla="*/ 715 w 728"/>
                  <a:gd name="T21" fmla="*/ 939 h 1228"/>
                  <a:gd name="T22" fmla="*/ 722 w 728"/>
                  <a:gd name="T23" fmla="*/ 979 h 1228"/>
                  <a:gd name="T24" fmla="*/ 641 w 728"/>
                  <a:gd name="T25" fmla="*/ 1203 h 1228"/>
                  <a:gd name="T26" fmla="*/ 602 w 728"/>
                  <a:gd name="T27" fmla="*/ 1211 h 1228"/>
                  <a:gd name="T28" fmla="*/ 156 w 728"/>
                  <a:gd name="T29" fmla="*/ 668 h 1228"/>
                  <a:gd name="T30" fmla="*/ 42 w 728"/>
                  <a:gd name="T31" fmla="*/ 482 h 1228"/>
                  <a:gd name="T32" fmla="*/ 28 w 728"/>
                  <a:gd name="T33" fmla="*/ 262 h 1228"/>
                  <a:gd name="T34" fmla="*/ 147 w 728"/>
                  <a:gd name="T35" fmla="*/ 84 h 1228"/>
                  <a:gd name="T36" fmla="*/ 485 w 728"/>
                  <a:gd name="T37" fmla="*/ 88 h 1228"/>
                  <a:gd name="T38" fmla="*/ 617 w 728"/>
                  <a:gd name="T39" fmla="*/ 340 h 1228"/>
                  <a:gd name="T40" fmla="*/ 613 w 728"/>
                  <a:gd name="T41" fmla="*/ 407 h 1228"/>
                  <a:gd name="T42" fmla="*/ 511 w 728"/>
                  <a:gd name="T43" fmla="*/ 613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8" h="1228">
                    <a:moveTo>
                      <a:pt x="511" y="613"/>
                    </a:moveTo>
                    <a:cubicBezTo>
                      <a:pt x="459" y="549"/>
                      <a:pt x="409" y="487"/>
                      <a:pt x="359" y="426"/>
                    </a:cubicBezTo>
                    <a:cubicBezTo>
                      <a:pt x="353" y="420"/>
                      <a:pt x="356" y="415"/>
                      <a:pt x="360" y="410"/>
                    </a:cubicBezTo>
                    <a:cubicBezTo>
                      <a:pt x="377" y="385"/>
                      <a:pt x="397" y="362"/>
                      <a:pt x="411" y="336"/>
                    </a:cubicBezTo>
                    <a:cubicBezTo>
                      <a:pt x="423" y="314"/>
                      <a:pt x="430" y="289"/>
                      <a:pt x="438" y="265"/>
                    </a:cubicBezTo>
                    <a:cubicBezTo>
                      <a:pt x="439" y="261"/>
                      <a:pt x="435" y="252"/>
                      <a:pt x="431" y="250"/>
                    </a:cubicBezTo>
                    <a:cubicBezTo>
                      <a:pt x="353" y="209"/>
                      <a:pt x="275" y="209"/>
                      <a:pt x="197" y="249"/>
                    </a:cubicBezTo>
                    <a:cubicBezTo>
                      <a:pt x="187" y="254"/>
                      <a:pt x="188" y="261"/>
                      <a:pt x="190" y="268"/>
                    </a:cubicBezTo>
                    <a:cubicBezTo>
                      <a:pt x="200" y="293"/>
                      <a:pt x="206" y="321"/>
                      <a:pt x="221" y="342"/>
                    </a:cubicBezTo>
                    <a:cubicBezTo>
                      <a:pt x="280" y="422"/>
                      <a:pt x="339" y="502"/>
                      <a:pt x="403" y="578"/>
                    </a:cubicBezTo>
                    <a:cubicBezTo>
                      <a:pt x="505" y="700"/>
                      <a:pt x="610" y="819"/>
                      <a:pt x="715" y="939"/>
                    </a:cubicBezTo>
                    <a:cubicBezTo>
                      <a:pt x="726" y="952"/>
                      <a:pt x="728" y="963"/>
                      <a:pt x="722" y="979"/>
                    </a:cubicBezTo>
                    <a:cubicBezTo>
                      <a:pt x="695" y="1054"/>
                      <a:pt x="669" y="1129"/>
                      <a:pt x="641" y="1203"/>
                    </a:cubicBezTo>
                    <a:cubicBezTo>
                      <a:pt x="634" y="1225"/>
                      <a:pt x="618" y="1228"/>
                      <a:pt x="602" y="1211"/>
                    </a:cubicBezTo>
                    <a:cubicBezTo>
                      <a:pt x="445" y="1037"/>
                      <a:pt x="291" y="860"/>
                      <a:pt x="156" y="668"/>
                    </a:cubicBezTo>
                    <a:cubicBezTo>
                      <a:pt x="114" y="609"/>
                      <a:pt x="78" y="545"/>
                      <a:pt x="42" y="482"/>
                    </a:cubicBezTo>
                    <a:cubicBezTo>
                      <a:pt x="2" y="412"/>
                      <a:pt x="0" y="338"/>
                      <a:pt x="28" y="262"/>
                    </a:cubicBezTo>
                    <a:cubicBezTo>
                      <a:pt x="54" y="194"/>
                      <a:pt x="92" y="133"/>
                      <a:pt x="147" y="84"/>
                    </a:cubicBezTo>
                    <a:cubicBezTo>
                      <a:pt x="241" y="0"/>
                      <a:pt x="393" y="1"/>
                      <a:pt x="485" y="88"/>
                    </a:cubicBezTo>
                    <a:cubicBezTo>
                      <a:pt x="558" y="156"/>
                      <a:pt x="604" y="240"/>
                      <a:pt x="617" y="340"/>
                    </a:cubicBezTo>
                    <a:cubicBezTo>
                      <a:pt x="620" y="362"/>
                      <a:pt x="618" y="386"/>
                      <a:pt x="613" y="407"/>
                    </a:cubicBezTo>
                    <a:cubicBezTo>
                      <a:pt x="595" y="482"/>
                      <a:pt x="553" y="545"/>
                      <a:pt x="511" y="613"/>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65" name="Freeform 119"/>
              <p:cNvSpPr>
                <a:spLocks/>
              </p:cNvSpPr>
              <p:nvPr/>
            </p:nvSpPr>
            <p:spPr bwMode="auto">
              <a:xfrm>
                <a:off x="2601913" y="4716463"/>
                <a:ext cx="1017588" cy="1389063"/>
              </a:xfrm>
              <a:custGeom>
                <a:avLst/>
                <a:gdLst>
                  <a:gd name="T0" fmla="*/ 211 w 374"/>
                  <a:gd name="T1" fmla="*/ 0 h 513"/>
                  <a:gd name="T2" fmla="*/ 374 w 374"/>
                  <a:gd name="T3" fmla="*/ 212 h 513"/>
                  <a:gd name="T4" fmla="*/ 191 w 374"/>
                  <a:gd name="T5" fmla="*/ 424 h 513"/>
                  <a:gd name="T6" fmla="*/ 125 w 374"/>
                  <a:gd name="T7" fmla="*/ 496 h 513"/>
                  <a:gd name="T8" fmla="*/ 86 w 374"/>
                  <a:gd name="T9" fmla="*/ 488 h 513"/>
                  <a:gd name="T10" fmla="*/ 3 w 374"/>
                  <a:gd name="T11" fmla="*/ 259 h 513"/>
                  <a:gd name="T12" fmla="*/ 7 w 374"/>
                  <a:gd name="T13" fmla="*/ 231 h 513"/>
                  <a:gd name="T14" fmla="*/ 208 w 374"/>
                  <a:gd name="T15" fmla="*/ 2 h 513"/>
                  <a:gd name="T16" fmla="*/ 211 w 374"/>
                  <a:gd name="T1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513">
                    <a:moveTo>
                      <a:pt x="211" y="0"/>
                    </a:moveTo>
                    <a:cubicBezTo>
                      <a:pt x="265" y="71"/>
                      <a:pt x="319" y="141"/>
                      <a:pt x="374" y="212"/>
                    </a:cubicBezTo>
                    <a:cubicBezTo>
                      <a:pt x="313" y="283"/>
                      <a:pt x="252" y="353"/>
                      <a:pt x="191" y="424"/>
                    </a:cubicBezTo>
                    <a:cubicBezTo>
                      <a:pt x="169" y="448"/>
                      <a:pt x="147" y="472"/>
                      <a:pt x="125" y="496"/>
                    </a:cubicBezTo>
                    <a:cubicBezTo>
                      <a:pt x="110" y="513"/>
                      <a:pt x="94" y="510"/>
                      <a:pt x="86" y="488"/>
                    </a:cubicBezTo>
                    <a:cubicBezTo>
                      <a:pt x="59" y="411"/>
                      <a:pt x="31" y="335"/>
                      <a:pt x="3" y="259"/>
                    </a:cubicBezTo>
                    <a:cubicBezTo>
                      <a:pt x="0" y="248"/>
                      <a:pt x="0" y="240"/>
                      <a:pt x="7" y="231"/>
                    </a:cubicBezTo>
                    <a:cubicBezTo>
                      <a:pt x="74" y="155"/>
                      <a:pt x="141" y="79"/>
                      <a:pt x="208" y="2"/>
                    </a:cubicBezTo>
                    <a:cubicBezTo>
                      <a:pt x="208" y="2"/>
                      <a:pt x="209" y="1"/>
                      <a:pt x="211" y="0"/>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grpSp>
      </p:grpSp>
      <p:grpSp>
        <p:nvGrpSpPr>
          <p:cNvPr id="46" name="组合 15"/>
          <p:cNvGrpSpPr>
            <a:grpSpLocks/>
          </p:cNvGrpSpPr>
          <p:nvPr/>
        </p:nvGrpSpPr>
        <p:grpSpPr bwMode="auto">
          <a:xfrm>
            <a:off x="1608138" y="3895725"/>
            <a:ext cx="666750" cy="666750"/>
            <a:chOff x="1608051" y="3895848"/>
            <a:chExt cx="666175" cy="666175"/>
          </a:xfrm>
        </p:grpSpPr>
        <p:sp>
          <p:nvSpPr>
            <p:cNvPr id="74" name="椭圆 73"/>
            <p:cNvSpPr/>
            <p:nvPr/>
          </p:nvSpPr>
          <p:spPr>
            <a:xfrm>
              <a:off x="1608051" y="3895848"/>
              <a:ext cx="666175" cy="666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7" name="组合 65"/>
            <p:cNvGrpSpPr/>
            <p:nvPr/>
          </p:nvGrpSpPr>
          <p:grpSpPr>
            <a:xfrm>
              <a:off x="1799770" y="4098656"/>
              <a:ext cx="282736" cy="281996"/>
              <a:chOff x="4673600" y="4648200"/>
              <a:chExt cx="1819275" cy="1814513"/>
            </a:xfrm>
            <a:solidFill>
              <a:schemeClr val="bg1"/>
            </a:solidFill>
          </p:grpSpPr>
          <p:sp>
            <p:nvSpPr>
              <p:cNvPr id="67" name="Freeform 290"/>
              <p:cNvSpPr>
                <a:spLocks/>
              </p:cNvSpPr>
              <p:nvPr/>
            </p:nvSpPr>
            <p:spPr bwMode="auto">
              <a:xfrm>
                <a:off x="5468938" y="4648200"/>
                <a:ext cx="1023937" cy="1022350"/>
              </a:xfrm>
              <a:custGeom>
                <a:avLst/>
                <a:gdLst>
                  <a:gd name="T0" fmla="*/ 20 w 376"/>
                  <a:gd name="T1" fmla="*/ 265 h 377"/>
                  <a:gd name="T2" fmla="*/ 42 w 376"/>
                  <a:gd name="T3" fmla="*/ 137 h 377"/>
                  <a:gd name="T4" fmla="*/ 130 w 376"/>
                  <a:gd name="T5" fmla="*/ 49 h 377"/>
                  <a:gd name="T6" fmla="*/ 297 w 376"/>
                  <a:gd name="T7" fmla="*/ 48 h 377"/>
                  <a:gd name="T8" fmla="*/ 333 w 376"/>
                  <a:gd name="T9" fmla="*/ 85 h 377"/>
                  <a:gd name="T10" fmla="*/ 334 w 376"/>
                  <a:gd name="T11" fmla="*/ 241 h 377"/>
                  <a:gd name="T12" fmla="*/ 237 w 376"/>
                  <a:gd name="T13" fmla="*/ 337 h 377"/>
                  <a:gd name="T14" fmla="*/ 111 w 376"/>
                  <a:gd name="T15" fmla="*/ 355 h 377"/>
                  <a:gd name="T16" fmla="*/ 157 w 376"/>
                  <a:gd name="T17" fmla="*/ 311 h 377"/>
                  <a:gd name="T18" fmla="*/ 261 w 376"/>
                  <a:gd name="T19" fmla="*/ 208 h 377"/>
                  <a:gd name="T20" fmla="*/ 261 w 376"/>
                  <a:gd name="T21" fmla="*/ 120 h 377"/>
                  <a:gd name="T22" fmla="*/ 227 w 376"/>
                  <a:gd name="T23" fmla="*/ 96 h 377"/>
                  <a:gd name="T24" fmla="*/ 169 w 376"/>
                  <a:gd name="T25" fmla="*/ 116 h 377"/>
                  <a:gd name="T26" fmla="*/ 32 w 376"/>
                  <a:gd name="T27" fmla="*/ 254 h 377"/>
                  <a:gd name="T28" fmla="*/ 20 w 376"/>
                  <a:gd name="T29" fmla="*/ 26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6" h="377">
                    <a:moveTo>
                      <a:pt x="20" y="265"/>
                    </a:moveTo>
                    <a:cubicBezTo>
                      <a:pt x="0" y="220"/>
                      <a:pt x="9" y="170"/>
                      <a:pt x="42" y="137"/>
                    </a:cubicBezTo>
                    <a:cubicBezTo>
                      <a:pt x="71" y="107"/>
                      <a:pt x="101" y="78"/>
                      <a:pt x="130" y="49"/>
                    </a:cubicBezTo>
                    <a:cubicBezTo>
                      <a:pt x="180" y="0"/>
                      <a:pt x="248" y="0"/>
                      <a:pt x="297" y="48"/>
                    </a:cubicBezTo>
                    <a:cubicBezTo>
                      <a:pt x="310" y="60"/>
                      <a:pt x="322" y="72"/>
                      <a:pt x="333" y="85"/>
                    </a:cubicBezTo>
                    <a:cubicBezTo>
                      <a:pt x="375" y="130"/>
                      <a:pt x="376" y="196"/>
                      <a:pt x="334" y="241"/>
                    </a:cubicBezTo>
                    <a:cubicBezTo>
                      <a:pt x="302" y="274"/>
                      <a:pt x="270" y="306"/>
                      <a:pt x="237" y="337"/>
                    </a:cubicBezTo>
                    <a:cubicBezTo>
                      <a:pt x="204" y="370"/>
                      <a:pt x="151" y="377"/>
                      <a:pt x="111" y="355"/>
                    </a:cubicBezTo>
                    <a:cubicBezTo>
                      <a:pt x="127" y="340"/>
                      <a:pt x="142" y="326"/>
                      <a:pt x="157" y="311"/>
                    </a:cubicBezTo>
                    <a:cubicBezTo>
                      <a:pt x="192" y="277"/>
                      <a:pt x="226" y="242"/>
                      <a:pt x="261" y="208"/>
                    </a:cubicBezTo>
                    <a:cubicBezTo>
                      <a:pt x="292" y="177"/>
                      <a:pt x="292" y="150"/>
                      <a:pt x="261" y="120"/>
                    </a:cubicBezTo>
                    <a:cubicBezTo>
                      <a:pt x="251" y="110"/>
                      <a:pt x="239" y="100"/>
                      <a:pt x="227" y="96"/>
                    </a:cubicBezTo>
                    <a:cubicBezTo>
                      <a:pt x="204" y="88"/>
                      <a:pt x="185" y="99"/>
                      <a:pt x="169" y="116"/>
                    </a:cubicBezTo>
                    <a:cubicBezTo>
                      <a:pt x="124" y="162"/>
                      <a:pt x="78" y="208"/>
                      <a:pt x="32" y="254"/>
                    </a:cubicBezTo>
                    <a:cubicBezTo>
                      <a:pt x="28" y="257"/>
                      <a:pt x="24" y="260"/>
                      <a:pt x="20" y="265"/>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68" name="Freeform 291"/>
              <p:cNvSpPr>
                <a:spLocks/>
              </p:cNvSpPr>
              <p:nvPr/>
            </p:nvSpPr>
            <p:spPr bwMode="auto">
              <a:xfrm>
                <a:off x="4673600" y="5440363"/>
                <a:ext cx="1022350" cy="1022350"/>
              </a:xfrm>
              <a:custGeom>
                <a:avLst/>
                <a:gdLst>
                  <a:gd name="T0" fmla="*/ 266 w 375"/>
                  <a:gd name="T1" fmla="*/ 22 h 377"/>
                  <a:gd name="T2" fmla="*/ 210 w 375"/>
                  <a:gd name="T3" fmla="*/ 76 h 377"/>
                  <a:gd name="T4" fmla="*/ 111 w 375"/>
                  <a:gd name="T5" fmla="*/ 174 h 377"/>
                  <a:gd name="T6" fmla="*/ 111 w 375"/>
                  <a:gd name="T7" fmla="*/ 256 h 377"/>
                  <a:gd name="T8" fmla="*/ 123 w 375"/>
                  <a:gd name="T9" fmla="*/ 267 h 377"/>
                  <a:gd name="T10" fmla="*/ 201 w 375"/>
                  <a:gd name="T11" fmla="*/ 267 h 377"/>
                  <a:gd name="T12" fmla="*/ 340 w 375"/>
                  <a:gd name="T13" fmla="*/ 128 h 377"/>
                  <a:gd name="T14" fmla="*/ 353 w 375"/>
                  <a:gd name="T15" fmla="*/ 110 h 377"/>
                  <a:gd name="T16" fmla="*/ 341 w 375"/>
                  <a:gd name="T17" fmla="*/ 232 h 377"/>
                  <a:gd name="T18" fmla="*/ 236 w 375"/>
                  <a:gd name="T19" fmla="*/ 338 h 377"/>
                  <a:gd name="T20" fmla="*/ 85 w 375"/>
                  <a:gd name="T21" fmla="*/ 336 h 377"/>
                  <a:gd name="T22" fmla="*/ 46 w 375"/>
                  <a:gd name="T23" fmla="*/ 297 h 377"/>
                  <a:gd name="T24" fmla="*/ 46 w 375"/>
                  <a:gd name="T25" fmla="*/ 133 h 377"/>
                  <a:gd name="T26" fmla="*/ 132 w 375"/>
                  <a:gd name="T27" fmla="*/ 47 h 377"/>
                  <a:gd name="T28" fmla="*/ 266 w 375"/>
                  <a:gd name="T29" fmla="*/ 2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377">
                    <a:moveTo>
                      <a:pt x="266" y="22"/>
                    </a:moveTo>
                    <a:cubicBezTo>
                      <a:pt x="247" y="41"/>
                      <a:pt x="228" y="58"/>
                      <a:pt x="210" y="76"/>
                    </a:cubicBezTo>
                    <a:cubicBezTo>
                      <a:pt x="177" y="108"/>
                      <a:pt x="144" y="141"/>
                      <a:pt x="111" y="174"/>
                    </a:cubicBezTo>
                    <a:cubicBezTo>
                      <a:pt x="85" y="200"/>
                      <a:pt x="85" y="230"/>
                      <a:pt x="111" y="256"/>
                    </a:cubicBezTo>
                    <a:cubicBezTo>
                      <a:pt x="115" y="260"/>
                      <a:pt x="119" y="264"/>
                      <a:pt x="123" y="267"/>
                    </a:cubicBezTo>
                    <a:cubicBezTo>
                      <a:pt x="147" y="291"/>
                      <a:pt x="177" y="291"/>
                      <a:pt x="201" y="267"/>
                    </a:cubicBezTo>
                    <a:cubicBezTo>
                      <a:pt x="248" y="221"/>
                      <a:pt x="294" y="175"/>
                      <a:pt x="340" y="128"/>
                    </a:cubicBezTo>
                    <a:cubicBezTo>
                      <a:pt x="345" y="123"/>
                      <a:pt x="348" y="117"/>
                      <a:pt x="353" y="110"/>
                    </a:cubicBezTo>
                    <a:cubicBezTo>
                      <a:pt x="375" y="149"/>
                      <a:pt x="370" y="201"/>
                      <a:pt x="341" y="232"/>
                    </a:cubicBezTo>
                    <a:cubicBezTo>
                      <a:pt x="308" y="269"/>
                      <a:pt x="272" y="305"/>
                      <a:pt x="236" y="338"/>
                    </a:cubicBezTo>
                    <a:cubicBezTo>
                      <a:pt x="193" y="377"/>
                      <a:pt x="127" y="374"/>
                      <a:pt x="85" y="336"/>
                    </a:cubicBezTo>
                    <a:cubicBezTo>
                      <a:pt x="72" y="323"/>
                      <a:pt x="59" y="310"/>
                      <a:pt x="46" y="297"/>
                    </a:cubicBezTo>
                    <a:cubicBezTo>
                      <a:pt x="0" y="249"/>
                      <a:pt x="0" y="180"/>
                      <a:pt x="46" y="133"/>
                    </a:cubicBezTo>
                    <a:cubicBezTo>
                      <a:pt x="75" y="104"/>
                      <a:pt x="103" y="75"/>
                      <a:pt x="132" y="47"/>
                    </a:cubicBezTo>
                    <a:cubicBezTo>
                      <a:pt x="170" y="10"/>
                      <a:pt x="220" y="0"/>
                      <a:pt x="266" y="22"/>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69" name="Freeform 292"/>
              <p:cNvSpPr>
                <a:spLocks/>
              </p:cNvSpPr>
              <p:nvPr/>
            </p:nvSpPr>
            <p:spPr bwMode="auto">
              <a:xfrm>
                <a:off x="5183188" y="5148263"/>
                <a:ext cx="809625" cy="815975"/>
              </a:xfrm>
              <a:custGeom>
                <a:avLst/>
                <a:gdLst>
                  <a:gd name="T0" fmla="*/ 0 w 297"/>
                  <a:gd name="T1" fmla="*/ 254 h 301"/>
                  <a:gd name="T2" fmla="*/ 12 w 297"/>
                  <a:gd name="T3" fmla="*/ 232 h 301"/>
                  <a:gd name="T4" fmla="*/ 229 w 297"/>
                  <a:gd name="T5" fmla="*/ 15 h 301"/>
                  <a:gd name="T6" fmla="*/ 282 w 297"/>
                  <a:gd name="T7" fmla="*/ 16 h 301"/>
                  <a:gd name="T8" fmla="*/ 280 w 297"/>
                  <a:gd name="T9" fmla="*/ 71 h 301"/>
                  <a:gd name="T10" fmla="*/ 167 w 297"/>
                  <a:gd name="T11" fmla="*/ 184 h 301"/>
                  <a:gd name="T12" fmla="*/ 65 w 297"/>
                  <a:gd name="T13" fmla="*/ 286 h 301"/>
                  <a:gd name="T14" fmla="*/ 22 w 297"/>
                  <a:gd name="T15" fmla="*/ 294 h 301"/>
                  <a:gd name="T16" fmla="*/ 0 w 297"/>
                  <a:gd name="T17" fmla="*/ 25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1">
                    <a:moveTo>
                      <a:pt x="0" y="254"/>
                    </a:moveTo>
                    <a:cubicBezTo>
                      <a:pt x="3" y="249"/>
                      <a:pt x="6" y="239"/>
                      <a:pt x="12" y="232"/>
                    </a:cubicBezTo>
                    <a:cubicBezTo>
                      <a:pt x="84" y="160"/>
                      <a:pt x="157" y="87"/>
                      <a:pt x="229" y="15"/>
                    </a:cubicBezTo>
                    <a:cubicBezTo>
                      <a:pt x="245" y="0"/>
                      <a:pt x="267" y="1"/>
                      <a:pt x="282" y="16"/>
                    </a:cubicBezTo>
                    <a:cubicBezTo>
                      <a:pt x="297" y="31"/>
                      <a:pt x="297" y="53"/>
                      <a:pt x="280" y="71"/>
                    </a:cubicBezTo>
                    <a:cubicBezTo>
                      <a:pt x="243" y="109"/>
                      <a:pt x="205" y="146"/>
                      <a:pt x="167" y="184"/>
                    </a:cubicBezTo>
                    <a:cubicBezTo>
                      <a:pt x="133" y="218"/>
                      <a:pt x="99" y="252"/>
                      <a:pt x="65" y="286"/>
                    </a:cubicBezTo>
                    <a:cubicBezTo>
                      <a:pt x="52" y="298"/>
                      <a:pt x="36" y="301"/>
                      <a:pt x="22" y="294"/>
                    </a:cubicBezTo>
                    <a:cubicBezTo>
                      <a:pt x="8" y="287"/>
                      <a:pt x="1" y="275"/>
                      <a:pt x="0" y="254"/>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grpSp>
      </p:grpSp>
      <p:grpSp>
        <p:nvGrpSpPr>
          <p:cNvPr id="48" name="组合 89"/>
          <p:cNvGrpSpPr>
            <a:grpSpLocks/>
          </p:cNvGrpSpPr>
          <p:nvPr/>
        </p:nvGrpSpPr>
        <p:grpSpPr bwMode="auto">
          <a:xfrm>
            <a:off x="9993313" y="3924300"/>
            <a:ext cx="666750" cy="666750"/>
            <a:chOff x="10360574" y="3889087"/>
            <a:chExt cx="666175" cy="666175"/>
          </a:xfrm>
        </p:grpSpPr>
        <p:sp>
          <p:nvSpPr>
            <p:cNvPr id="77" name="椭圆 76"/>
            <p:cNvSpPr/>
            <p:nvPr/>
          </p:nvSpPr>
          <p:spPr>
            <a:xfrm>
              <a:off x="10360574" y="3889087"/>
              <a:ext cx="666175" cy="666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9" name="组合 69"/>
            <p:cNvGrpSpPr/>
            <p:nvPr/>
          </p:nvGrpSpPr>
          <p:grpSpPr>
            <a:xfrm>
              <a:off x="10543439" y="4076756"/>
              <a:ext cx="300444" cy="279806"/>
              <a:chOff x="1303338" y="4240213"/>
              <a:chExt cx="1409700" cy="1312863"/>
            </a:xfrm>
            <a:solidFill>
              <a:schemeClr val="bg1"/>
            </a:solidFill>
          </p:grpSpPr>
          <p:sp>
            <p:nvSpPr>
              <p:cNvPr id="71" name="Freeform 403"/>
              <p:cNvSpPr>
                <a:spLocks/>
              </p:cNvSpPr>
              <p:nvPr/>
            </p:nvSpPr>
            <p:spPr bwMode="auto">
              <a:xfrm>
                <a:off x="1303338" y="4240213"/>
                <a:ext cx="1319213" cy="1312863"/>
              </a:xfrm>
              <a:custGeom>
                <a:avLst/>
                <a:gdLst>
                  <a:gd name="T0" fmla="*/ 1220 w 1442"/>
                  <a:gd name="T1" fmla="*/ 38 h 1442"/>
                  <a:gd name="T2" fmla="*/ 1140 w 1442"/>
                  <a:gd name="T3" fmla="*/ 90 h 1442"/>
                  <a:gd name="T4" fmla="*/ 1030 w 1442"/>
                  <a:gd name="T5" fmla="*/ 172 h 1442"/>
                  <a:gd name="T6" fmla="*/ 1005 w 1442"/>
                  <a:gd name="T7" fmla="*/ 193 h 1442"/>
                  <a:gd name="T8" fmla="*/ 996 w 1442"/>
                  <a:gd name="T9" fmla="*/ 195 h 1442"/>
                  <a:gd name="T10" fmla="*/ 719 w 1442"/>
                  <a:gd name="T11" fmla="*/ 194 h 1442"/>
                  <a:gd name="T12" fmla="*/ 479 w 1442"/>
                  <a:gd name="T13" fmla="*/ 194 h 1442"/>
                  <a:gd name="T14" fmla="*/ 249 w 1442"/>
                  <a:gd name="T15" fmla="*/ 312 h 1442"/>
                  <a:gd name="T16" fmla="*/ 193 w 1442"/>
                  <a:gd name="T17" fmla="*/ 481 h 1442"/>
                  <a:gd name="T18" fmla="*/ 194 w 1442"/>
                  <a:gd name="T19" fmla="*/ 979 h 1442"/>
                  <a:gd name="T20" fmla="*/ 251 w 1442"/>
                  <a:gd name="T21" fmla="*/ 1135 h 1442"/>
                  <a:gd name="T22" fmla="*/ 384 w 1442"/>
                  <a:gd name="T23" fmla="*/ 1233 h 1442"/>
                  <a:gd name="T24" fmla="*/ 473 w 1442"/>
                  <a:gd name="T25" fmla="*/ 1249 h 1442"/>
                  <a:gd name="T26" fmla="*/ 963 w 1442"/>
                  <a:gd name="T27" fmla="*/ 1249 h 1442"/>
                  <a:gd name="T28" fmla="*/ 1166 w 1442"/>
                  <a:gd name="T29" fmla="*/ 1163 h 1442"/>
                  <a:gd name="T30" fmla="*/ 1249 w 1442"/>
                  <a:gd name="T31" fmla="*/ 956 h 1442"/>
                  <a:gd name="T32" fmla="*/ 1249 w 1442"/>
                  <a:gd name="T33" fmla="*/ 488 h 1442"/>
                  <a:gd name="T34" fmla="*/ 1261 w 1442"/>
                  <a:gd name="T35" fmla="*/ 462 h 1442"/>
                  <a:gd name="T36" fmla="*/ 1431 w 1442"/>
                  <a:gd name="T37" fmla="*/ 346 h 1442"/>
                  <a:gd name="T38" fmla="*/ 1439 w 1442"/>
                  <a:gd name="T39" fmla="*/ 343 h 1442"/>
                  <a:gd name="T40" fmla="*/ 1441 w 1442"/>
                  <a:gd name="T41" fmla="*/ 381 h 1442"/>
                  <a:gd name="T42" fmla="*/ 1440 w 1442"/>
                  <a:gd name="T43" fmla="*/ 1072 h 1442"/>
                  <a:gd name="T44" fmla="*/ 1381 w 1442"/>
                  <a:gd name="T45" fmla="*/ 1262 h 1442"/>
                  <a:gd name="T46" fmla="*/ 1202 w 1442"/>
                  <a:gd name="T47" fmla="*/ 1413 h 1442"/>
                  <a:gd name="T48" fmla="*/ 1059 w 1442"/>
                  <a:gd name="T49" fmla="*/ 1441 h 1442"/>
                  <a:gd name="T50" fmla="*/ 383 w 1442"/>
                  <a:gd name="T51" fmla="*/ 1441 h 1442"/>
                  <a:gd name="T52" fmla="*/ 191 w 1442"/>
                  <a:gd name="T53" fmla="*/ 1388 h 1442"/>
                  <a:gd name="T54" fmla="*/ 35 w 1442"/>
                  <a:gd name="T55" fmla="*/ 1215 h 1442"/>
                  <a:gd name="T56" fmla="*/ 1 w 1442"/>
                  <a:gd name="T57" fmla="*/ 1013 h 1442"/>
                  <a:gd name="T58" fmla="*/ 1 w 1442"/>
                  <a:gd name="T59" fmla="*/ 383 h 1442"/>
                  <a:gd name="T60" fmla="*/ 84 w 1442"/>
                  <a:gd name="T61" fmla="*/ 147 h 1442"/>
                  <a:gd name="T62" fmla="*/ 285 w 1442"/>
                  <a:gd name="T63" fmla="*/ 15 h 1442"/>
                  <a:gd name="T64" fmla="*/ 444 w 1442"/>
                  <a:gd name="T65" fmla="*/ 1 h 1442"/>
                  <a:gd name="T66" fmla="*/ 1071 w 1442"/>
                  <a:gd name="T67" fmla="*/ 2 h 1442"/>
                  <a:gd name="T68" fmla="*/ 1220 w 1442"/>
                  <a:gd name="T69" fmla="*/ 38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2" h="1442">
                    <a:moveTo>
                      <a:pt x="1220" y="38"/>
                    </a:moveTo>
                    <a:cubicBezTo>
                      <a:pt x="1192" y="56"/>
                      <a:pt x="1165" y="72"/>
                      <a:pt x="1140" y="90"/>
                    </a:cubicBezTo>
                    <a:cubicBezTo>
                      <a:pt x="1103" y="116"/>
                      <a:pt x="1067" y="144"/>
                      <a:pt x="1030" y="172"/>
                    </a:cubicBezTo>
                    <a:cubicBezTo>
                      <a:pt x="1021" y="179"/>
                      <a:pt x="1013" y="186"/>
                      <a:pt x="1005" y="193"/>
                    </a:cubicBezTo>
                    <a:cubicBezTo>
                      <a:pt x="1003" y="195"/>
                      <a:pt x="999" y="195"/>
                      <a:pt x="996" y="195"/>
                    </a:cubicBezTo>
                    <a:cubicBezTo>
                      <a:pt x="903" y="195"/>
                      <a:pt x="811" y="194"/>
                      <a:pt x="719" y="194"/>
                    </a:cubicBezTo>
                    <a:cubicBezTo>
                      <a:pt x="639" y="193"/>
                      <a:pt x="559" y="193"/>
                      <a:pt x="479" y="194"/>
                    </a:cubicBezTo>
                    <a:cubicBezTo>
                      <a:pt x="383" y="195"/>
                      <a:pt x="306" y="235"/>
                      <a:pt x="249" y="312"/>
                    </a:cubicBezTo>
                    <a:cubicBezTo>
                      <a:pt x="212" y="362"/>
                      <a:pt x="193" y="418"/>
                      <a:pt x="193" y="481"/>
                    </a:cubicBezTo>
                    <a:cubicBezTo>
                      <a:pt x="193" y="647"/>
                      <a:pt x="192" y="813"/>
                      <a:pt x="194" y="979"/>
                    </a:cubicBezTo>
                    <a:cubicBezTo>
                      <a:pt x="194" y="1036"/>
                      <a:pt x="216" y="1088"/>
                      <a:pt x="251" y="1135"/>
                    </a:cubicBezTo>
                    <a:cubicBezTo>
                      <a:pt x="286" y="1181"/>
                      <a:pt x="330" y="1214"/>
                      <a:pt x="384" y="1233"/>
                    </a:cubicBezTo>
                    <a:cubicBezTo>
                      <a:pt x="412" y="1243"/>
                      <a:pt x="443" y="1248"/>
                      <a:pt x="473" y="1249"/>
                    </a:cubicBezTo>
                    <a:cubicBezTo>
                      <a:pt x="636" y="1250"/>
                      <a:pt x="800" y="1250"/>
                      <a:pt x="963" y="1249"/>
                    </a:cubicBezTo>
                    <a:cubicBezTo>
                      <a:pt x="1043" y="1249"/>
                      <a:pt x="1111" y="1219"/>
                      <a:pt x="1166" y="1163"/>
                    </a:cubicBezTo>
                    <a:cubicBezTo>
                      <a:pt x="1222" y="1105"/>
                      <a:pt x="1249" y="1036"/>
                      <a:pt x="1249" y="956"/>
                    </a:cubicBezTo>
                    <a:cubicBezTo>
                      <a:pt x="1249" y="800"/>
                      <a:pt x="1249" y="644"/>
                      <a:pt x="1249" y="488"/>
                    </a:cubicBezTo>
                    <a:cubicBezTo>
                      <a:pt x="1248" y="476"/>
                      <a:pt x="1252" y="469"/>
                      <a:pt x="1261" y="462"/>
                    </a:cubicBezTo>
                    <a:cubicBezTo>
                      <a:pt x="1313" y="417"/>
                      <a:pt x="1370" y="378"/>
                      <a:pt x="1431" y="346"/>
                    </a:cubicBezTo>
                    <a:cubicBezTo>
                      <a:pt x="1433" y="345"/>
                      <a:pt x="1435" y="345"/>
                      <a:pt x="1439" y="343"/>
                    </a:cubicBezTo>
                    <a:cubicBezTo>
                      <a:pt x="1440" y="356"/>
                      <a:pt x="1441" y="369"/>
                      <a:pt x="1441" y="381"/>
                    </a:cubicBezTo>
                    <a:cubicBezTo>
                      <a:pt x="1441" y="611"/>
                      <a:pt x="1442" y="841"/>
                      <a:pt x="1440" y="1072"/>
                    </a:cubicBezTo>
                    <a:cubicBezTo>
                      <a:pt x="1440" y="1140"/>
                      <a:pt x="1418" y="1204"/>
                      <a:pt x="1381" y="1262"/>
                    </a:cubicBezTo>
                    <a:cubicBezTo>
                      <a:pt x="1338" y="1331"/>
                      <a:pt x="1278" y="1381"/>
                      <a:pt x="1202" y="1413"/>
                    </a:cubicBezTo>
                    <a:cubicBezTo>
                      <a:pt x="1157" y="1432"/>
                      <a:pt x="1109" y="1441"/>
                      <a:pt x="1059" y="1441"/>
                    </a:cubicBezTo>
                    <a:cubicBezTo>
                      <a:pt x="834" y="1441"/>
                      <a:pt x="608" y="1442"/>
                      <a:pt x="383" y="1441"/>
                    </a:cubicBezTo>
                    <a:cubicBezTo>
                      <a:pt x="315" y="1441"/>
                      <a:pt x="250" y="1423"/>
                      <a:pt x="191" y="1388"/>
                    </a:cubicBezTo>
                    <a:cubicBezTo>
                      <a:pt x="121" y="1346"/>
                      <a:pt x="69" y="1289"/>
                      <a:pt x="35" y="1215"/>
                    </a:cubicBezTo>
                    <a:cubicBezTo>
                      <a:pt x="5" y="1150"/>
                      <a:pt x="0" y="1082"/>
                      <a:pt x="1" y="1013"/>
                    </a:cubicBezTo>
                    <a:cubicBezTo>
                      <a:pt x="1" y="803"/>
                      <a:pt x="0" y="593"/>
                      <a:pt x="1" y="383"/>
                    </a:cubicBezTo>
                    <a:cubicBezTo>
                      <a:pt x="2" y="295"/>
                      <a:pt x="30" y="216"/>
                      <a:pt x="84" y="147"/>
                    </a:cubicBezTo>
                    <a:cubicBezTo>
                      <a:pt x="136" y="81"/>
                      <a:pt x="204" y="38"/>
                      <a:pt x="285" y="15"/>
                    </a:cubicBezTo>
                    <a:cubicBezTo>
                      <a:pt x="337" y="0"/>
                      <a:pt x="391" y="1"/>
                      <a:pt x="444" y="1"/>
                    </a:cubicBezTo>
                    <a:cubicBezTo>
                      <a:pt x="653" y="2"/>
                      <a:pt x="862" y="1"/>
                      <a:pt x="1071" y="2"/>
                    </a:cubicBezTo>
                    <a:cubicBezTo>
                      <a:pt x="1122" y="2"/>
                      <a:pt x="1172" y="15"/>
                      <a:pt x="1220" y="38"/>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72" name="Freeform 404"/>
              <p:cNvSpPr>
                <a:spLocks/>
              </p:cNvSpPr>
              <p:nvPr/>
            </p:nvSpPr>
            <p:spPr bwMode="auto">
              <a:xfrm>
                <a:off x="1595438" y="4273551"/>
                <a:ext cx="1117600" cy="957263"/>
              </a:xfrm>
              <a:custGeom>
                <a:avLst/>
                <a:gdLst>
                  <a:gd name="T0" fmla="*/ 401 w 1222"/>
                  <a:gd name="T1" fmla="*/ 735 h 1050"/>
                  <a:gd name="T2" fmla="*/ 435 w 1222"/>
                  <a:gd name="T3" fmla="*/ 653 h 1050"/>
                  <a:gd name="T4" fmla="*/ 581 w 1222"/>
                  <a:gd name="T5" fmla="*/ 409 h 1050"/>
                  <a:gd name="T6" fmla="*/ 715 w 1222"/>
                  <a:gd name="T7" fmla="*/ 260 h 1050"/>
                  <a:gd name="T8" fmla="*/ 924 w 1222"/>
                  <a:gd name="T9" fmla="*/ 101 h 1050"/>
                  <a:gd name="T10" fmla="*/ 1095 w 1222"/>
                  <a:gd name="T11" fmla="*/ 16 h 1050"/>
                  <a:gd name="T12" fmla="*/ 1128 w 1222"/>
                  <a:gd name="T13" fmla="*/ 7 h 1050"/>
                  <a:gd name="T14" fmla="*/ 1217 w 1222"/>
                  <a:gd name="T15" fmla="*/ 87 h 1050"/>
                  <a:gd name="T16" fmla="*/ 1155 w 1222"/>
                  <a:gd name="T17" fmla="*/ 186 h 1050"/>
                  <a:gd name="T18" fmla="*/ 929 w 1222"/>
                  <a:gd name="T19" fmla="*/ 310 h 1050"/>
                  <a:gd name="T20" fmla="*/ 744 w 1222"/>
                  <a:gd name="T21" fmla="*/ 492 h 1050"/>
                  <a:gd name="T22" fmla="*/ 589 w 1222"/>
                  <a:gd name="T23" fmla="*/ 753 h 1050"/>
                  <a:gd name="T24" fmla="*/ 525 w 1222"/>
                  <a:gd name="T25" fmla="*/ 972 h 1050"/>
                  <a:gd name="T26" fmla="*/ 468 w 1222"/>
                  <a:gd name="T27" fmla="*/ 1040 h 1050"/>
                  <a:gd name="T28" fmla="*/ 373 w 1222"/>
                  <a:gd name="T29" fmla="*/ 1020 h 1050"/>
                  <a:gd name="T30" fmla="*/ 354 w 1222"/>
                  <a:gd name="T31" fmla="*/ 992 h 1050"/>
                  <a:gd name="T32" fmla="*/ 214 w 1222"/>
                  <a:gd name="T33" fmla="*/ 798 h 1050"/>
                  <a:gd name="T34" fmla="*/ 63 w 1222"/>
                  <a:gd name="T35" fmla="*/ 691 h 1050"/>
                  <a:gd name="T36" fmla="*/ 17 w 1222"/>
                  <a:gd name="T37" fmla="*/ 651 h 1050"/>
                  <a:gd name="T38" fmla="*/ 33 w 1222"/>
                  <a:gd name="T39" fmla="*/ 554 h 1050"/>
                  <a:gd name="T40" fmla="*/ 159 w 1222"/>
                  <a:gd name="T41" fmla="*/ 537 h 1050"/>
                  <a:gd name="T42" fmla="*/ 354 w 1222"/>
                  <a:gd name="T43" fmla="*/ 683 h 1050"/>
                  <a:gd name="T44" fmla="*/ 401 w 1222"/>
                  <a:gd name="T45" fmla="*/ 735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2" h="1050">
                    <a:moveTo>
                      <a:pt x="401" y="735"/>
                    </a:moveTo>
                    <a:cubicBezTo>
                      <a:pt x="412" y="707"/>
                      <a:pt x="423" y="680"/>
                      <a:pt x="435" y="653"/>
                    </a:cubicBezTo>
                    <a:cubicBezTo>
                      <a:pt x="475" y="566"/>
                      <a:pt x="523" y="485"/>
                      <a:pt x="581" y="409"/>
                    </a:cubicBezTo>
                    <a:cubicBezTo>
                      <a:pt x="622" y="356"/>
                      <a:pt x="666" y="306"/>
                      <a:pt x="715" y="260"/>
                    </a:cubicBezTo>
                    <a:cubicBezTo>
                      <a:pt x="779" y="199"/>
                      <a:pt x="848" y="146"/>
                      <a:pt x="924" y="101"/>
                    </a:cubicBezTo>
                    <a:cubicBezTo>
                      <a:pt x="979" y="68"/>
                      <a:pt x="1036" y="40"/>
                      <a:pt x="1095" y="16"/>
                    </a:cubicBezTo>
                    <a:cubicBezTo>
                      <a:pt x="1106" y="12"/>
                      <a:pt x="1117" y="8"/>
                      <a:pt x="1128" y="7"/>
                    </a:cubicBezTo>
                    <a:cubicBezTo>
                      <a:pt x="1181" y="0"/>
                      <a:pt x="1213" y="40"/>
                      <a:pt x="1217" y="87"/>
                    </a:cubicBezTo>
                    <a:cubicBezTo>
                      <a:pt x="1222" y="133"/>
                      <a:pt x="1199" y="170"/>
                      <a:pt x="1155" y="186"/>
                    </a:cubicBezTo>
                    <a:cubicBezTo>
                      <a:pt x="1073" y="215"/>
                      <a:pt x="998" y="258"/>
                      <a:pt x="929" y="310"/>
                    </a:cubicBezTo>
                    <a:cubicBezTo>
                      <a:pt x="859" y="363"/>
                      <a:pt x="798" y="424"/>
                      <a:pt x="744" y="492"/>
                    </a:cubicBezTo>
                    <a:cubicBezTo>
                      <a:pt x="680" y="572"/>
                      <a:pt x="629" y="659"/>
                      <a:pt x="589" y="753"/>
                    </a:cubicBezTo>
                    <a:cubicBezTo>
                      <a:pt x="559" y="824"/>
                      <a:pt x="537" y="896"/>
                      <a:pt x="525" y="972"/>
                    </a:cubicBezTo>
                    <a:cubicBezTo>
                      <a:pt x="519" y="1006"/>
                      <a:pt x="501" y="1030"/>
                      <a:pt x="468" y="1040"/>
                    </a:cubicBezTo>
                    <a:cubicBezTo>
                      <a:pt x="433" y="1050"/>
                      <a:pt x="400" y="1045"/>
                      <a:pt x="373" y="1020"/>
                    </a:cubicBezTo>
                    <a:cubicBezTo>
                      <a:pt x="365" y="1012"/>
                      <a:pt x="359" y="1002"/>
                      <a:pt x="354" y="992"/>
                    </a:cubicBezTo>
                    <a:cubicBezTo>
                      <a:pt x="317" y="920"/>
                      <a:pt x="272" y="854"/>
                      <a:pt x="214" y="798"/>
                    </a:cubicBezTo>
                    <a:cubicBezTo>
                      <a:pt x="169" y="755"/>
                      <a:pt x="118" y="720"/>
                      <a:pt x="63" y="691"/>
                    </a:cubicBezTo>
                    <a:cubicBezTo>
                      <a:pt x="45" y="681"/>
                      <a:pt x="27" y="670"/>
                      <a:pt x="17" y="651"/>
                    </a:cubicBezTo>
                    <a:cubicBezTo>
                      <a:pt x="0" y="617"/>
                      <a:pt x="10" y="581"/>
                      <a:pt x="33" y="554"/>
                    </a:cubicBezTo>
                    <a:cubicBezTo>
                      <a:pt x="65" y="517"/>
                      <a:pt x="107" y="508"/>
                      <a:pt x="159" y="537"/>
                    </a:cubicBezTo>
                    <a:cubicBezTo>
                      <a:pt x="231" y="577"/>
                      <a:pt x="296" y="625"/>
                      <a:pt x="354" y="683"/>
                    </a:cubicBezTo>
                    <a:cubicBezTo>
                      <a:pt x="370" y="699"/>
                      <a:pt x="385" y="717"/>
                      <a:pt x="401" y="735"/>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grpSp>
      </p:grpSp>
      <p:grpSp>
        <p:nvGrpSpPr>
          <p:cNvPr id="50" name="组合 88"/>
          <p:cNvGrpSpPr>
            <a:grpSpLocks/>
          </p:cNvGrpSpPr>
          <p:nvPr/>
        </p:nvGrpSpPr>
        <p:grpSpPr bwMode="auto">
          <a:xfrm>
            <a:off x="7216775" y="3897313"/>
            <a:ext cx="666750" cy="666750"/>
            <a:chOff x="7322960" y="3897888"/>
            <a:chExt cx="666175" cy="666175"/>
          </a:xfrm>
        </p:grpSpPr>
        <p:sp>
          <p:nvSpPr>
            <p:cNvPr id="76" name="椭圆 75"/>
            <p:cNvSpPr/>
            <p:nvPr/>
          </p:nvSpPr>
          <p:spPr>
            <a:xfrm>
              <a:off x="7322960" y="3897888"/>
              <a:ext cx="666175" cy="666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623" name="Freeform 9"/>
            <p:cNvSpPr>
              <a:spLocks noEditPoints="1"/>
            </p:cNvSpPr>
            <p:nvPr/>
          </p:nvSpPr>
          <p:spPr bwMode="auto">
            <a:xfrm>
              <a:off x="7532749" y="4112927"/>
              <a:ext cx="254690" cy="253696"/>
            </a:xfrm>
            <a:custGeom>
              <a:avLst/>
              <a:gdLst>
                <a:gd name="T0" fmla="*/ 214895 w 2048"/>
                <a:gd name="T1" fmla="*/ 0 h 2048"/>
                <a:gd name="T2" fmla="*/ 254690 w 2048"/>
                <a:gd name="T3" fmla="*/ 39640 h 2048"/>
                <a:gd name="T4" fmla="*/ 246731 w 2048"/>
                <a:gd name="T5" fmla="*/ 63424 h 2048"/>
                <a:gd name="T6" fmla="*/ 230813 w 2048"/>
                <a:gd name="T7" fmla="*/ 79280 h 2048"/>
                <a:gd name="T8" fmla="*/ 175099 w 2048"/>
                <a:gd name="T9" fmla="*/ 23784 h 2048"/>
                <a:gd name="T10" fmla="*/ 191017 w 2048"/>
                <a:gd name="T11" fmla="*/ 7928 h 2048"/>
                <a:gd name="T12" fmla="*/ 214895 w 2048"/>
                <a:gd name="T13" fmla="*/ 0 h 2048"/>
                <a:gd name="T14" fmla="*/ 15918 w 2048"/>
                <a:gd name="T15" fmla="*/ 182344 h 2048"/>
                <a:gd name="T16" fmla="*/ 0 w 2048"/>
                <a:gd name="T17" fmla="*/ 253696 h 2048"/>
                <a:gd name="T18" fmla="*/ 71632 w 2048"/>
                <a:gd name="T19" fmla="*/ 237840 h 2048"/>
                <a:gd name="T20" fmla="*/ 218874 w 2048"/>
                <a:gd name="T21" fmla="*/ 91172 h 2048"/>
                <a:gd name="T22" fmla="*/ 163161 w 2048"/>
                <a:gd name="T23" fmla="*/ 35676 h 2048"/>
                <a:gd name="T24" fmla="*/ 15918 w 2048"/>
                <a:gd name="T25" fmla="*/ 182344 h 2048"/>
                <a:gd name="T26" fmla="*/ 177960 w 2048"/>
                <a:gd name="T27" fmla="*/ 90057 h 2048"/>
                <a:gd name="T28" fmla="*/ 66533 w 2048"/>
                <a:gd name="T29" fmla="*/ 201049 h 2048"/>
                <a:gd name="T30" fmla="*/ 52853 w 2048"/>
                <a:gd name="T31" fmla="*/ 187423 h 2048"/>
                <a:gd name="T32" fmla="*/ 164280 w 2048"/>
                <a:gd name="T33" fmla="*/ 76431 h 2048"/>
                <a:gd name="T34" fmla="*/ 177960 w 2048"/>
                <a:gd name="T35" fmla="*/ 90057 h 20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48"/>
                <a:gd name="T55" fmla="*/ 0 h 2048"/>
                <a:gd name="T56" fmla="*/ 2048 w 2048"/>
                <a:gd name="T57" fmla="*/ 2048 h 20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48" h="2048">
                  <a:moveTo>
                    <a:pt x="1728" y="0"/>
                  </a:moveTo>
                  <a:cubicBezTo>
                    <a:pt x="1905" y="0"/>
                    <a:pt x="2048" y="143"/>
                    <a:pt x="2048" y="320"/>
                  </a:cubicBezTo>
                  <a:cubicBezTo>
                    <a:pt x="2048" y="392"/>
                    <a:pt x="2024" y="459"/>
                    <a:pt x="1984" y="512"/>
                  </a:cubicBezTo>
                  <a:cubicBezTo>
                    <a:pt x="1856" y="640"/>
                    <a:pt x="1856" y="640"/>
                    <a:pt x="1856" y="640"/>
                  </a:cubicBezTo>
                  <a:cubicBezTo>
                    <a:pt x="1408" y="192"/>
                    <a:pt x="1408" y="192"/>
                    <a:pt x="1408" y="192"/>
                  </a:cubicBezTo>
                  <a:cubicBezTo>
                    <a:pt x="1536" y="64"/>
                    <a:pt x="1536" y="64"/>
                    <a:pt x="1536" y="64"/>
                  </a:cubicBezTo>
                  <a:cubicBezTo>
                    <a:pt x="1589" y="24"/>
                    <a:pt x="1656" y="0"/>
                    <a:pt x="1728" y="0"/>
                  </a:cubicBezTo>
                  <a:close/>
                  <a:moveTo>
                    <a:pt x="128" y="1472"/>
                  </a:moveTo>
                  <a:cubicBezTo>
                    <a:pt x="0" y="2048"/>
                    <a:pt x="0" y="2048"/>
                    <a:pt x="0" y="2048"/>
                  </a:cubicBezTo>
                  <a:cubicBezTo>
                    <a:pt x="576" y="1920"/>
                    <a:pt x="576" y="1920"/>
                    <a:pt x="576" y="1920"/>
                  </a:cubicBezTo>
                  <a:cubicBezTo>
                    <a:pt x="1760" y="736"/>
                    <a:pt x="1760" y="736"/>
                    <a:pt x="1760" y="736"/>
                  </a:cubicBezTo>
                  <a:cubicBezTo>
                    <a:pt x="1312" y="288"/>
                    <a:pt x="1312" y="288"/>
                    <a:pt x="1312" y="288"/>
                  </a:cubicBezTo>
                  <a:lnTo>
                    <a:pt x="128" y="1472"/>
                  </a:lnTo>
                  <a:close/>
                  <a:moveTo>
                    <a:pt x="1431" y="727"/>
                  </a:moveTo>
                  <a:cubicBezTo>
                    <a:pt x="535" y="1623"/>
                    <a:pt x="535" y="1623"/>
                    <a:pt x="535" y="1623"/>
                  </a:cubicBezTo>
                  <a:cubicBezTo>
                    <a:pt x="425" y="1513"/>
                    <a:pt x="425" y="1513"/>
                    <a:pt x="425" y="1513"/>
                  </a:cubicBezTo>
                  <a:cubicBezTo>
                    <a:pt x="1321" y="617"/>
                    <a:pt x="1321" y="617"/>
                    <a:pt x="1321" y="617"/>
                  </a:cubicBezTo>
                  <a:lnTo>
                    <a:pt x="1431" y="7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
        <p:nvSpPr>
          <p:cNvPr id="80" name="文本框 79"/>
          <p:cNvSpPr txBox="1"/>
          <p:nvPr/>
        </p:nvSpPr>
        <p:spPr>
          <a:xfrm>
            <a:off x="4187825" y="4684713"/>
            <a:ext cx="1104900" cy="461962"/>
          </a:xfrm>
          <a:prstGeom prst="rect">
            <a:avLst/>
          </a:prstGeom>
          <a:noFill/>
        </p:spPr>
        <p:txBody>
          <a:bodyPr>
            <a:spAutoFit/>
          </a:bodyPr>
          <a:lstStyle/>
          <a:p>
            <a:pPr algn="ctr" fontAlgn="auto">
              <a:spcBef>
                <a:spcPts val="0"/>
              </a:spcBef>
              <a:spcAft>
                <a:spcPts val="0"/>
              </a:spcAft>
              <a:defRPr/>
            </a:pPr>
            <a:r>
              <a:rPr lang="en-US" altLang="zh-CN" sz="2400" dirty="0">
                <a:solidFill>
                  <a:schemeClr val="accent2"/>
                </a:solidFill>
                <a:latin typeface="+mj-lt"/>
                <a:ea typeface="+mn-ea"/>
                <a:cs typeface="+mn-cs"/>
              </a:rPr>
              <a:t>3424</a:t>
            </a:r>
            <a:endParaRPr lang="zh-CN" altLang="en-US" sz="2400" dirty="0">
              <a:solidFill>
                <a:schemeClr val="accent2"/>
              </a:solidFill>
              <a:latin typeface="+mj-lt"/>
              <a:ea typeface="+mn-ea"/>
              <a:cs typeface="+mn-cs"/>
            </a:endParaRPr>
          </a:p>
        </p:txBody>
      </p:sp>
      <p:sp>
        <p:nvSpPr>
          <p:cNvPr id="81" name="文本框 80"/>
          <p:cNvSpPr txBox="1">
            <a:spLocks noChangeArrowheads="1"/>
          </p:cNvSpPr>
          <p:nvPr/>
        </p:nvSpPr>
        <p:spPr bwMode="auto">
          <a:xfrm>
            <a:off x="3587750" y="5108575"/>
            <a:ext cx="22415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lnSpc>
                <a:spcPct val="130000"/>
              </a:lnSpc>
            </a:pPr>
            <a:r>
              <a:rPr lang="zh-CN" altLang="en-US" sz="1600">
                <a:solidFill>
                  <a:srgbClr val="404040"/>
                </a:solidFill>
              </a:rPr>
              <a:t>说明点击添加文字点击添加文字说明点</a:t>
            </a:r>
          </a:p>
        </p:txBody>
      </p:sp>
      <p:sp>
        <p:nvSpPr>
          <p:cNvPr id="83" name="文本框 82"/>
          <p:cNvSpPr txBox="1"/>
          <p:nvPr/>
        </p:nvSpPr>
        <p:spPr>
          <a:xfrm>
            <a:off x="6997700" y="4684713"/>
            <a:ext cx="1104900" cy="461962"/>
          </a:xfrm>
          <a:prstGeom prst="rect">
            <a:avLst/>
          </a:prstGeom>
          <a:noFill/>
        </p:spPr>
        <p:txBody>
          <a:bodyPr>
            <a:spAutoFit/>
          </a:bodyPr>
          <a:lstStyle/>
          <a:p>
            <a:pPr algn="ctr" fontAlgn="auto">
              <a:spcBef>
                <a:spcPts val="0"/>
              </a:spcBef>
              <a:spcAft>
                <a:spcPts val="0"/>
              </a:spcAft>
              <a:defRPr/>
            </a:pPr>
            <a:r>
              <a:rPr lang="en-US" altLang="zh-CN" sz="2400" dirty="0">
                <a:solidFill>
                  <a:schemeClr val="accent2"/>
                </a:solidFill>
                <a:latin typeface="+mj-lt"/>
                <a:ea typeface="+mn-ea"/>
                <a:cs typeface="+mn-cs"/>
              </a:rPr>
              <a:t>2675</a:t>
            </a:r>
            <a:endParaRPr lang="zh-CN" altLang="en-US" sz="2400" dirty="0">
              <a:solidFill>
                <a:schemeClr val="accent2"/>
              </a:solidFill>
              <a:latin typeface="+mj-lt"/>
              <a:ea typeface="+mn-ea"/>
              <a:cs typeface="+mn-cs"/>
            </a:endParaRPr>
          </a:p>
        </p:txBody>
      </p:sp>
      <p:sp>
        <p:nvSpPr>
          <p:cNvPr id="84" name="文本框 83"/>
          <p:cNvSpPr txBox="1">
            <a:spLocks noChangeArrowheads="1"/>
          </p:cNvSpPr>
          <p:nvPr/>
        </p:nvSpPr>
        <p:spPr bwMode="auto">
          <a:xfrm>
            <a:off x="6396038" y="5108575"/>
            <a:ext cx="22415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lnSpc>
                <a:spcPct val="130000"/>
              </a:lnSpc>
            </a:pPr>
            <a:r>
              <a:rPr lang="zh-CN" altLang="en-US" sz="1600">
                <a:solidFill>
                  <a:srgbClr val="404040"/>
                </a:solidFill>
              </a:rPr>
              <a:t>说明点击添加文字点击添加文字说明点</a:t>
            </a:r>
          </a:p>
        </p:txBody>
      </p:sp>
      <p:sp>
        <p:nvSpPr>
          <p:cNvPr id="86" name="文本框 85"/>
          <p:cNvSpPr txBox="1"/>
          <p:nvPr/>
        </p:nvSpPr>
        <p:spPr>
          <a:xfrm>
            <a:off x="9805988" y="4684713"/>
            <a:ext cx="1104900" cy="461962"/>
          </a:xfrm>
          <a:prstGeom prst="rect">
            <a:avLst/>
          </a:prstGeom>
          <a:noFill/>
        </p:spPr>
        <p:txBody>
          <a:bodyPr>
            <a:spAutoFit/>
          </a:bodyPr>
          <a:lstStyle/>
          <a:p>
            <a:pPr algn="ctr" fontAlgn="auto">
              <a:spcBef>
                <a:spcPts val="0"/>
              </a:spcBef>
              <a:spcAft>
                <a:spcPts val="0"/>
              </a:spcAft>
              <a:defRPr/>
            </a:pPr>
            <a:r>
              <a:rPr lang="en-US" altLang="zh-CN" sz="2400" dirty="0">
                <a:solidFill>
                  <a:schemeClr val="accent2"/>
                </a:solidFill>
                <a:latin typeface="+mj-lt"/>
                <a:ea typeface="+mn-ea"/>
                <a:cs typeface="+mn-cs"/>
              </a:rPr>
              <a:t>3426</a:t>
            </a:r>
            <a:endParaRPr lang="zh-CN" altLang="en-US" sz="2400" dirty="0">
              <a:solidFill>
                <a:schemeClr val="accent2"/>
              </a:solidFill>
              <a:latin typeface="+mj-lt"/>
              <a:ea typeface="+mn-ea"/>
              <a:cs typeface="+mn-cs"/>
            </a:endParaRPr>
          </a:p>
        </p:txBody>
      </p:sp>
      <p:sp>
        <p:nvSpPr>
          <p:cNvPr id="87" name="文本框 86"/>
          <p:cNvSpPr txBox="1">
            <a:spLocks noChangeArrowheads="1"/>
          </p:cNvSpPr>
          <p:nvPr/>
        </p:nvSpPr>
        <p:spPr bwMode="auto">
          <a:xfrm>
            <a:off x="9205913" y="5108575"/>
            <a:ext cx="22415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lnSpc>
                <a:spcPct val="130000"/>
              </a:lnSpc>
            </a:pPr>
            <a:r>
              <a:rPr lang="zh-CN" altLang="en-US" sz="1600">
                <a:solidFill>
                  <a:srgbClr val="404040"/>
                </a:solidFill>
              </a:rPr>
              <a:t>说明点击添加文字点击添加文字说明点</a:t>
            </a: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250"/>
                                        <p:tgtEl>
                                          <p:spTgt spid="57"/>
                                        </p:tgtEl>
                                      </p:cBhvr>
                                    </p:animEffect>
                                    <p:anim calcmode="lin" valueType="num">
                                      <p:cBhvr>
                                        <p:cTn id="26" dur="250" fill="hold"/>
                                        <p:tgtEl>
                                          <p:spTgt spid="57"/>
                                        </p:tgtEl>
                                        <p:attrNameLst>
                                          <p:attrName>ppt_x</p:attrName>
                                        </p:attrNameLst>
                                      </p:cBhvr>
                                      <p:tavLst>
                                        <p:tav tm="0">
                                          <p:val>
                                            <p:strVal val="#ppt_x"/>
                                          </p:val>
                                        </p:tav>
                                        <p:tav tm="100000">
                                          <p:val>
                                            <p:strVal val="#ppt_x"/>
                                          </p:val>
                                        </p:tav>
                                      </p:tavLst>
                                    </p:anim>
                                    <p:anim calcmode="lin" valueType="num">
                                      <p:cBhvr>
                                        <p:cTn id="27" dur="250" fill="hold"/>
                                        <p:tgtEl>
                                          <p:spTgt spid="57"/>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
                            </p:stCondLst>
                            <p:childTnLst>
                              <p:par>
                                <p:cTn id="29" presetID="10" presetClass="entr" presetSubtype="0" fill="hold" grpId="0" nodeType="afterEffect">
                                  <p:stCondLst>
                                    <p:cond delay="0"/>
                                  </p:stCondLst>
                                  <p:iterate type="wd">
                                    <p:tmPct val="10000"/>
                                  </p:iterate>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nodeType="afterGroup">
                            <p:stCondLst>
                              <p:cond delay="2850"/>
                            </p:stCondLst>
                            <p:childTnLst>
                              <p:par>
                                <p:cTn id="33" presetID="2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25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50"/>
                                        <p:tgtEl>
                                          <p:spTgt spid="46"/>
                                        </p:tgtEl>
                                      </p:cBhvr>
                                    </p:animEffect>
                                    <p:anim calcmode="lin" valueType="num">
                                      <p:cBhvr>
                                        <p:cTn id="41" dur="250" fill="hold"/>
                                        <p:tgtEl>
                                          <p:spTgt spid="46"/>
                                        </p:tgtEl>
                                        <p:attrNameLst>
                                          <p:attrName>ppt_x</p:attrName>
                                        </p:attrNameLst>
                                      </p:cBhvr>
                                      <p:tavLst>
                                        <p:tav tm="0">
                                          <p:val>
                                            <p:strVal val="#ppt_x"/>
                                          </p:val>
                                        </p:tav>
                                        <p:tav tm="100000">
                                          <p:val>
                                            <p:strVal val="#ppt_x"/>
                                          </p:val>
                                        </p:tav>
                                      </p:tavLst>
                                    </p:anim>
                                    <p:anim calcmode="lin" valueType="num">
                                      <p:cBhvr>
                                        <p:cTn id="42" dur="250" fill="hold"/>
                                        <p:tgtEl>
                                          <p:spTgt spid="46"/>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250"/>
                            </p:stCondLst>
                            <p:childTnLst>
                              <p:par>
                                <p:cTn id="44" presetID="42"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250"/>
                                        <p:tgtEl>
                                          <p:spTgt spid="61"/>
                                        </p:tgtEl>
                                      </p:cBhvr>
                                    </p:animEffect>
                                    <p:anim calcmode="lin" valueType="num">
                                      <p:cBhvr>
                                        <p:cTn id="47" dur="250" fill="hold"/>
                                        <p:tgtEl>
                                          <p:spTgt spid="61"/>
                                        </p:tgtEl>
                                        <p:attrNameLst>
                                          <p:attrName>ppt_x</p:attrName>
                                        </p:attrNameLst>
                                      </p:cBhvr>
                                      <p:tavLst>
                                        <p:tav tm="0">
                                          <p:val>
                                            <p:strVal val="#ppt_x"/>
                                          </p:val>
                                        </p:tav>
                                        <p:tav tm="100000">
                                          <p:val>
                                            <p:strVal val="#ppt_x"/>
                                          </p:val>
                                        </p:tav>
                                      </p:tavLst>
                                    </p:anim>
                                    <p:anim calcmode="lin" valueType="num">
                                      <p:cBhvr>
                                        <p:cTn id="48" dur="250" fill="hold"/>
                                        <p:tgtEl>
                                          <p:spTgt spid="61"/>
                                        </p:tgtEl>
                                        <p:attrNameLst>
                                          <p:attrName>ppt_y</p:attrName>
                                        </p:attrNameLst>
                                      </p:cBhvr>
                                      <p:tavLst>
                                        <p:tav tm="0">
                                          <p:val>
                                            <p:strVal val="#ppt_y+.1"/>
                                          </p:val>
                                        </p:tav>
                                        <p:tav tm="100000">
                                          <p:val>
                                            <p:strVal val="#ppt_y"/>
                                          </p:val>
                                        </p:tav>
                                      </p:tavLst>
                                    </p:anim>
                                  </p:childTnLst>
                                </p:cTn>
                              </p:par>
                              <p:par>
                                <p:cTn id="49" presetID="10" presetClass="entr" presetSubtype="0" fill="hold" grpId="0" nodeType="withEffect">
                                  <p:stCondLst>
                                    <p:cond delay="0"/>
                                  </p:stCondLst>
                                  <p:iterate type="wd">
                                    <p:tmPct val="10000"/>
                                  </p:iterate>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250"/>
                                        <p:tgtEl>
                                          <p:spTgt spid="33"/>
                                        </p:tgtEl>
                                      </p:cBhvr>
                                    </p:animEffect>
                                    <p:anim calcmode="lin" valueType="num">
                                      <p:cBhvr>
                                        <p:cTn id="57" dur="250" fill="hold"/>
                                        <p:tgtEl>
                                          <p:spTgt spid="33"/>
                                        </p:tgtEl>
                                        <p:attrNameLst>
                                          <p:attrName>ppt_x</p:attrName>
                                        </p:attrNameLst>
                                      </p:cBhvr>
                                      <p:tavLst>
                                        <p:tav tm="0">
                                          <p:val>
                                            <p:strVal val="#ppt_x"/>
                                          </p:val>
                                        </p:tav>
                                        <p:tav tm="100000">
                                          <p:val>
                                            <p:strVal val="#ppt_x"/>
                                          </p:val>
                                        </p:tav>
                                      </p:tavLst>
                                    </p:anim>
                                    <p:anim calcmode="lin" valueType="num">
                                      <p:cBhvr>
                                        <p:cTn id="58" dur="250" fill="hold"/>
                                        <p:tgtEl>
                                          <p:spTgt spid="33"/>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250"/>
                            </p:stCondLst>
                            <p:childTnLst>
                              <p:par>
                                <p:cTn id="60" presetID="42" presetClass="entr" presetSubtype="0" fill="hold" grpId="0" nodeType="after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fade">
                                      <p:cBhvr>
                                        <p:cTn id="62" dur="250"/>
                                        <p:tgtEl>
                                          <p:spTgt spid="80"/>
                                        </p:tgtEl>
                                      </p:cBhvr>
                                    </p:animEffect>
                                    <p:anim calcmode="lin" valueType="num">
                                      <p:cBhvr>
                                        <p:cTn id="63" dur="250" fill="hold"/>
                                        <p:tgtEl>
                                          <p:spTgt spid="80"/>
                                        </p:tgtEl>
                                        <p:attrNameLst>
                                          <p:attrName>ppt_x</p:attrName>
                                        </p:attrNameLst>
                                      </p:cBhvr>
                                      <p:tavLst>
                                        <p:tav tm="0">
                                          <p:val>
                                            <p:strVal val="#ppt_x"/>
                                          </p:val>
                                        </p:tav>
                                        <p:tav tm="100000">
                                          <p:val>
                                            <p:strVal val="#ppt_x"/>
                                          </p:val>
                                        </p:tav>
                                      </p:tavLst>
                                    </p:anim>
                                    <p:anim calcmode="lin" valueType="num">
                                      <p:cBhvr>
                                        <p:cTn id="64" dur="250" fill="hold"/>
                                        <p:tgtEl>
                                          <p:spTgt spid="80"/>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0"/>
                                  </p:stCondLst>
                                  <p:iterate type="wd">
                                    <p:tmPct val="10000"/>
                                  </p:iterate>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2" presetClass="entr" presetSubtype="0"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250"/>
                                        <p:tgtEl>
                                          <p:spTgt spid="50"/>
                                        </p:tgtEl>
                                      </p:cBhvr>
                                    </p:animEffect>
                                    <p:anim calcmode="lin" valueType="num">
                                      <p:cBhvr>
                                        <p:cTn id="73" dur="250" fill="hold"/>
                                        <p:tgtEl>
                                          <p:spTgt spid="50"/>
                                        </p:tgtEl>
                                        <p:attrNameLst>
                                          <p:attrName>ppt_x</p:attrName>
                                        </p:attrNameLst>
                                      </p:cBhvr>
                                      <p:tavLst>
                                        <p:tav tm="0">
                                          <p:val>
                                            <p:strVal val="#ppt_x"/>
                                          </p:val>
                                        </p:tav>
                                        <p:tav tm="100000">
                                          <p:val>
                                            <p:strVal val="#ppt_x"/>
                                          </p:val>
                                        </p:tav>
                                      </p:tavLst>
                                    </p:anim>
                                    <p:anim calcmode="lin" valueType="num">
                                      <p:cBhvr>
                                        <p:cTn id="74" dur="250" fill="hold"/>
                                        <p:tgtEl>
                                          <p:spTgt spid="50"/>
                                        </p:tgtEl>
                                        <p:attrNameLst>
                                          <p:attrName>ppt_y</p:attrName>
                                        </p:attrNameLst>
                                      </p:cBhvr>
                                      <p:tavLst>
                                        <p:tav tm="0">
                                          <p:val>
                                            <p:strVal val="#ppt_y+.1"/>
                                          </p:val>
                                        </p:tav>
                                        <p:tav tm="100000">
                                          <p:val>
                                            <p:strVal val="#ppt_y"/>
                                          </p:val>
                                        </p:tav>
                                      </p:tavLst>
                                    </p:anim>
                                  </p:childTnLst>
                                </p:cTn>
                              </p:par>
                            </p:childTnLst>
                          </p:cTn>
                        </p:par>
                        <p:par>
                          <p:cTn id="75" fill="hold" nodeType="afterGroup">
                            <p:stCondLst>
                              <p:cond delay="250"/>
                            </p:stCondLst>
                            <p:childTnLst>
                              <p:par>
                                <p:cTn id="76" presetID="42" presetClass="entr" presetSubtype="0" fill="hold" grpId="0" nodeType="after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fade">
                                      <p:cBhvr>
                                        <p:cTn id="78" dur="250"/>
                                        <p:tgtEl>
                                          <p:spTgt spid="83"/>
                                        </p:tgtEl>
                                      </p:cBhvr>
                                    </p:animEffect>
                                    <p:anim calcmode="lin" valueType="num">
                                      <p:cBhvr>
                                        <p:cTn id="79" dur="250" fill="hold"/>
                                        <p:tgtEl>
                                          <p:spTgt spid="83"/>
                                        </p:tgtEl>
                                        <p:attrNameLst>
                                          <p:attrName>ppt_x</p:attrName>
                                        </p:attrNameLst>
                                      </p:cBhvr>
                                      <p:tavLst>
                                        <p:tav tm="0">
                                          <p:val>
                                            <p:strVal val="#ppt_x"/>
                                          </p:val>
                                        </p:tav>
                                        <p:tav tm="100000">
                                          <p:val>
                                            <p:strVal val="#ppt_x"/>
                                          </p:val>
                                        </p:tav>
                                      </p:tavLst>
                                    </p:anim>
                                    <p:anim calcmode="lin" valueType="num">
                                      <p:cBhvr>
                                        <p:cTn id="80" dur="250" fill="hold"/>
                                        <p:tgtEl>
                                          <p:spTgt spid="83"/>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0"/>
                                  </p:stCondLst>
                                  <p:iterate type="wd">
                                    <p:tmPct val="10000"/>
                                  </p:iterate>
                                  <p:childTnLst>
                                    <p:set>
                                      <p:cBhvr>
                                        <p:cTn id="82" dur="1" fill="hold">
                                          <p:stCondLst>
                                            <p:cond delay="0"/>
                                          </p:stCondLst>
                                        </p:cTn>
                                        <p:tgtEl>
                                          <p:spTgt spid="84"/>
                                        </p:tgtEl>
                                        <p:attrNameLst>
                                          <p:attrName>style.visibility</p:attrName>
                                        </p:attrNameLst>
                                      </p:cBhvr>
                                      <p:to>
                                        <p:strVal val="visible"/>
                                      </p:to>
                                    </p:set>
                                    <p:animEffect transition="in" filter="fade">
                                      <p:cBhvr>
                                        <p:cTn id="83" dur="500"/>
                                        <p:tgtEl>
                                          <p:spTgt spid="8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2" presetClass="entr" presetSubtype="0" fill="hold"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250"/>
                                        <p:tgtEl>
                                          <p:spTgt spid="48"/>
                                        </p:tgtEl>
                                      </p:cBhvr>
                                    </p:animEffect>
                                    <p:anim calcmode="lin" valueType="num">
                                      <p:cBhvr>
                                        <p:cTn id="89" dur="250" fill="hold"/>
                                        <p:tgtEl>
                                          <p:spTgt spid="48"/>
                                        </p:tgtEl>
                                        <p:attrNameLst>
                                          <p:attrName>ppt_x</p:attrName>
                                        </p:attrNameLst>
                                      </p:cBhvr>
                                      <p:tavLst>
                                        <p:tav tm="0">
                                          <p:val>
                                            <p:strVal val="#ppt_x"/>
                                          </p:val>
                                        </p:tav>
                                        <p:tav tm="100000">
                                          <p:val>
                                            <p:strVal val="#ppt_x"/>
                                          </p:val>
                                        </p:tav>
                                      </p:tavLst>
                                    </p:anim>
                                    <p:anim calcmode="lin" valueType="num">
                                      <p:cBhvr>
                                        <p:cTn id="90" dur="250" fill="hold"/>
                                        <p:tgtEl>
                                          <p:spTgt spid="48"/>
                                        </p:tgtEl>
                                        <p:attrNameLst>
                                          <p:attrName>ppt_y</p:attrName>
                                        </p:attrNameLst>
                                      </p:cBhvr>
                                      <p:tavLst>
                                        <p:tav tm="0">
                                          <p:val>
                                            <p:strVal val="#ppt_y+.1"/>
                                          </p:val>
                                        </p:tav>
                                        <p:tav tm="100000">
                                          <p:val>
                                            <p:strVal val="#ppt_y"/>
                                          </p:val>
                                        </p:tav>
                                      </p:tavLst>
                                    </p:anim>
                                  </p:childTnLst>
                                </p:cTn>
                              </p:par>
                            </p:childTnLst>
                          </p:cTn>
                        </p:par>
                        <p:par>
                          <p:cTn id="91" fill="hold" nodeType="afterGroup">
                            <p:stCondLst>
                              <p:cond delay="750"/>
                            </p:stCondLst>
                            <p:childTnLst>
                              <p:par>
                                <p:cTn id="92" presetID="42" presetClass="entr" presetSubtype="0" fill="hold" grpId="0" nodeType="after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fade">
                                      <p:cBhvr>
                                        <p:cTn id="94" dur="250"/>
                                        <p:tgtEl>
                                          <p:spTgt spid="86"/>
                                        </p:tgtEl>
                                      </p:cBhvr>
                                    </p:animEffect>
                                    <p:anim calcmode="lin" valueType="num">
                                      <p:cBhvr>
                                        <p:cTn id="95" dur="250" fill="hold"/>
                                        <p:tgtEl>
                                          <p:spTgt spid="86"/>
                                        </p:tgtEl>
                                        <p:attrNameLst>
                                          <p:attrName>ppt_x</p:attrName>
                                        </p:attrNameLst>
                                      </p:cBhvr>
                                      <p:tavLst>
                                        <p:tav tm="0">
                                          <p:val>
                                            <p:strVal val="#ppt_x"/>
                                          </p:val>
                                        </p:tav>
                                        <p:tav tm="100000">
                                          <p:val>
                                            <p:strVal val="#ppt_x"/>
                                          </p:val>
                                        </p:tav>
                                      </p:tavLst>
                                    </p:anim>
                                    <p:anim calcmode="lin" valueType="num">
                                      <p:cBhvr>
                                        <p:cTn id="96" dur="250" fill="hold"/>
                                        <p:tgtEl>
                                          <p:spTgt spid="86"/>
                                        </p:tgtEl>
                                        <p:attrNameLst>
                                          <p:attrName>ppt_y</p:attrName>
                                        </p:attrNameLst>
                                      </p:cBhvr>
                                      <p:tavLst>
                                        <p:tav tm="0">
                                          <p:val>
                                            <p:strVal val="#ppt_y+.1"/>
                                          </p:val>
                                        </p:tav>
                                        <p:tav tm="100000">
                                          <p:val>
                                            <p:strVal val="#ppt_y"/>
                                          </p:val>
                                        </p:tav>
                                      </p:tavLst>
                                    </p:anim>
                                  </p:childTnLst>
                                </p:cTn>
                              </p:par>
                              <p:par>
                                <p:cTn id="97" presetID="10" presetClass="entr" presetSubtype="0" fill="hold" grpId="0" nodeType="withEffect">
                                  <p:stCondLst>
                                    <p:cond delay="0"/>
                                  </p:stCondLst>
                                  <p:iterate type="wd">
                                    <p:tmPct val="10000"/>
                                  </p:iterate>
                                  <p:childTnLst>
                                    <p:set>
                                      <p:cBhvr>
                                        <p:cTn id="98" dur="1" fill="hold">
                                          <p:stCondLst>
                                            <p:cond delay="0"/>
                                          </p:stCondLst>
                                        </p:cTn>
                                        <p:tgtEl>
                                          <p:spTgt spid="87"/>
                                        </p:tgtEl>
                                        <p:attrNameLst>
                                          <p:attrName>style.visibility</p:attrName>
                                        </p:attrNameLst>
                                      </p:cBhvr>
                                      <p:to>
                                        <p:strVal val="visible"/>
                                      </p:to>
                                    </p:set>
                                    <p:animEffect transition="in" filter="fade">
                                      <p:cBhvr>
                                        <p:cTn id="9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1" grpId="0"/>
      <p:bldP spid="62" grpId="0"/>
      <p:bldP spid="80" grpId="0"/>
      <p:bldP spid="81" grpId="0"/>
      <p:bldP spid="83" grpId="0"/>
      <p:bldP spid="84" grpId="0"/>
      <p:bldP spid="86" grpId="0"/>
      <p:bldP spid="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913" y="2641600"/>
            <a:ext cx="4211637" cy="5847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3200" dirty="0" smtClean="0">
                <a:latin typeface="方正北魏楷书简体"/>
                <a:ea typeface="方正北魏楷书简体"/>
                <a:cs typeface="方正北魏楷书简体"/>
              </a:rPr>
              <a:t>背景與動機</a:t>
            </a:r>
            <a:endParaRPr lang="zh-CN" altLang="en-US" sz="3200" dirty="0">
              <a:latin typeface="方正北魏楷书简体"/>
              <a:ea typeface="方正北魏楷书简体"/>
              <a:cs typeface="方正北魏楷书简体"/>
            </a:endParaRPr>
          </a:p>
        </p:txBody>
      </p:sp>
      <p:grpSp>
        <p:nvGrpSpPr>
          <p:cNvPr id="8"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grpSp>
        <p:nvGrpSpPr>
          <p:cNvPr id="6149" name="组合 18"/>
          <p:cNvGrpSpPr>
            <a:grpSpLocks/>
          </p:cNvGrpSpPr>
          <p:nvPr/>
        </p:nvGrpSpPr>
        <p:grpSpPr bwMode="auto">
          <a:xfrm>
            <a:off x="1327150" y="1922463"/>
            <a:ext cx="2363788" cy="2314575"/>
            <a:chOff x="1327581" y="1922264"/>
            <a:chExt cx="2362983" cy="2314356"/>
          </a:xfrm>
        </p:grpSpPr>
        <p:sp>
          <p:nvSpPr>
            <p:cNvPr id="2" name="矩形: 圆角 1"/>
            <p:cNvSpPr/>
            <p:nvPr/>
          </p:nvSpPr>
          <p:spPr>
            <a:xfrm rot="18900000" flipH="1">
              <a:off x="1327438" y="2216066"/>
              <a:ext cx="1163528" cy="1163242"/>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圆角 2"/>
            <p:cNvSpPr/>
            <p:nvPr/>
          </p:nvSpPr>
          <p:spPr>
            <a:xfrm rot="18900000" flipH="1">
              <a:off x="2135177" y="1922431"/>
              <a:ext cx="1360358" cy="1360024"/>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矩形: 圆角 4"/>
            <p:cNvSpPr/>
            <p:nvPr/>
          </p:nvSpPr>
          <p:spPr>
            <a:xfrm rot="18900000" flipH="1">
              <a:off x="1682895" y="2892300"/>
              <a:ext cx="1344486" cy="1344155"/>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矩形: 圆角 3"/>
            <p:cNvSpPr/>
            <p:nvPr/>
          </p:nvSpPr>
          <p:spPr>
            <a:xfrm rot="18900000" flipH="1">
              <a:off x="2584317" y="2790680"/>
              <a:ext cx="1106383" cy="1106111"/>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6150" name="文本框 5"/>
          <p:cNvSpPr txBox="1">
            <a:spLocks noChangeArrowheads="1"/>
          </p:cNvSpPr>
          <p:nvPr/>
        </p:nvSpPr>
        <p:spPr bwMode="auto">
          <a:xfrm>
            <a:off x="2122488" y="2312988"/>
            <a:ext cx="8636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en-US" altLang="zh-CN" sz="8800">
                <a:solidFill>
                  <a:schemeClr val="bg1"/>
                </a:solidFill>
              </a:rPr>
              <a:t>1</a:t>
            </a:r>
            <a:endParaRPr lang="zh-CN" altLang="en-US" sz="8800">
              <a:solidFill>
                <a:schemeClr val="bg1"/>
              </a:solidFill>
            </a:endParaRPr>
          </a:p>
        </p:txBody>
      </p:sp>
      <p:sp>
        <p:nvSpPr>
          <p:cNvPr id="17" name="矩形: 圆角 16"/>
          <p:cNvSpPr/>
          <p:nvPr/>
        </p:nvSpPr>
        <p:spPr>
          <a:xfrm rot="18900000" flipH="1">
            <a:off x="1997075" y="2449513"/>
            <a:ext cx="1106487" cy="1106488"/>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200025" y="268288"/>
            <a:ext cx="11791950" cy="63373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556375" y="2562225"/>
            <a:ext cx="260032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6556375" y="796925"/>
            <a:ext cx="260508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9180909" y="2562225"/>
            <a:ext cx="2602707"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9180910" y="792163"/>
            <a:ext cx="2602706"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9156700" y="4321175"/>
            <a:ext cx="2626916"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6553200" y="4329642"/>
            <a:ext cx="2603500" cy="173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文本框 47"/>
          <p:cNvSpPr txBox="1"/>
          <p:nvPr/>
        </p:nvSpPr>
        <p:spPr>
          <a:xfrm>
            <a:off x="1254125" y="108108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a:solidFill>
                  <a:schemeClr val="accent2"/>
                </a:solidFill>
                <a:latin typeface="方正北魏楷书简体"/>
                <a:ea typeface="方正北魏楷书简体"/>
                <a:cs typeface="方正北魏楷书简体"/>
              </a:rPr>
              <a:t>背景</a:t>
            </a:r>
            <a:endParaRPr lang="zh-CN" altLang="en-US" sz="2400" dirty="0">
              <a:solidFill>
                <a:schemeClr val="accent2"/>
              </a:solidFill>
              <a:latin typeface="方正北魏楷书简体"/>
              <a:ea typeface="方正北魏楷书简体"/>
              <a:cs typeface="方正北魏楷书简体"/>
            </a:endParaRPr>
          </a:p>
        </p:txBody>
      </p:sp>
      <p:sp>
        <p:nvSpPr>
          <p:cNvPr id="49" name="文本框 48"/>
          <p:cNvSpPr txBox="1"/>
          <p:nvPr/>
        </p:nvSpPr>
        <p:spPr>
          <a:xfrm>
            <a:off x="1254125" y="1462088"/>
            <a:ext cx="4841875" cy="2012859"/>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TW" altLang="en-US" sz="1600" dirty="0"/>
              <a:t>近年來動漫次文化崛起，許多廠商、店家以及著名景點等都願意花 錢請 </a:t>
            </a:r>
            <a:r>
              <a:rPr lang="en-US" altLang="zh-TW" sz="1600" dirty="0" err="1"/>
              <a:t>Coser</a:t>
            </a:r>
            <a:r>
              <a:rPr lang="en-US" altLang="zh-TW" sz="1600" dirty="0"/>
              <a:t>(</a:t>
            </a:r>
            <a:r>
              <a:rPr lang="zh-TW" altLang="en-US" sz="1600" dirty="0"/>
              <a:t>動漫角色扮演者</a:t>
            </a:r>
            <a:r>
              <a:rPr lang="en-US" altLang="zh-TW" sz="1600" dirty="0"/>
              <a:t>)</a:t>
            </a:r>
            <a:r>
              <a:rPr lang="zh-TW" altLang="en-US" sz="1600" dirty="0"/>
              <a:t>來幫忙進行宣傳和吸引人氣，</a:t>
            </a:r>
            <a:r>
              <a:rPr lang="en-US" altLang="zh-TW" sz="1600" dirty="0"/>
              <a:t>Facebook </a:t>
            </a:r>
            <a:r>
              <a:rPr lang="zh-TW" altLang="en-US" sz="1600" dirty="0"/>
              <a:t>上許多相關社團也因應而生，從事代購、提供相關商品交易、提供 動漫活動和場次資訊、提供拍攝景點等的社團也一個接著一個被</a:t>
            </a:r>
            <a:r>
              <a:rPr lang="zh-TW" altLang="en-US" sz="1600" dirty="0" smtClean="0"/>
              <a:t>創立</a:t>
            </a:r>
            <a:r>
              <a:rPr lang="zh-TW" altLang="en-US" sz="1600" dirty="0"/>
              <a:t>。</a:t>
            </a:r>
            <a:endParaRPr lang="zh-CN" altLang="en-US" sz="1600" dirty="0">
              <a:solidFill>
                <a:srgbClr val="404040"/>
              </a:solidFill>
            </a:endParaRPr>
          </a:p>
        </p:txBody>
      </p:sp>
      <p:sp>
        <p:nvSpPr>
          <p:cNvPr id="54" name="文本框 53"/>
          <p:cNvSpPr txBox="1"/>
          <p:nvPr/>
        </p:nvSpPr>
        <p:spPr>
          <a:xfrm>
            <a:off x="1254125" y="3602831"/>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a:solidFill>
                  <a:schemeClr val="accent2"/>
                </a:solidFill>
                <a:latin typeface="方正北魏楷书简体"/>
                <a:ea typeface="方正北魏楷书简体"/>
                <a:cs typeface="方正北魏楷书简体"/>
              </a:rPr>
              <a:t>動機</a:t>
            </a:r>
            <a:endParaRPr lang="zh-CN" altLang="en-US" sz="2400" dirty="0">
              <a:solidFill>
                <a:schemeClr val="accent2"/>
              </a:solidFill>
              <a:latin typeface="方正北魏楷书简体"/>
              <a:ea typeface="方正北魏楷书简体"/>
              <a:cs typeface="方正北魏楷书简体"/>
            </a:endParaRPr>
          </a:p>
        </p:txBody>
      </p:sp>
      <p:sp>
        <p:nvSpPr>
          <p:cNvPr id="55" name="文本框 54"/>
          <p:cNvSpPr txBox="1"/>
          <p:nvPr/>
        </p:nvSpPr>
        <p:spPr>
          <a:xfrm>
            <a:off x="1254122" y="4156816"/>
            <a:ext cx="4841875" cy="1692771"/>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TW" altLang="en-US" sz="1600" dirty="0"/>
              <a:t>有鑑於</a:t>
            </a:r>
            <a:r>
              <a:rPr lang="zh-TW" altLang="en-US" sz="1600" dirty="0" smtClean="0"/>
              <a:t>動漫</a:t>
            </a:r>
            <a:r>
              <a:rPr lang="zh-TW" altLang="en-US" sz="1600" dirty="0"/>
              <a:t>的市場越來越廣大，</a:t>
            </a:r>
            <a:r>
              <a:rPr lang="en-US" altLang="zh-TW" sz="1600" dirty="0" err="1"/>
              <a:t>Coser</a:t>
            </a:r>
            <a:r>
              <a:rPr lang="zh-TW" altLang="en-US" sz="1600" dirty="0"/>
              <a:t>、相關創作者及同好人數日漸增加，</a:t>
            </a:r>
            <a:r>
              <a:rPr lang="zh-TW" altLang="en-US" sz="1600" dirty="0" smtClean="0"/>
              <a:t>但卻</a:t>
            </a:r>
            <a:r>
              <a:rPr lang="zh-TW" altLang="en-US" sz="1600" dirty="0"/>
              <a:t>缺乏一個方便尋找資訊具有整合功能的交流平台，因此才有了</a:t>
            </a:r>
            <a:r>
              <a:rPr lang="zh-TW" altLang="en-US" sz="1600" dirty="0" smtClean="0"/>
              <a:t>建立</a:t>
            </a:r>
            <a:r>
              <a:rPr lang="zh-TW" altLang="en-US" sz="1600" dirty="0"/>
              <a:t>一個</a:t>
            </a:r>
            <a:r>
              <a:rPr lang="zh-TW" altLang="en-US" sz="1600" dirty="0" smtClean="0"/>
              <a:t>整合交流平台</a:t>
            </a:r>
            <a:r>
              <a:rPr lang="zh-TW" altLang="en-US" sz="1600" dirty="0"/>
              <a:t>的想法。假如能建立起來能夠帶來不少的經 濟效益，在使用者交流時也能夠更安全。</a:t>
            </a:r>
            <a:endParaRPr lang="zh-CN" altLang="en-US" sz="1600" dirty="0">
              <a:solidFill>
                <a:srgbClr val="404040"/>
              </a:solidFill>
            </a:endParaRPr>
          </a:p>
        </p:txBody>
      </p:sp>
      <p:grpSp>
        <p:nvGrpSpPr>
          <p:cNvPr id="5" name="组合 4"/>
          <p:cNvGrpSpPr>
            <a:grpSpLocks/>
          </p:cNvGrpSpPr>
          <p:nvPr/>
        </p:nvGrpSpPr>
        <p:grpSpPr bwMode="auto">
          <a:xfrm>
            <a:off x="830263" y="1198563"/>
            <a:ext cx="260350" cy="277812"/>
            <a:chOff x="830628" y="1199309"/>
            <a:chExt cx="259712" cy="276999"/>
          </a:xfrm>
        </p:grpSpPr>
        <p:sp>
          <p:nvSpPr>
            <p:cNvPr id="46" name="矩形: 圆角 45"/>
            <p:cNvSpPr/>
            <p:nvPr/>
          </p:nvSpPr>
          <p:spPr>
            <a:xfrm rot="2700000">
              <a:off x="829898" y="1207953"/>
              <a:ext cx="261171" cy="259712"/>
            </a:xfrm>
            <a:prstGeom prst="roundRect">
              <a:avLst>
                <a:gd name="adj" fmla="val 7292"/>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506" name="文本框 60"/>
            <p:cNvSpPr txBox="1">
              <a:spLocks noChangeArrowheads="1"/>
            </p:cNvSpPr>
            <p:nvPr/>
          </p:nvSpPr>
          <p:spPr bwMode="auto">
            <a:xfrm>
              <a:off x="839329" y="1199309"/>
              <a:ext cx="2400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en-US" altLang="zh-CN" sz="1200">
                  <a:solidFill>
                    <a:schemeClr val="bg1"/>
                  </a:solidFill>
                </a:rPr>
                <a:t>1</a:t>
              </a:r>
              <a:endParaRPr lang="zh-CN" altLang="en-US" sz="1200">
                <a:solidFill>
                  <a:schemeClr val="bg1"/>
                </a:solidFill>
              </a:endParaRPr>
            </a:p>
          </p:txBody>
        </p:sp>
      </p:grpSp>
      <p:grpSp>
        <p:nvGrpSpPr>
          <p:cNvPr id="6" name="组合 5"/>
          <p:cNvGrpSpPr>
            <a:grpSpLocks/>
          </p:cNvGrpSpPr>
          <p:nvPr/>
        </p:nvGrpSpPr>
        <p:grpSpPr bwMode="auto">
          <a:xfrm>
            <a:off x="755093" y="3694905"/>
            <a:ext cx="260350" cy="277813"/>
            <a:chOff x="830628" y="2984542"/>
            <a:chExt cx="259712" cy="276999"/>
          </a:xfrm>
        </p:grpSpPr>
        <p:sp>
          <p:nvSpPr>
            <p:cNvPr id="52" name="矩形: 圆角 51"/>
            <p:cNvSpPr/>
            <p:nvPr/>
          </p:nvSpPr>
          <p:spPr>
            <a:xfrm rot="2700000">
              <a:off x="829899" y="2993187"/>
              <a:ext cx="261170" cy="259712"/>
            </a:xfrm>
            <a:prstGeom prst="roundRect">
              <a:avLst>
                <a:gd name="adj" fmla="val 7292"/>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0504" name="文本框 61"/>
            <p:cNvSpPr txBox="1">
              <a:spLocks noChangeArrowheads="1"/>
            </p:cNvSpPr>
            <p:nvPr/>
          </p:nvSpPr>
          <p:spPr bwMode="auto">
            <a:xfrm>
              <a:off x="839330" y="2984542"/>
              <a:ext cx="2400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en-US" altLang="zh-CN" sz="1200" dirty="0">
                  <a:solidFill>
                    <a:schemeClr val="bg1"/>
                  </a:solidFill>
                </a:rPr>
                <a:t>2</a:t>
              </a:r>
              <a:endParaRPr lang="zh-CN" altLang="en-US" sz="1200" dirty="0">
                <a:solidFill>
                  <a:schemeClr val="bg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26" presetClass="emph" presetSubtype="0" fill="hold" grpId="1" nodeType="withEffect">
                                  <p:stCondLst>
                                    <p:cond delay="250"/>
                                  </p:stCondLst>
                                  <p:childTnLst>
                                    <p:animEffect transition="out" filter="fade">
                                      <p:cBhvr>
                                        <p:cTn id="11" dur="500" tmFilter="0, 0; .2, .5; .8, .5; 1, 0"/>
                                        <p:tgtEl>
                                          <p:spTgt spid="20"/>
                                        </p:tgtEl>
                                      </p:cBhvr>
                                    </p:animEffect>
                                    <p:animScale>
                                      <p:cBhvr>
                                        <p:cTn id="12" dur="250" autoRev="1" fill="hold"/>
                                        <p:tgtEl>
                                          <p:spTgt spid="20"/>
                                        </p:tgtEl>
                                      </p:cBhvr>
                                      <p:by x="105000" y="105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decel="10000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0-#ppt_h/2"/>
                                          </p:val>
                                        </p:tav>
                                        <p:tav tm="100000">
                                          <p:val>
                                            <p:strVal val="#ppt_y"/>
                                          </p:val>
                                        </p:tav>
                                      </p:tavLst>
                                    </p:anim>
                                  </p:childTnLst>
                                </p:cTn>
                              </p:par>
                              <p:par>
                                <p:cTn id="19" presetID="2" presetClass="entr" presetSubtype="1" decel="100000" fill="hold"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0-#ppt_h/2"/>
                                          </p:val>
                                        </p:tav>
                                        <p:tav tm="100000">
                                          <p:val>
                                            <p:strVal val="#ppt_y"/>
                                          </p:val>
                                        </p:tav>
                                      </p:tavLst>
                                    </p:anim>
                                  </p:childTnLst>
                                </p:cTn>
                              </p:par>
                              <p:par>
                                <p:cTn id="23" presetID="2" presetClass="entr" presetSubtype="1" decel="100000" fill="hold" nodeType="withEffect">
                                  <p:stCondLst>
                                    <p:cond delay="75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1" decel="100000" fill="hold" nodeType="withEffect">
                                  <p:stCondLst>
                                    <p:cond delay="100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nodeType="withEffect">
                                  <p:stCondLst>
                                    <p:cond delay="125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0-#ppt_h/2"/>
                                          </p:val>
                                        </p:tav>
                                        <p:tav tm="100000">
                                          <p:val>
                                            <p:strVal val="#ppt_y"/>
                                          </p:val>
                                        </p:tav>
                                      </p:tavLst>
                                    </p:anim>
                                  </p:childTnLst>
                                </p:cTn>
                              </p:par>
                              <p:par>
                                <p:cTn id="35" presetID="2" presetClass="entr" presetSubtype="1" decel="100000" fill="hold" nodeType="withEffect">
                                  <p:stCondLst>
                                    <p:cond delay="15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decel="10000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250"/>
                                        <p:tgtEl>
                                          <p:spTgt spid="48"/>
                                        </p:tgtEl>
                                      </p:cBhvr>
                                    </p:animEffect>
                                    <p:anim calcmode="lin" valueType="num">
                                      <p:cBhvr>
                                        <p:cTn id="49" dur="250" fill="hold"/>
                                        <p:tgtEl>
                                          <p:spTgt spid="48"/>
                                        </p:tgtEl>
                                        <p:attrNameLst>
                                          <p:attrName>ppt_x</p:attrName>
                                        </p:attrNameLst>
                                      </p:cBhvr>
                                      <p:tavLst>
                                        <p:tav tm="0">
                                          <p:val>
                                            <p:strVal val="#ppt_x"/>
                                          </p:val>
                                        </p:tav>
                                        <p:tav tm="100000">
                                          <p:val>
                                            <p:strVal val="#ppt_x"/>
                                          </p:val>
                                        </p:tav>
                                      </p:tavLst>
                                    </p:anim>
                                    <p:anim calcmode="lin" valueType="num">
                                      <p:cBhvr>
                                        <p:cTn id="50" dur="250" fill="hold"/>
                                        <p:tgtEl>
                                          <p:spTgt spid="48"/>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0"/>
                                  </p:stCondLst>
                                  <p:iterate type="wd">
                                    <p:tmPct val="10000"/>
                                  </p:iterate>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1" decel="10000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ppt_x"/>
                                          </p:val>
                                        </p:tav>
                                        <p:tav tm="100000">
                                          <p:val>
                                            <p:strVal val="#ppt_x"/>
                                          </p:val>
                                        </p:tav>
                                      </p:tavLst>
                                    </p:anim>
                                    <p:anim calcmode="lin" valueType="num">
                                      <p:cBhvr additive="base">
                                        <p:cTn id="59" dur="500" fill="hold"/>
                                        <p:tgtEl>
                                          <p:spTgt spid="6"/>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500"/>
                            </p:stCondLst>
                            <p:childTnLst>
                              <p:par>
                                <p:cTn id="61" presetID="42" presetClass="entr" presetSubtype="0"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250"/>
                                        <p:tgtEl>
                                          <p:spTgt spid="54"/>
                                        </p:tgtEl>
                                      </p:cBhvr>
                                    </p:animEffect>
                                    <p:anim calcmode="lin" valueType="num">
                                      <p:cBhvr>
                                        <p:cTn id="64" dur="250" fill="hold"/>
                                        <p:tgtEl>
                                          <p:spTgt spid="54"/>
                                        </p:tgtEl>
                                        <p:attrNameLst>
                                          <p:attrName>ppt_x</p:attrName>
                                        </p:attrNameLst>
                                      </p:cBhvr>
                                      <p:tavLst>
                                        <p:tav tm="0">
                                          <p:val>
                                            <p:strVal val="#ppt_x"/>
                                          </p:val>
                                        </p:tav>
                                        <p:tav tm="100000">
                                          <p:val>
                                            <p:strVal val="#ppt_x"/>
                                          </p:val>
                                        </p:tav>
                                      </p:tavLst>
                                    </p:anim>
                                    <p:anim calcmode="lin" valueType="num">
                                      <p:cBhvr>
                                        <p:cTn id="65" dur="250" fill="hold"/>
                                        <p:tgtEl>
                                          <p:spTgt spid="54"/>
                                        </p:tgtEl>
                                        <p:attrNameLst>
                                          <p:attrName>ppt_y</p:attrName>
                                        </p:attrNameLst>
                                      </p:cBhvr>
                                      <p:tavLst>
                                        <p:tav tm="0">
                                          <p:val>
                                            <p:strVal val="#ppt_y+.1"/>
                                          </p:val>
                                        </p:tav>
                                        <p:tav tm="100000">
                                          <p:val>
                                            <p:strVal val="#ppt_y"/>
                                          </p:val>
                                        </p:tav>
                                      </p:tavLst>
                                    </p:anim>
                                  </p:childTnLst>
                                </p:cTn>
                              </p:par>
                              <p:par>
                                <p:cTn id="66" presetID="10" presetClass="entr" presetSubtype="0" fill="hold" grpId="0" nodeType="withEffect">
                                  <p:stCondLst>
                                    <p:cond delay="0"/>
                                  </p:stCondLst>
                                  <p:iterate type="wd">
                                    <p:tmPct val="10000"/>
                                  </p:iterate>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48" grpId="0"/>
      <p:bldP spid="49" grpId="0"/>
      <p:bldP spid="54"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4506913" y="2641600"/>
            <a:ext cx="4211637" cy="58578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3200" dirty="0" smtClean="0">
                <a:latin typeface="方正北魏楷书简体"/>
                <a:ea typeface="方正北魏楷书简体"/>
                <a:cs typeface="方正北魏楷书简体"/>
              </a:rPr>
              <a:t>環境比較與特點</a:t>
            </a:r>
            <a:endParaRPr lang="zh-CN" altLang="en-US" sz="3200" dirty="0">
              <a:latin typeface="方正北魏楷书简体"/>
              <a:ea typeface="方正北魏楷书简体"/>
              <a:cs typeface="方正北魏楷书简体"/>
            </a:endParaRPr>
          </a:p>
        </p:txBody>
      </p:sp>
      <p:grpSp>
        <p:nvGrpSpPr>
          <p:cNvPr id="8" name="组合 9"/>
          <p:cNvGrpSpPr/>
          <p:nvPr/>
        </p:nvGrpSpPr>
        <p:grpSpPr>
          <a:xfrm>
            <a:off x="10462848" y="-304744"/>
            <a:ext cx="2362982" cy="2314356"/>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5" name="文本框 14"/>
          <p:cNvSpPr txBox="1"/>
          <p:nvPr/>
        </p:nvSpPr>
        <p:spPr>
          <a:xfrm>
            <a:off x="4519613" y="3176588"/>
            <a:ext cx="6265862" cy="45243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nSpc>
                <a:spcPct val="130000"/>
              </a:lnSpc>
            </a:pPr>
            <a:r>
              <a:rPr lang="zh-TW" altLang="en-US" dirty="0" smtClean="0">
                <a:solidFill>
                  <a:srgbClr val="595959"/>
                </a:solidFill>
              </a:rPr>
              <a:t>說明與比較本網站與其他網站的收益模式，與本網站特點</a:t>
            </a:r>
            <a:endParaRPr lang="en-US" altLang="zh-TW" dirty="0" smtClean="0">
              <a:solidFill>
                <a:srgbClr val="595959"/>
              </a:solidFill>
            </a:endParaRPr>
          </a:p>
        </p:txBody>
      </p:sp>
      <p:grpSp>
        <p:nvGrpSpPr>
          <p:cNvPr id="11269" name="组合 18"/>
          <p:cNvGrpSpPr>
            <a:grpSpLocks/>
          </p:cNvGrpSpPr>
          <p:nvPr/>
        </p:nvGrpSpPr>
        <p:grpSpPr bwMode="auto">
          <a:xfrm>
            <a:off x="1327150" y="1922463"/>
            <a:ext cx="2363788" cy="2314575"/>
            <a:chOff x="1327581" y="1922264"/>
            <a:chExt cx="2362983" cy="2314356"/>
          </a:xfrm>
        </p:grpSpPr>
        <p:sp>
          <p:nvSpPr>
            <p:cNvPr id="2" name="矩形: 圆角 1"/>
            <p:cNvSpPr/>
            <p:nvPr/>
          </p:nvSpPr>
          <p:spPr>
            <a:xfrm rot="18900000" flipH="1">
              <a:off x="1327438" y="2216066"/>
              <a:ext cx="1163528" cy="1163242"/>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圆角 2"/>
            <p:cNvSpPr/>
            <p:nvPr/>
          </p:nvSpPr>
          <p:spPr>
            <a:xfrm rot="18900000" flipH="1">
              <a:off x="2135177" y="1922431"/>
              <a:ext cx="1360358" cy="1360024"/>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矩形: 圆角 4"/>
            <p:cNvSpPr/>
            <p:nvPr/>
          </p:nvSpPr>
          <p:spPr>
            <a:xfrm rot="18900000" flipH="1">
              <a:off x="1682895" y="2892300"/>
              <a:ext cx="1344486" cy="1344155"/>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矩形: 圆角 3"/>
            <p:cNvSpPr/>
            <p:nvPr/>
          </p:nvSpPr>
          <p:spPr>
            <a:xfrm rot="18900000" flipH="1">
              <a:off x="2584317" y="2790680"/>
              <a:ext cx="1106383" cy="1106111"/>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1270" name="文本框 5"/>
          <p:cNvSpPr txBox="1">
            <a:spLocks noChangeArrowheads="1"/>
          </p:cNvSpPr>
          <p:nvPr/>
        </p:nvSpPr>
        <p:spPr bwMode="auto">
          <a:xfrm>
            <a:off x="2152650" y="2236788"/>
            <a:ext cx="8636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en-US" altLang="zh-CN" sz="8800">
                <a:solidFill>
                  <a:schemeClr val="bg1"/>
                </a:solidFill>
              </a:rPr>
              <a:t>2</a:t>
            </a:r>
            <a:endParaRPr lang="zh-CN" altLang="en-US" sz="8800">
              <a:solidFill>
                <a:schemeClr val="bg1"/>
              </a:solidFill>
            </a:endParaRPr>
          </a:p>
        </p:txBody>
      </p:sp>
      <p:sp>
        <p:nvSpPr>
          <p:cNvPr id="17" name="矩形: 圆角 16"/>
          <p:cNvSpPr/>
          <p:nvPr/>
        </p:nvSpPr>
        <p:spPr>
          <a:xfrm rot="18900000" flipH="1">
            <a:off x="1997075" y="2449513"/>
            <a:ext cx="1106487" cy="1106488"/>
          </a:xfrm>
          <a:prstGeom prst="roundRect">
            <a:avLst>
              <a:gd name="adj" fmla="val 418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p:cNvGrpSpPr>
            <a:grpSpLocks/>
          </p:cNvGrpSpPr>
          <p:nvPr/>
        </p:nvGrpSpPr>
        <p:grpSpPr bwMode="auto">
          <a:xfrm>
            <a:off x="9557741" y="1652673"/>
            <a:ext cx="2527012" cy="1720850"/>
            <a:chOff x="9557508" y="1637591"/>
            <a:chExt cx="2528189" cy="1679714"/>
          </a:xfrm>
        </p:grpSpPr>
        <p:sp>
          <p:nvSpPr>
            <p:cNvPr id="22" name="矩形: 圆角 21"/>
            <p:cNvSpPr/>
            <p:nvPr/>
          </p:nvSpPr>
          <p:spPr>
            <a:xfrm rot="2700000">
              <a:off x="10119601" y="1755447"/>
              <a:ext cx="1404003" cy="1404004"/>
            </a:xfrm>
            <a:prstGeom prst="roundRect">
              <a:avLst>
                <a:gd name="adj" fmla="val 8946"/>
              </a:avLst>
            </a:prstGeom>
            <a:gradFill flip="none" rotWithShape="1">
              <a:gsLst>
                <a:gs pos="54000">
                  <a:schemeClr val="accent1"/>
                </a:gs>
                <a:gs pos="32000">
                  <a:schemeClr val="accent2"/>
                </a:gs>
                <a:gs pos="73000">
                  <a:schemeClr val="accent3"/>
                </a:gs>
                <a:gs pos="9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19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557508" y="1637591"/>
              <a:ext cx="2528189" cy="167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12"/>
          <p:cNvGrpSpPr>
            <a:grpSpLocks/>
          </p:cNvGrpSpPr>
          <p:nvPr/>
        </p:nvGrpSpPr>
        <p:grpSpPr bwMode="auto">
          <a:xfrm>
            <a:off x="6510175" y="1652673"/>
            <a:ext cx="2911330" cy="1720850"/>
            <a:chOff x="5798999" y="767251"/>
            <a:chExt cx="2960036" cy="1721651"/>
          </a:xfrm>
        </p:grpSpPr>
        <p:sp>
          <p:nvSpPr>
            <p:cNvPr id="19" name="矩形: 圆角 18"/>
            <p:cNvSpPr/>
            <p:nvPr/>
          </p:nvSpPr>
          <p:spPr>
            <a:xfrm rot="2700000">
              <a:off x="6577016" y="855670"/>
              <a:ext cx="1404004" cy="1404297"/>
            </a:xfrm>
            <a:prstGeom prst="roundRect">
              <a:avLst>
                <a:gd name="adj" fmla="val 8946"/>
              </a:avLst>
            </a:prstGeom>
            <a:gradFill flip="none" rotWithShape="1">
              <a:gsLst>
                <a:gs pos="54000">
                  <a:schemeClr val="accent1"/>
                </a:gs>
                <a:gs pos="32000">
                  <a:schemeClr val="accent2"/>
                </a:gs>
                <a:gs pos="73000">
                  <a:schemeClr val="accent3"/>
                </a:gs>
                <a:gs pos="9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19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798999" y="767251"/>
              <a:ext cx="2960036" cy="172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1"/>
          <p:cNvGrpSpPr>
            <a:grpSpLocks/>
          </p:cNvGrpSpPr>
          <p:nvPr/>
        </p:nvGrpSpPr>
        <p:grpSpPr bwMode="auto">
          <a:xfrm>
            <a:off x="3392784" y="1650859"/>
            <a:ext cx="2969902" cy="1720851"/>
            <a:chOff x="3316232" y="1685830"/>
            <a:chExt cx="2971287" cy="1632447"/>
          </a:xfrm>
        </p:grpSpPr>
        <p:sp>
          <p:nvSpPr>
            <p:cNvPr id="16" name="矩形: 圆角 15"/>
            <p:cNvSpPr/>
            <p:nvPr/>
          </p:nvSpPr>
          <p:spPr>
            <a:xfrm rot="2700000">
              <a:off x="4197013" y="1766055"/>
              <a:ext cx="1404003" cy="1404004"/>
            </a:xfrm>
            <a:prstGeom prst="roundRect">
              <a:avLst>
                <a:gd name="adj" fmla="val 8946"/>
              </a:avLst>
            </a:prstGeom>
            <a:gradFill flip="none" rotWithShape="1">
              <a:gsLst>
                <a:gs pos="54000">
                  <a:schemeClr val="accent1"/>
                </a:gs>
                <a:gs pos="32000">
                  <a:schemeClr val="accent2"/>
                </a:gs>
                <a:gs pos="73000">
                  <a:schemeClr val="accent3"/>
                </a:gs>
                <a:gs pos="9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188"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316232" y="1685830"/>
              <a:ext cx="2971287" cy="163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9"/>
          <p:cNvGrpSpPr>
            <a:grpSpLocks/>
          </p:cNvGrpSpPr>
          <p:nvPr/>
        </p:nvGrpSpPr>
        <p:grpSpPr bwMode="auto">
          <a:xfrm>
            <a:off x="137155" y="1597586"/>
            <a:ext cx="3172134" cy="1720850"/>
            <a:chOff x="-6287" y="886697"/>
            <a:chExt cx="3947342" cy="1949543"/>
          </a:xfrm>
        </p:grpSpPr>
        <p:sp>
          <p:nvSpPr>
            <p:cNvPr id="8" name="矩形: 圆角 7"/>
            <p:cNvSpPr/>
            <p:nvPr/>
          </p:nvSpPr>
          <p:spPr>
            <a:xfrm rot="2700000">
              <a:off x="1147490" y="945702"/>
              <a:ext cx="1404004" cy="1404004"/>
            </a:xfrm>
            <a:prstGeom prst="roundRect">
              <a:avLst>
                <a:gd name="adj" fmla="val 8946"/>
              </a:avLst>
            </a:prstGeom>
            <a:gradFill flip="none" rotWithShape="1">
              <a:gsLst>
                <a:gs pos="54000">
                  <a:schemeClr val="accent1"/>
                </a:gs>
                <a:gs pos="32000">
                  <a:schemeClr val="accent2"/>
                </a:gs>
                <a:gs pos="73000">
                  <a:schemeClr val="accent3"/>
                </a:gs>
                <a:gs pos="9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186"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6287" y="886697"/>
              <a:ext cx="3947342" cy="194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4" name="组合 10"/>
          <p:cNvGrpSpPr>
            <a:grpSpLocks/>
          </p:cNvGrpSpPr>
          <p:nvPr/>
        </p:nvGrpSpPr>
        <p:grpSpPr bwMode="auto">
          <a:xfrm>
            <a:off x="-212725" y="-120650"/>
            <a:ext cx="4681538" cy="936625"/>
            <a:chOff x="-213069" y="-120985"/>
            <a:chExt cx="4681468" cy="936732"/>
          </a:xfrm>
        </p:grpSpPr>
        <p:grpSp>
          <p:nvGrpSpPr>
            <p:cNvPr id="14" name="组合 1"/>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3"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7" name="文本框 6"/>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a:latin typeface="方正北魏楷书简体"/>
                  <a:ea typeface="方正北魏楷书简体"/>
                  <a:cs typeface="方正北魏楷书简体"/>
                </a:rPr>
                <a:t>相關</a:t>
              </a:r>
              <a:r>
                <a:rPr lang="zh-TW" altLang="en-US" sz="2400" dirty="0" smtClean="0">
                  <a:latin typeface="方正北魏楷书简体"/>
                  <a:ea typeface="方正北魏楷书简体"/>
                  <a:cs typeface="方正北魏楷书简体"/>
                </a:rPr>
                <a:t>網站收益模式</a:t>
              </a:r>
              <a:endParaRPr lang="zh-CN" altLang="en-US" sz="2400" dirty="0">
                <a:latin typeface="方正北魏楷书简体"/>
                <a:ea typeface="方正北魏楷书简体"/>
                <a:cs typeface="方正北魏楷书简体"/>
              </a:endParaRPr>
            </a:p>
          </p:txBody>
        </p:sp>
      </p:grpSp>
      <p:sp>
        <p:nvSpPr>
          <p:cNvPr id="17" name="文本框 16"/>
          <p:cNvSpPr txBox="1"/>
          <p:nvPr/>
        </p:nvSpPr>
        <p:spPr>
          <a:xfrm>
            <a:off x="331788" y="3759200"/>
            <a:ext cx="2455862" cy="461665"/>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en-US" altLang="zh-CN" sz="2400" dirty="0" err="1" smtClean="0">
                <a:solidFill>
                  <a:srgbClr val="364D76"/>
                </a:solidFill>
                <a:latin typeface="方正北魏楷书简体"/>
                <a:ea typeface="方正北魏楷书简体"/>
                <a:cs typeface="方正北魏楷书简体"/>
              </a:rPr>
              <a:t>CureWouldCosplay</a:t>
            </a:r>
            <a:endParaRPr lang="zh-CN" altLang="en-US" sz="2400" dirty="0">
              <a:solidFill>
                <a:srgbClr val="364D76"/>
              </a:solidFill>
              <a:latin typeface="方正北魏楷书简体"/>
              <a:ea typeface="方正北魏楷书简体"/>
              <a:cs typeface="方正北魏楷书简体"/>
            </a:endParaRPr>
          </a:p>
        </p:txBody>
      </p:sp>
      <p:sp>
        <p:nvSpPr>
          <p:cNvPr id="9" name="文本框 8"/>
          <p:cNvSpPr txBox="1"/>
          <p:nvPr/>
        </p:nvSpPr>
        <p:spPr>
          <a:xfrm>
            <a:off x="355853" y="4628014"/>
            <a:ext cx="2446337" cy="381451"/>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marL="285750" indent="-285750">
              <a:lnSpc>
                <a:spcPct val="130000"/>
              </a:lnSpc>
              <a:buFont typeface="Wingdings" panose="05000000000000000000" pitchFamily="2" charset="2"/>
              <a:buChar char="p"/>
            </a:pPr>
            <a:r>
              <a:rPr lang="zh-TW" altLang="en-US" sz="1600" dirty="0" smtClean="0">
                <a:solidFill>
                  <a:srgbClr val="404040"/>
                </a:solidFill>
              </a:rPr>
              <a:t>廣告</a:t>
            </a:r>
            <a:endParaRPr lang="zh-CN" altLang="en-US" sz="1600" dirty="0">
              <a:solidFill>
                <a:srgbClr val="404040"/>
              </a:solidFill>
            </a:endParaRPr>
          </a:p>
        </p:txBody>
      </p:sp>
      <p:sp>
        <p:nvSpPr>
          <p:cNvPr id="21" name="文本框 20"/>
          <p:cNvSpPr txBox="1"/>
          <p:nvPr/>
        </p:nvSpPr>
        <p:spPr>
          <a:xfrm>
            <a:off x="3278188" y="375920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rgbClr val="364D76"/>
                </a:solidFill>
                <a:latin typeface="方正北魏楷书简体"/>
                <a:ea typeface="方正北魏楷书简体"/>
                <a:cs typeface="方正北魏楷书简体"/>
              </a:rPr>
              <a:t>創夢</a:t>
            </a:r>
            <a:endParaRPr lang="zh-CN" altLang="en-US" sz="2400" dirty="0">
              <a:solidFill>
                <a:srgbClr val="364D76"/>
              </a:solidFill>
              <a:latin typeface="方正北魏楷书简体"/>
              <a:ea typeface="方正北魏楷书简体"/>
              <a:cs typeface="方正北魏楷书简体"/>
            </a:endParaRPr>
          </a:p>
        </p:txBody>
      </p:sp>
      <p:sp>
        <p:nvSpPr>
          <p:cNvPr id="23" name="文本框 22"/>
          <p:cNvSpPr txBox="1"/>
          <p:nvPr/>
        </p:nvSpPr>
        <p:spPr>
          <a:xfrm>
            <a:off x="3309289" y="4628014"/>
            <a:ext cx="2863005" cy="1077218"/>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buFont typeface="Wingdings" pitchFamily="2" charset="2"/>
              <a:buChar char="p"/>
            </a:pPr>
            <a:r>
              <a:rPr lang="zh-TW" altLang="en-US" sz="1600" dirty="0" smtClean="0"/>
              <a:t>   出版雜誌</a:t>
            </a:r>
            <a:endParaRPr lang="en-US" altLang="zh-TW" sz="1600" dirty="0" smtClean="0"/>
          </a:p>
          <a:p>
            <a:r>
              <a:rPr lang="en-US" altLang="zh-TW" sz="1600" dirty="0" smtClean="0"/>
              <a:t>   (</a:t>
            </a:r>
            <a:r>
              <a:rPr lang="zh-TW" altLang="en-US" sz="1600" dirty="0" smtClean="0"/>
              <a:t>徵集作品，專訪，活動資訊</a:t>
            </a:r>
            <a:r>
              <a:rPr lang="en-US" altLang="zh-TW" sz="1600" dirty="0" smtClean="0"/>
              <a:t>)</a:t>
            </a:r>
          </a:p>
          <a:p>
            <a:pPr>
              <a:buFont typeface="Wingdings" pitchFamily="2" charset="2"/>
              <a:buChar char="p"/>
            </a:pPr>
            <a:r>
              <a:rPr lang="zh-TW" altLang="en-US" sz="1600" dirty="0" smtClean="0"/>
              <a:t>   廣告</a:t>
            </a:r>
            <a:endParaRPr lang="en-US" altLang="zh-TW" sz="1600" dirty="0" smtClean="0"/>
          </a:p>
          <a:p>
            <a:pPr>
              <a:buFont typeface="Wingdings" pitchFamily="2" charset="2"/>
              <a:buChar char="p"/>
            </a:pPr>
            <a:r>
              <a:rPr lang="zh-TW" altLang="en-US" sz="1600" dirty="0" smtClean="0"/>
              <a:t>   販售相關產品</a:t>
            </a:r>
            <a:endParaRPr lang="en-US" altLang="zh-TW" sz="1600" dirty="0" smtClean="0"/>
          </a:p>
        </p:txBody>
      </p:sp>
      <p:sp>
        <p:nvSpPr>
          <p:cNvPr id="25" name="文本框 24"/>
          <p:cNvSpPr txBox="1"/>
          <p:nvPr/>
        </p:nvSpPr>
        <p:spPr>
          <a:xfrm>
            <a:off x="6348413" y="375920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en-US" altLang="zh-TW" sz="2400" dirty="0" err="1" smtClean="0">
                <a:solidFill>
                  <a:srgbClr val="364D76"/>
                </a:solidFill>
                <a:latin typeface="方正北魏楷书简体"/>
                <a:ea typeface="方正北魏楷书简体"/>
                <a:cs typeface="方正北魏楷书简体"/>
              </a:rPr>
              <a:t>Dcard</a:t>
            </a:r>
            <a:endParaRPr lang="zh-CN" altLang="en-US" sz="2400" dirty="0">
              <a:solidFill>
                <a:srgbClr val="364D76"/>
              </a:solidFill>
              <a:latin typeface="方正北魏楷书简体"/>
              <a:ea typeface="方正北魏楷书简体"/>
              <a:cs typeface="方正北魏楷书简体"/>
            </a:endParaRPr>
          </a:p>
        </p:txBody>
      </p:sp>
      <p:sp>
        <p:nvSpPr>
          <p:cNvPr id="26" name="文本框 25"/>
          <p:cNvSpPr txBox="1"/>
          <p:nvPr/>
        </p:nvSpPr>
        <p:spPr>
          <a:xfrm>
            <a:off x="6356351" y="4628014"/>
            <a:ext cx="2593975" cy="412421"/>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marL="285750" indent="-285750">
              <a:lnSpc>
                <a:spcPct val="130000"/>
              </a:lnSpc>
              <a:buFont typeface="Wingdings" panose="05000000000000000000" pitchFamily="2" charset="2"/>
              <a:buChar char="p"/>
            </a:pPr>
            <a:r>
              <a:rPr lang="zh-TW" altLang="en-US" sz="1600" dirty="0">
                <a:solidFill>
                  <a:srgbClr val="404040"/>
                </a:solidFill>
              </a:rPr>
              <a:t>廣告</a:t>
            </a:r>
            <a:endParaRPr lang="zh-CN" altLang="en-US" sz="1600" dirty="0">
              <a:solidFill>
                <a:srgbClr val="404040"/>
              </a:solidFill>
            </a:endParaRPr>
          </a:p>
        </p:txBody>
      </p:sp>
      <p:sp>
        <p:nvSpPr>
          <p:cNvPr id="31" name="文本框 30"/>
          <p:cNvSpPr txBox="1"/>
          <p:nvPr/>
        </p:nvSpPr>
        <p:spPr>
          <a:xfrm>
            <a:off x="9440863" y="3759200"/>
            <a:ext cx="2154237" cy="83099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en-US" altLang="zh-TW" sz="2400" dirty="0" smtClean="0">
                <a:solidFill>
                  <a:srgbClr val="364D76"/>
                </a:solidFill>
                <a:latin typeface="方正北魏楷书简体"/>
                <a:ea typeface="方正北魏楷书简体"/>
                <a:cs typeface="方正北魏楷书简体"/>
              </a:rPr>
              <a:t>COSPLAYERS</a:t>
            </a:r>
          </a:p>
          <a:p>
            <a:r>
              <a:rPr lang="en-US" altLang="zh-CN" sz="2400" dirty="0" smtClean="0">
                <a:solidFill>
                  <a:srgbClr val="364D76"/>
                </a:solidFill>
                <a:latin typeface="方正北魏楷书简体"/>
                <a:ea typeface="方正北魏楷书简体"/>
                <a:cs typeface="方正北魏楷书简体"/>
              </a:rPr>
              <a:t>ARCHIVE</a:t>
            </a:r>
            <a:endParaRPr lang="zh-CN" altLang="en-US" sz="2400" dirty="0">
              <a:solidFill>
                <a:srgbClr val="364D76"/>
              </a:solidFill>
              <a:latin typeface="方正北魏楷书简体"/>
              <a:ea typeface="方正北魏楷书简体"/>
              <a:cs typeface="方正北魏楷书简体"/>
            </a:endParaRPr>
          </a:p>
        </p:txBody>
      </p:sp>
      <p:sp>
        <p:nvSpPr>
          <p:cNvPr id="33" name="文本框 32"/>
          <p:cNvSpPr txBox="1"/>
          <p:nvPr/>
        </p:nvSpPr>
        <p:spPr>
          <a:xfrm>
            <a:off x="9448800" y="4628014"/>
            <a:ext cx="2527300" cy="58477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buFont typeface="Wingdings" pitchFamily="2" charset="2"/>
              <a:buChar char="p"/>
            </a:pPr>
            <a:r>
              <a:rPr lang="zh-TW" altLang="en-US" sz="1600" dirty="0" smtClean="0"/>
              <a:t>  廣告</a:t>
            </a:r>
            <a:endParaRPr lang="en-US" altLang="zh-TW" sz="1600" dirty="0" smtClean="0"/>
          </a:p>
          <a:p>
            <a:pPr>
              <a:buFont typeface="Wingdings" pitchFamily="2" charset="2"/>
              <a:buChar char="p"/>
            </a:pPr>
            <a:r>
              <a:rPr lang="zh-TW" altLang="en-US" sz="1600" dirty="0" smtClean="0"/>
              <a:t>  販售相關產品</a:t>
            </a:r>
            <a:endParaRPr lang="zh-CN" altLang="en-US" sz="1600" dirty="0">
              <a:solidFill>
                <a:srgbClr val="404040"/>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anim calcmode="lin" valueType="num">
                                      <p:cBhvr>
                                        <p:cTn id="13" dur="250" fill="hold"/>
                                        <p:tgtEl>
                                          <p:spTgt spid="17"/>
                                        </p:tgtEl>
                                        <p:attrNameLst>
                                          <p:attrName>ppt_x</p:attrName>
                                        </p:attrNameLst>
                                      </p:cBhvr>
                                      <p:tavLst>
                                        <p:tav tm="0">
                                          <p:val>
                                            <p:strVal val="#ppt_x"/>
                                          </p:val>
                                        </p:tav>
                                        <p:tav tm="100000">
                                          <p:val>
                                            <p:strVal val="#ppt_x"/>
                                          </p:val>
                                        </p:tav>
                                      </p:tavLst>
                                    </p:anim>
                                    <p:anim calcmode="lin" valueType="num">
                                      <p:cBhvr>
                                        <p:cTn id="14" dur="250" fill="hold"/>
                                        <p:tgtEl>
                                          <p:spTgt spid="1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250"/>
                                  </p:stCondLst>
                                  <p:iterate type="wd">
                                    <p:tmPct val="10000"/>
                                  </p:iterate>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decel="10000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50"/>
                                        <p:tgtEl>
                                          <p:spTgt spid="21"/>
                                        </p:tgtEl>
                                      </p:cBhvr>
                                    </p:animEffect>
                                    <p:anim calcmode="lin" valueType="num">
                                      <p:cBhvr>
                                        <p:cTn id="28" dur="250" fill="hold"/>
                                        <p:tgtEl>
                                          <p:spTgt spid="21"/>
                                        </p:tgtEl>
                                        <p:attrNameLst>
                                          <p:attrName>ppt_x</p:attrName>
                                        </p:attrNameLst>
                                      </p:cBhvr>
                                      <p:tavLst>
                                        <p:tav tm="0">
                                          <p:val>
                                            <p:strVal val="#ppt_x"/>
                                          </p:val>
                                        </p:tav>
                                        <p:tav tm="100000">
                                          <p:val>
                                            <p:strVal val="#ppt_x"/>
                                          </p:val>
                                        </p:tav>
                                      </p:tavLst>
                                    </p:anim>
                                    <p:anim calcmode="lin" valueType="num">
                                      <p:cBhvr>
                                        <p:cTn id="29" dur="250" fill="hold"/>
                                        <p:tgtEl>
                                          <p:spTgt spid="21"/>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250"/>
                                  </p:stCondLst>
                                  <p:iterate type="wd">
                                    <p:tmPct val="10000"/>
                                  </p:iterate>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decel="10000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250"/>
                                        <p:tgtEl>
                                          <p:spTgt spid="25"/>
                                        </p:tgtEl>
                                      </p:cBhvr>
                                    </p:animEffect>
                                    <p:anim calcmode="lin" valueType="num">
                                      <p:cBhvr>
                                        <p:cTn id="43" dur="250" fill="hold"/>
                                        <p:tgtEl>
                                          <p:spTgt spid="25"/>
                                        </p:tgtEl>
                                        <p:attrNameLst>
                                          <p:attrName>ppt_x</p:attrName>
                                        </p:attrNameLst>
                                      </p:cBhvr>
                                      <p:tavLst>
                                        <p:tav tm="0">
                                          <p:val>
                                            <p:strVal val="#ppt_x"/>
                                          </p:val>
                                        </p:tav>
                                        <p:tav tm="100000">
                                          <p:val>
                                            <p:strVal val="#ppt_x"/>
                                          </p:val>
                                        </p:tav>
                                      </p:tavLst>
                                    </p:anim>
                                    <p:anim calcmode="lin" valueType="num">
                                      <p:cBhvr>
                                        <p:cTn id="44" dur="250" fill="hold"/>
                                        <p:tgtEl>
                                          <p:spTgt spid="25"/>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250"/>
                                  </p:stCondLst>
                                  <p:iterate type="wd">
                                    <p:tmPct val="10000"/>
                                  </p:iterate>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decel="10000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0-#ppt_w/2"/>
                                          </p:val>
                                        </p:tav>
                                        <p:tav tm="100000">
                                          <p:val>
                                            <p:strVal val="#ppt_x"/>
                                          </p:val>
                                        </p:tav>
                                      </p:tavLst>
                                    </p:anim>
                                    <p:anim calcmode="lin" valueType="num">
                                      <p:cBhvr additive="base">
                                        <p:cTn id="53" dur="500" fill="hold"/>
                                        <p:tgtEl>
                                          <p:spTgt spid="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250"/>
                                        <p:tgtEl>
                                          <p:spTgt spid="31"/>
                                        </p:tgtEl>
                                      </p:cBhvr>
                                    </p:animEffect>
                                    <p:anim calcmode="lin" valueType="num">
                                      <p:cBhvr>
                                        <p:cTn id="58" dur="250" fill="hold"/>
                                        <p:tgtEl>
                                          <p:spTgt spid="31"/>
                                        </p:tgtEl>
                                        <p:attrNameLst>
                                          <p:attrName>ppt_x</p:attrName>
                                        </p:attrNameLst>
                                      </p:cBhvr>
                                      <p:tavLst>
                                        <p:tav tm="0">
                                          <p:val>
                                            <p:strVal val="#ppt_x"/>
                                          </p:val>
                                        </p:tav>
                                        <p:tav tm="100000">
                                          <p:val>
                                            <p:strVal val="#ppt_x"/>
                                          </p:val>
                                        </p:tav>
                                      </p:tavLst>
                                    </p:anim>
                                    <p:anim calcmode="lin" valueType="num">
                                      <p:cBhvr>
                                        <p:cTn id="59" dur="250" fill="hold"/>
                                        <p:tgtEl>
                                          <p:spTgt spid="31"/>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250"/>
                                  </p:stCondLst>
                                  <p:iterate type="wd">
                                    <p:tmPct val="10000"/>
                                  </p:iterate>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21" grpId="0"/>
      <p:bldP spid="23" grpId="0"/>
      <p:bldP spid="25" grpId="0"/>
      <p:bldP spid="26" grpId="0"/>
      <p:bldP spid="31"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rot="18900000">
            <a:off x="4892039" y="1966753"/>
            <a:ext cx="2597150" cy="3835400"/>
          </a:xfrm>
          <a:prstGeom prst="rect">
            <a:avLst/>
          </a:prstGeom>
          <a:gradFill flip="none" rotWithShape="1">
            <a:gsLst>
              <a:gs pos="53000">
                <a:srgbClr val="F5F5F5"/>
              </a:gs>
              <a:gs pos="14000">
                <a:srgbClr val="E1E1E1"/>
              </a:gs>
              <a:gs pos="100000">
                <a:schemeClr val="bg1"/>
              </a:gs>
              <a:gs pos="79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aphicFrame>
        <p:nvGraphicFramePr>
          <p:cNvPr id="47" name="图表 46"/>
          <p:cNvGraphicFramePr>
            <a:graphicFrameLocks/>
          </p:cNvGraphicFramePr>
          <p:nvPr>
            <p:extLst>
              <p:ext uri="{D42A27DB-BD31-4B8C-83A1-F6EECF244321}">
                <p14:modId xmlns:p14="http://schemas.microsoft.com/office/powerpoint/2010/main" val="228158556"/>
              </p:ext>
            </p:extLst>
          </p:nvPr>
        </p:nvGraphicFramePr>
        <p:xfrm>
          <a:off x="3865562" y="1893094"/>
          <a:ext cx="4460875" cy="3006725"/>
        </p:xfrm>
        <a:graphic>
          <a:graphicData uri="http://schemas.openxmlformats.org/drawingml/2006/chart">
            <c:chart xmlns:c="http://schemas.openxmlformats.org/drawingml/2006/chart" xmlns:r="http://schemas.openxmlformats.org/officeDocument/2006/relationships" r:id="rId2"/>
          </a:graphicData>
        </a:graphic>
      </p:graphicFrame>
      <p:grpSp>
        <p:nvGrpSpPr>
          <p:cNvPr id="9220" name="组合 1"/>
          <p:cNvGrpSpPr>
            <a:grpSpLocks/>
          </p:cNvGrpSpPr>
          <p:nvPr/>
        </p:nvGrpSpPr>
        <p:grpSpPr bwMode="auto">
          <a:xfrm>
            <a:off x="-212725" y="-120650"/>
            <a:ext cx="4681538" cy="936625"/>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a:latin typeface="方正北魏楷书简体"/>
                  <a:ea typeface="方正北魏楷书简体"/>
                  <a:cs typeface="方正北魏楷书简体"/>
                </a:rPr>
                <a:t>各項收益比例</a:t>
              </a:r>
              <a:endParaRPr lang="zh-CN" altLang="en-US" sz="2400" dirty="0">
                <a:latin typeface="方正北魏楷书简体"/>
                <a:ea typeface="方正北魏楷书简体"/>
                <a:cs typeface="方正北魏楷书简体"/>
              </a:endParaRPr>
            </a:p>
          </p:txBody>
        </p:sp>
      </p:grpSp>
      <p:sp>
        <p:nvSpPr>
          <p:cNvPr id="36" name="矩形: 圆角 35"/>
          <p:cNvSpPr/>
          <p:nvPr/>
        </p:nvSpPr>
        <p:spPr>
          <a:xfrm rot="2700000">
            <a:off x="5216525" y="2549525"/>
            <a:ext cx="1758950" cy="1758950"/>
          </a:xfrm>
          <a:prstGeom prst="roundRect">
            <a:avLst>
              <a:gd name="adj" fmla="val 50000"/>
            </a:avLst>
          </a:prstGeom>
          <a:solidFill>
            <a:schemeClr val="bg1"/>
          </a:solidFill>
          <a:ln>
            <a:noFill/>
          </a:ln>
          <a:effectLst>
            <a:outerShdw blurRad="76200" sx="101000" sy="101000" algn="ctr" rotWithShape="0">
              <a:schemeClr val="tx1">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2" name="文本框 41"/>
          <p:cNvSpPr txBox="1"/>
          <p:nvPr/>
        </p:nvSpPr>
        <p:spPr>
          <a:xfrm>
            <a:off x="5251450" y="3167063"/>
            <a:ext cx="1689100" cy="523220"/>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ctr"/>
            <a:r>
              <a:rPr lang="zh-TW" altLang="en-US" sz="2800" dirty="0">
                <a:solidFill>
                  <a:srgbClr val="7F7F7F"/>
                </a:solidFill>
                <a:latin typeface="方正北魏楷书简体"/>
                <a:ea typeface="方正北魏楷书简体"/>
                <a:cs typeface="方正北魏楷书简体"/>
              </a:rPr>
              <a:t>收益比例</a:t>
            </a:r>
            <a:endParaRPr lang="zh-CN" altLang="en-US" sz="2800" dirty="0">
              <a:solidFill>
                <a:srgbClr val="7F7F7F"/>
              </a:solidFill>
              <a:latin typeface="方正北魏楷书简体"/>
              <a:ea typeface="方正北魏楷书简体"/>
              <a:cs typeface="方正北魏楷书简体"/>
            </a:endParaRPr>
          </a:p>
        </p:txBody>
      </p:sp>
      <p:cxnSp>
        <p:nvCxnSpPr>
          <p:cNvPr id="52" name="直接连接符 51"/>
          <p:cNvCxnSpPr/>
          <p:nvPr/>
        </p:nvCxnSpPr>
        <p:spPr>
          <a:xfrm flipH="1">
            <a:off x="4248150" y="2185234"/>
            <a:ext cx="1614487"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619075" y="1928084"/>
            <a:ext cx="2430813" cy="461665"/>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smtClean="0">
                <a:solidFill>
                  <a:srgbClr val="1D2E4B"/>
                </a:solidFill>
                <a:latin typeface="方正北魏楷书简体"/>
                <a:ea typeface="方正北魏楷书简体"/>
                <a:cs typeface="方正北魏楷书简体"/>
              </a:rPr>
              <a:t>活動及其他</a:t>
            </a:r>
            <a:r>
              <a:rPr lang="en-US" altLang="zh-TW" sz="2400" dirty="0" smtClean="0">
                <a:solidFill>
                  <a:srgbClr val="1D2E4B"/>
                </a:solidFill>
                <a:latin typeface="方正北魏楷书简体"/>
                <a:ea typeface="方正北魏楷书简体"/>
                <a:cs typeface="方正北魏楷书简体"/>
              </a:rPr>
              <a:t>(5%)</a:t>
            </a:r>
            <a:endParaRPr lang="zh-CN" altLang="en-US" sz="2400" dirty="0">
              <a:solidFill>
                <a:srgbClr val="1D2E4B"/>
              </a:solidFill>
              <a:latin typeface="方正北魏楷书简体"/>
              <a:ea typeface="方正北魏楷书简体"/>
              <a:cs typeface="方正北魏楷书简体"/>
            </a:endParaRPr>
          </a:p>
        </p:txBody>
      </p:sp>
      <p:sp>
        <p:nvSpPr>
          <p:cNvPr id="55" name="文本框 54"/>
          <p:cNvSpPr txBox="1"/>
          <p:nvPr/>
        </p:nvSpPr>
        <p:spPr>
          <a:xfrm>
            <a:off x="446088" y="2466976"/>
            <a:ext cx="3470275" cy="1372683"/>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marL="285750" indent="-285750">
              <a:lnSpc>
                <a:spcPct val="130000"/>
              </a:lnSpc>
              <a:buFont typeface="Wingdings" panose="05000000000000000000" pitchFamily="2" charset="2"/>
              <a:buChar char="p"/>
            </a:pPr>
            <a:r>
              <a:rPr lang="zh-TW" altLang="en-US" sz="1600" dirty="0" smtClean="0"/>
              <a:t>與高人氣會員合作舉行</a:t>
            </a:r>
            <a:r>
              <a:rPr lang="en-US" altLang="zh-TW" sz="1600" dirty="0" smtClean="0"/>
              <a:t>(</a:t>
            </a:r>
            <a:r>
              <a:rPr lang="zh-TW" altLang="en-US" sz="1600" dirty="0" smtClean="0"/>
              <a:t>參加</a:t>
            </a:r>
            <a:r>
              <a:rPr lang="en-US" altLang="zh-TW" sz="1600" dirty="0" smtClean="0"/>
              <a:t>)</a:t>
            </a:r>
            <a:r>
              <a:rPr lang="zh-TW" altLang="en-US" sz="1600" dirty="0" smtClean="0"/>
              <a:t>活動</a:t>
            </a:r>
            <a:r>
              <a:rPr lang="en-US" altLang="zh-TW" sz="1600" dirty="0" smtClean="0"/>
              <a:t>or</a:t>
            </a:r>
            <a:r>
              <a:rPr lang="zh-TW" altLang="en-US" sz="1600" dirty="0" smtClean="0"/>
              <a:t>出版商品</a:t>
            </a:r>
            <a:endParaRPr lang="en-US" altLang="zh-TW" sz="1600" dirty="0" smtClean="0"/>
          </a:p>
          <a:p>
            <a:pPr marL="285750" indent="-285750">
              <a:lnSpc>
                <a:spcPct val="130000"/>
              </a:lnSpc>
              <a:buFont typeface="Wingdings" panose="05000000000000000000" pitchFamily="2" charset="2"/>
              <a:buChar char="p"/>
            </a:pPr>
            <a:r>
              <a:rPr lang="zh-TW" altLang="en-US" sz="1600" dirty="0"/>
              <a:t>舉辦專屬特殊</a:t>
            </a:r>
            <a:r>
              <a:rPr lang="zh-TW" altLang="en-US" sz="1600" dirty="0" smtClean="0"/>
              <a:t>活動 </a:t>
            </a:r>
            <a:r>
              <a:rPr lang="en-US" altLang="zh-TW" sz="1600" dirty="0" smtClean="0"/>
              <a:t>ex:</a:t>
            </a:r>
            <a:r>
              <a:rPr lang="zh-TW" altLang="en-US" sz="1600" dirty="0" smtClean="0"/>
              <a:t>舞會</a:t>
            </a:r>
            <a:endParaRPr lang="en-US" altLang="zh-TW" sz="1600" dirty="0" smtClean="0"/>
          </a:p>
          <a:p>
            <a:pPr algn="r">
              <a:lnSpc>
                <a:spcPct val="130000"/>
              </a:lnSpc>
            </a:pPr>
            <a:endParaRPr lang="zh-CN" altLang="en-US" sz="1600" dirty="0">
              <a:solidFill>
                <a:srgbClr val="404040"/>
              </a:solidFill>
            </a:endParaRPr>
          </a:p>
        </p:txBody>
      </p:sp>
      <p:cxnSp>
        <p:nvCxnSpPr>
          <p:cNvPr id="56" name="直接连接符 55"/>
          <p:cNvCxnSpPr/>
          <p:nvPr/>
        </p:nvCxnSpPr>
        <p:spPr>
          <a:xfrm flipH="1">
            <a:off x="3296873" y="2833688"/>
            <a:ext cx="1954577" cy="1218195"/>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016125" y="4152900"/>
            <a:ext cx="2155825" cy="461963"/>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a:solidFill>
                  <a:srgbClr val="364D76"/>
                </a:solidFill>
                <a:latin typeface="方正北魏楷书简体"/>
                <a:ea typeface="方正北魏楷书简体"/>
                <a:cs typeface="方正北魏楷书简体"/>
              </a:rPr>
              <a:t>廠商</a:t>
            </a:r>
            <a:r>
              <a:rPr lang="zh-TW" altLang="en-US" sz="2400" dirty="0" smtClean="0">
                <a:solidFill>
                  <a:srgbClr val="364D76"/>
                </a:solidFill>
                <a:latin typeface="方正北魏楷书简体"/>
                <a:ea typeface="方正北魏楷书简体"/>
                <a:cs typeface="方正北魏楷书简体"/>
              </a:rPr>
              <a:t>合作</a:t>
            </a:r>
            <a:r>
              <a:rPr lang="en-US" altLang="zh-TW" sz="2400" dirty="0" smtClean="0">
                <a:solidFill>
                  <a:srgbClr val="364D76"/>
                </a:solidFill>
                <a:latin typeface="方正北魏楷书简体"/>
                <a:ea typeface="方正北魏楷书简体"/>
                <a:cs typeface="方正北魏楷书简体"/>
              </a:rPr>
              <a:t>(15%)</a:t>
            </a:r>
            <a:endParaRPr lang="zh-CN" altLang="en-US" sz="2400" dirty="0">
              <a:solidFill>
                <a:srgbClr val="364D76"/>
              </a:solidFill>
              <a:latin typeface="方正北魏楷书简体"/>
              <a:ea typeface="方正北魏楷书简体"/>
              <a:cs typeface="方正北魏楷书简体"/>
            </a:endParaRPr>
          </a:p>
        </p:txBody>
      </p:sp>
      <p:sp>
        <p:nvSpPr>
          <p:cNvPr id="61" name="文本框 60"/>
          <p:cNvSpPr txBox="1"/>
          <p:nvPr/>
        </p:nvSpPr>
        <p:spPr>
          <a:xfrm>
            <a:off x="203299" y="4754592"/>
            <a:ext cx="5260164" cy="1938992"/>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marL="285750" indent="-285750">
              <a:lnSpc>
                <a:spcPct val="130000"/>
              </a:lnSpc>
              <a:buFont typeface="Wingdings" panose="05000000000000000000" pitchFamily="2" charset="2"/>
              <a:buChar char="p"/>
            </a:pPr>
            <a:r>
              <a:rPr lang="zh-TW" altLang="en-US" sz="1600" dirty="0" smtClean="0"/>
              <a:t>跟相關周邊廠商</a:t>
            </a:r>
            <a:r>
              <a:rPr lang="en-US" altLang="zh-TW" sz="1600" dirty="0" smtClean="0"/>
              <a:t>(</a:t>
            </a:r>
            <a:r>
              <a:rPr lang="zh-TW" altLang="en-US" sz="1600" dirty="0" smtClean="0"/>
              <a:t>小說、漫畫、模型、遊戲、工作室</a:t>
            </a:r>
            <a:r>
              <a:rPr lang="en-US" altLang="zh-TW" sz="1600" dirty="0" smtClean="0"/>
              <a:t>)</a:t>
            </a:r>
            <a:r>
              <a:rPr lang="zh-TW" altLang="en-US" sz="1600" dirty="0" smtClean="0"/>
              <a:t>簽約幫忙銷售產品</a:t>
            </a:r>
            <a:endParaRPr lang="en-US" altLang="zh-TW" sz="1600" dirty="0" smtClean="0"/>
          </a:p>
          <a:p>
            <a:pPr marL="285750" indent="-285750">
              <a:buFont typeface="Wingdings" panose="05000000000000000000" pitchFamily="2" charset="2"/>
              <a:buChar char="p"/>
            </a:pPr>
            <a:r>
              <a:rPr lang="zh-TW" altLang="en-US" sz="1600" dirty="0" smtClean="0"/>
              <a:t>工作室合作</a:t>
            </a:r>
            <a:r>
              <a:rPr lang="en-US" altLang="zh-TW" sz="1600" dirty="0" smtClean="0"/>
              <a:t>(</a:t>
            </a:r>
            <a:r>
              <a:rPr lang="zh-TW" altLang="en-US" sz="1600" dirty="0" smtClean="0"/>
              <a:t>道具</a:t>
            </a:r>
            <a:r>
              <a:rPr lang="en-US" altLang="zh-TW" sz="1600" dirty="0" smtClean="0"/>
              <a:t>or</a:t>
            </a:r>
            <a:r>
              <a:rPr lang="zh-TW" altLang="en-US" sz="1600" dirty="0" smtClean="0"/>
              <a:t>衣服</a:t>
            </a:r>
            <a:r>
              <a:rPr lang="en-US" altLang="zh-TW" sz="1600" dirty="0" smtClean="0"/>
              <a:t>)</a:t>
            </a:r>
            <a:r>
              <a:rPr lang="zh-TW" altLang="en-US" sz="1600" dirty="0" smtClean="0"/>
              <a:t>提供優惠</a:t>
            </a:r>
            <a:endParaRPr lang="en-US" altLang="zh-TW" sz="1600" dirty="0" smtClean="0"/>
          </a:p>
          <a:p>
            <a:pPr marL="285750" indent="-285750">
              <a:lnSpc>
                <a:spcPct val="130000"/>
              </a:lnSpc>
              <a:buFont typeface="Wingdings" panose="05000000000000000000" pitchFamily="2" charset="2"/>
              <a:buChar char="p"/>
            </a:pPr>
            <a:r>
              <a:rPr lang="zh-TW" altLang="en-US" sz="1600" dirty="0" smtClean="0"/>
              <a:t>遊戲公司合作幫忙推銷</a:t>
            </a:r>
            <a:endParaRPr lang="en-US" altLang="zh-TW" sz="1600" dirty="0" smtClean="0"/>
          </a:p>
          <a:p>
            <a:pPr marL="285750" indent="-285750">
              <a:lnSpc>
                <a:spcPct val="130000"/>
              </a:lnSpc>
              <a:buFont typeface="Wingdings" panose="05000000000000000000" pitchFamily="2" charset="2"/>
              <a:buChar char="p"/>
            </a:pPr>
            <a:r>
              <a:rPr lang="zh-TW" altLang="en-US" sz="1600" dirty="0" smtClean="0"/>
              <a:t>特色景點合作</a:t>
            </a:r>
            <a:r>
              <a:rPr lang="en-US" altLang="zh-TW" sz="1600" dirty="0" smtClean="0"/>
              <a:t> ex:</a:t>
            </a:r>
            <a:r>
              <a:rPr lang="zh-TW" altLang="en-US" sz="1600" dirty="0" smtClean="0"/>
              <a:t>埔里民宿</a:t>
            </a:r>
            <a:endParaRPr lang="en-US" altLang="zh-TW" sz="1600" dirty="0" smtClean="0"/>
          </a:p>
          <a:p>
            <a:pPr>
              <a:lnSpc>
                <a:spcPct val="130000"/>
              </a:lnSpc>
            </a:pPr>
            <a:endParaRPr lang="en-US" altLang="zh-TW" sz="1600" dirty="0" smtClean="0"/>
          </a:p>
        </p:txBody>
      </p:sp>
      <p:cxnSp>
        <p:nvCxnSpPr>
          <p:cNvPr id="62" name="直接连接符 61"/>
          <p:cNvCxnSpPr/>
          <p:nvPr/>
        </p:nvCxnSpPr>
        <p:spPr>
          <a:xfrm flipH="1">
            <a:off x="6530975" y="2316105"/>
            <a:ext cx="1363663"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8028862" y="2085124"/>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chemeClr val="accent1"/>
                </a:solidFill>
                <a:latin typeface="方正北魏楷书简体"/>
                <a:ea typeface="方正北魏楷书简体"/>
                <a:cs typeface="方正北魏楷书简体"/>
              </a:rPr>
              <a:t>廣告</a:t>
            </a:r>
            <a:r>
              <a:rPr lang="en-US" altLang="zh-TW" sz="2400" dirty="0" smtClean="0">
                <a:solidFill>
                  <a:schemeClr val="accent1"/>
                </a:solidFill>
                <a:latin typeface="方正北魏楷书简体"/>
                <a:ea typeface="方正北魏楷书简体"/>
                <a:cs typeface="方正北魏楷书简体"/>
              </a:rPr>
              <a:t>(40%)</a:t>
            </a:r>
            <a:endParaRPr lang="zh-CN" altLang="en-US" sz="2400" dirty="0">
              <a:solidFill>
                <a:schemeClr val="accent1"/>
              </a:solidFill>
              <a:latin typeface="方正北魏楷书简体"/>
              <a:ea typeface="方正北魏楷书简体"/>
              <a:cs typeface="方正北魏楷书简体"/>
            </a:endParaRPr>
          </a:p>
        </p:txBody>
      </p:sp>
      <p:sp>
        <p:nvSpPr>
          <p:cNvPr id="67" name="文本框 66"/>
          <p:cNvSpPr txBox="1"/>
          <p:nvPr/>
        </p:nvSpPr>
        <p:spPr>
          <a:xfrm>
            <a:off x="7954962" y="2466976"/>
            <a:ext cx="3470275" cy="830997"/>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marL="285750" indent="-285750">
              <a:buFont typeface="Wingdings" panose="05000000000000000000" pitchFamily="2" charset="2"/>
              <a:buChar char="p"/>
            </a:pPr>
            <a:r>
              <a:rPr lang="en-US" altLang="zh-TW" sz="1600" dirty="0" smtClean="0"/>
              <a:t>Google AdSense</a:t>
            </a:r>
            <a:r>
              <a:rPr lang="zh-TW" altLang="en-US" sz="1600" dirty="0" smtClean="0"/>
              <a:t>廣告</a:t>
            </a:r>
            <a:r>
              <a:rPr lang="en-US" altLang="zh-TW" sz="1600" dirty="0" smtClean="0"/>
              <a:t>(</a:t>
            </a:r>
            <a:r>
              <a:rPr lang="zh-TW" altLang="en-US" sz="1600" dirty="0" smtClean="0"/>
              <a:t>選擇相關產品的廣告張貼在網站上 </a:t>
            </a:r>
            <a:r>
              <a:rPr lang="en-US" altLang="zh-TW" sz="1600" dirty="0" smtClean="0"/>
              <a:t>ex:</a:t>
            </a:r>
            <a:r>
              <a:rPr lang="zh-TW" altLang="en-US" sz="1600" dirty="0" smtClean="0"/>
              <a:t>化妝品</a:t>
            </a:r>
            <a:r>
              <a:rPr lang="en-US" altLang="zh-TW" sz="1600" dirty="0" smtClean="0"/>
              <a:t>)</a:t>
            </a:r>
          </a:p>
          <a:p>
            <a:pPr marL="285750" indent="-285750">
              <a:buFont typeface="Wingdings" panose="05000000000000000000" pitchFamily="2" charset="2"/>
              <a:buChar char="p"/>
            </a:pPr>
            <a:r>
              <a:rPr lang="zh-TW" altLang="en-US" sz="1600" dirty="0"/>
              <a:t>其他相關廠商合作廣告</a:t>
            </a:r>
            <a:endParaRPr lang="en-US" altLang="zh-TW" sz="1600" dirty="0" smtClean="0"/>
          </a:p>
        </p:txBody>
      </p:sp>
      <p:cxnSp>
        <p:nvCxnSpPr>
          <p:cNvPr id="69" name="直接连接符 68"/>
          <p:cNvCxnSpPr/>
          <p:nvPr/>
        </p:nvCxnSpPr>
        <p:spPr>
          <a:xfrm flipH="1">
            <a:off x="6530974" y="4581657"/>
            <a:ext cx="1363663"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7954963" y="430053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chemeClr val="accent2"/>
                </a:solidFill>
                <a:latin typeface="方正北魏楷书简体"/>
                <a:ea typeface="方正北魏楷书简体"/>
                <a:cs typeface="方正北魏楷书简体"/>
              </a:rPr>
              <a:t>抽獎</a:t>
            </a:r>
            <a:r>
              <a:rPr lang="en-US" altLang="zh-TW" sz="2400" dirty="0" smtClean="0">
                <a:solidFill>
                  <a:schemeClr val="accent2"/>
                </a:solidFill>
                <a:latin typeface="方正北魏楷书简体"/>
                <a:ea typeface="方正北魏楷书简体"/>
                <a:cs typeface="方正北魏楷书简体"/>
              </a:rPr>
              <a:t>(40%)</a:t>
            </a:r>
            <a:endParaRPr lang="zh-CN" altLang="en-US" sz="2400" dirty="0">
              <a:solidFill>
                <a:schemeClr val="accent2"/>
              </a:solidFill>
              <a:latin typeface="方正北魏楷书简体"/>
              <a:ea typeface="方正北魏楷书简体"/>
              <a:cs typeface="方正北魏楷书简体"/>
            </a:endParaRPr>
          </a:p>
        </p:txBody>
      </p:sp>
      <p:sp>
        <p:nvSpPr>
          <p:cNvPr id="72" name="文本框 71"/>
          <p:cNvSpPr txBox="1"/>
          <p:nvPr/>
        </p:nvSpPr>
        <p:spPr>
          <a:xfrm>
            <a:off x="7954963" y="4681538"/>
            <a:ext cx="3470275" cy="732508"/>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marL="285750" indent="-285750">
              <a:lnSpc>
                <a:spcPct val="130000"/>
              </a:lnSpc>
              <a:buFont typeface="Wingdings" panose="05000000000000000000" pitchFamily="2" charset="2"/>
              <a:buChar char="p"/>
            </a:pPr>
            <a:r>
              <a:rPr lang="zh-TW" altLang="en-US" sz="1600" dirty="0" smtClean="0"/>
              <a:t>每月捐錢一筆小金額可參加贈品抽獎</a:t>
            </a:r>
            <a:r>
              <a:rPr lang="en-US" altLang="zh-TW" sz="1600" dirty="0" smtClean="0"/>
              <a:t>(cos</a:t>
            </a:r>
            <a:r>
              <a:rPr lang="zh-TW" altLang="en-US" sz="1600" dirty="0" smtClean="0"/>
              <a:t>服裝，小說漫畫</a:t>
            </a:r>
            <a:r>
              <a:rPr lang="en-US" altLang="zh-TW" sz="1600" dirty="0" smtClean="0"/>
              <a:t>or</a:t>
            </a:r>
            <a:r>
              <a:rPr lang="zh-TW" altLang="en-US" sz="1600" dirty="0" smtClean="0"/>
              <a:t>周邊</a:t>
            </a:r>
            <a:r>
              <a:rPr lang="en-US" altLang="zh-TW" sz="1600" dirty="0" smtClean="0"/>
              <a:t>)</a:t>
            </a:r>
            <a:r>
              <a:rPr lang="zh-TW" altLang="en-US" sz="1600" dirty="0" smtClean="0"/>
              <a:t> </a:t>
            </a:r>
            <a:endParaRPr lang="zh-CN" altLang="en-US" sz="1600" dirty="0">
              <a:solidFill>
                <a:srgbClr val="404040"/>
              </a:solidFill>
            </a:endParaRP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nodeType="afterGroup">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250"/>
                                        <p:tgtEl>
                                          <p:spTgt spid="42"/>
                                        </p:tgtEl>
                                      </p:cBhvr>
                                    </p:animEffect>
                                    <p:anim calcmode="lin" valueType="num">
                                      <p:cBhvr>
                                        <p:cTn id="14" dur="250" fill="hold"/>
                                        <p:tgtEl>
                                          <p:spTgt spid="42"/>
                                        </p:tgtEl>
                                        <p:attrNameLst>
                                          <p:attrName>ppt_x</p:attrName>
                                        </p:attrNameLst>
                                      </p:cBhvr>
                                      <p:tavLst>
                                        <p:tav tm="0">
                                          <p:val>
                                            <p:strVal val="#ppt_x"/>
                                          </p:val>
                                        </p:tav>
                                        <p:tav tm="100000">
                                          <p:val>
                                            <p:strVal val="#ppt_x"/>
                                          </p:val>
                                        </p:tav>
                                      </p:tavLst>
                                    </p:anim>
                                    <p:anim calcmode="lin" valueType="num">
                                      <p:cBhvr>
                                        <p:cTn id="15" dur="250" fill="hold"/>
                                        <p:tgtEl>
                                          <p:spTgt spid="42"/>
                                        </p:tgtEl>
                                        <p:attrNameLst>
                                          <p:attrName>ppt_y</p:attrName>
                                        </p:attrNameLst>
                                      </p:cBhvr>
                                      <p:tavLst>
                                        <p:tav tm="0">
                                          <p:val>
                                            <p:strVal val="#ppt_y+.1"/>
                                          </p:val>
                                        </p:tav>
                                        <p:tav tm="100000">
                                          <p:val>
                                            <p:strVal val="#ppt_y"/>
                                          </p:val>
                                        </p:tav>
                                      </p:tavLst>
                                    </p:anim>
                                  </p:childTnLst>
                                </p:cTn>
                              </p:par>
                              <p:par>
                                <p:cTn id="16" presetID="26" presetClass="emph" presetSubtype="0" fill="hold" grpId="1" nodeType="withEffect">
                                  <p:stCondLst>
                                    <p:cond delay="0"/>
                                  </p:stCondLst>
                                  <p:childTnLst>
                                    <p:animEffect transition="out" filter="fade">
                                      <p:cBhvr>
                                        <p:cTn id="17" dur="500" tmFilter="0, 0; .2, .5; .8, .5; 1, 0"/>
                                        <p:tgtEl>
                                          <p:spTgt spid="36"/>
                                        </p:tgtEl>
                                      </p:cBhvr>
                                    </p:animEffect>
                                    <p:animScale>
                                      <p:cBhvr>
                                        <p:cTn id="18" dur="250" autoRev="1" fill="hold"/>
                                        <p:tgtEl>
                                          <p:spTgt spid="36"/>
                                        </p:tgtEl>
                                      </p:cBhvr>
                                      <p:by x="105000" y="105000"/>
                                    </p:animScale>
                                  </p:childTnLst>
                                </p:cTn>
                              </p:par>
                            </p:childTnLst>
                          </p:cTn>
                        </p:par>
                        <p:par>
                          <p:cTn id="19" fill="hold" nodeType="afterGroup">
                            <p:stCondLst>
                              <p:cond delay="1000"/>
                            </p:stCondLst>
                            <p:childTnLst>
                              <p:par>
                                <p:cTn id="20" presetID="21" presetClass="entr" presetSubtype="1"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heel(1)">
                                      <p:cBhvr>
                                        <p:cTn id="22" dur="1000"/>
                                        <p:tgtEl>
                                          <p:spTgt spid="47"/>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right)">
                                      <p:cBhvr>
                                        <p:cTn id="30" dur="500"/>
                                        <p:tgtEl>
                                          <p:spTgt spid="52"/>
                                        </p:tgtEl>
                                      </p:cBhvr>
                                    </p:animEffect>
                                  </p:childTnLst>
                                </p:cTn>
                              </p:par>
                            </p:childTnLst>
                          </p:cTn>
                        </p:par>
                        <p:par>
                          <p:cTn id="31" fill="hold" nodeType="afterGroup">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anim calcmode="lin" valueType="num">
                                      <p:cBhvr>
                                        <p:cTn id="35" dur="250" fill="hold"/>
                                        <p:tgtEl>
                                          <p:spTgt spid="54"/>
                                        </p:tgtEl>
                                        <p:attrNameLst>
                                          <p:attrName>ppt_x</p:attrName>
                                        </p:attrNameLst>
                                      </p:cBhvr>
                                      <p:tavLst>
                                        <p:tav tm="0">
                                          <p:val>
                                            <p:strVal val="#ppt_x"/>
                                          </p:val>
                                        </p:tav>
                                        <p:tav tm="100000">
                                          <p:val>
                                            <p:strVal val="#ppt_x"/>
                                          </p:val>
                                        </p:tav>
                                      </p:tavLst>
                                    </p:anim>
                                    <p:anim calcmode="lin" valueType="num">
                                      <p:cBhvr>
                                        <p:cTn id="36" dur="250" fill="hold"/>
                                        <p:tgtEl>
                                          <p:spTgt spid="54"/>
                                        </p:tgtEl>
                                        <p:attrNameLst>
                                          <p:attrName>ppt_y</p:attrName>
                                        </p:attrNameLst>
                                      </p:cBhvr>
                                      <p:tavLst>
                                        <p:tav tm="0">
                                          <p:val>
                                            <p:strVal val="#ppt_y+.1"/>
                                          </p:val>
                                        </p:tav>
                                        <p:tav tm="100000">
                                          <p:val>
                                            <p:strVal val="#ppt_y"/>
                                          </p:val>
                                        </p:tav>
                                      </p:tavLst>
                                    </p:anim>
                                  </p:childTnLst>
                                </p:cTn>
                              </p:par>
                              <p:par>
                                <p:cTn id="37" presetID="10" presetClass="entr" presetSubtype="0" fill="hold" grpId="0" nodeType="withEffect">
                                  <p:stCondLst>
                                    <p:cond delay="0"/>
                                  </p:stCondLst>
                                  <p:iterate type="wd">
                                    <p:tmPct val="10000"/>
                                  </p:iterate>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500"/>
                                        <p:tgtEl>
                                          <p:spTgt spid="62"/>
                                        </p:tgtEl>
                                      </p:cBhvr>
                                    </p:animEffect>
                                  </p:childTnLst>
                                </p:cTn>
                              </p:par>
                            </p:childTnLst>
                          </p:cTn>
                        </p:par>
                        <p:par>
                          <p:cTn id="45" fill="hold" nodeType="afterGroup">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250"/>
                                        <p:tgtEl>
                                          <p:spTgt spid="66"/>
                                        </p:tgtEl>
                                      </p:cBhvr>
                                    </p:animEffect>
                                    <p:anim calcmode="lin" valueType="num">
                                      <p:cBhvr>
                                        <p:cTn id="49" dur="250" fill="hold"/>
                                        <p:tgtEl>
                                          <p:spTgt spid="66"/>
                                        </p:tgtEl>
                                        <p:attrNameLst>
                                          <p:attrName>ppt_x</p:attrName>
                                        </p:attrNameLst>
                                      </p:cBhvr>
                                      <p:tavLst>
                                        <p:tav tm="0">
                                          <p:val>
                                            <p:strVal val="#ppt_x"/>
                                          </p:val>
                                        </p:tav>
                                        <p:tav tm="100000">
                                          <p:val>
                                            <p:strVal val="#ppt_x"/>
                                          </p:val>
                                        </p:tav>
                                      </p:tavLst>
                                    </p:anim>
                                    <p:anim calcmode="lin" valueType="num">
                                      <p:cBhvr>
                                        <p:cTn id="50" dur="250" fill="hold"/>
                                        <p:tgtEl>
                                          <p:spTgt spid="66"/>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0"/>
                                  </p:stCondLst>
                                  <p:iterate type="wd">
                                    <p:tmPct val="10000"/>
                                  </p:iterate>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right)">
                                      <p:cBhvr>
                                        <p:cTn id="58" dur="500"/>
                                        <p:tgtEl>
                                          <p:spTgt spid="56"/>
                                        </p:tgtEl>
                                      </p:cBhvr>
                                    </p:animEffect>
                                  </p:childTnLst>
                                </p:cTn>
                              </p:par>
                            </p:childTnLst>
                          </p:cTn>
                        </p:par>
                        <p:par>
                          <p:cTn id="59" fill="hold" nodeType="afterGroup">
                            <p:stCondLst>
                              <p:cond delay="500"/>
                            </p:stCondLst>
                            <p:childTnLst>
                              <p:par>
                                <p:cTn id="60" presetID="42" presetClass="entr" presetSubtype="0" fill="hold" grpId="0"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250"/>
                                        <p:tgtEl>
                                          <p:spTgt spid="60"/>
                                        </p:tgtEl>
                                      </p:cBhvr>
                                    </p:animEffect>
                                    <p:anim calcmode="lin" valueType="num">
                                      <p:cBhvr>
                                        <p:cTn id="63" dur="250" fill="hold"/>
                                        <p:tgtEl>
                                          <p:spTgt spid="60"/>
                                        </p:tgtEl>
                                        <p:attrNameLst>
                                          <p:attrName>ppt_x</p:attrName>
                                        </p:attrNameLst>
                                      </p:cBhvr>
                                      <p:tavLst>
                                        <p:tav tm="0">
                                          <p:val>
                                            <p:strVal val="#ppt_x"/>
                                          </p:val>
                                        </p:tav>
                                        <p:tav tm="100000">
                                          <p:val>
                                            <p:strVal val="#ppt_x"/>
                                          </p:val>
                                        </p:tav>
                                      </p:tavLst>
                                    </p:anim>
                                    <p:anim calcmode="lin" valueType="num">
                                      <p:cBhvr>
                                        <p:cTn id="64" dur="250" fill="hold"/>
                                        <p:tgtEl>
                                          <p:spTgt spid="60"/>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0"/>
                                  </p:stCondLst>
                                  <p:iterate type="wd">
                                    <p:tmPct val="10000"/>
                                  </p:iterate>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wipe(left)">
                                      <p:cBhvr>
                                        <p:cTn id="72" dur="500"/>
                                        <p:tgtEl>
                                          <p:spTgt spid="69"/>
                                        </p:tgtEl>
                                      </p:cBhvr>
                                    </p:animEffect>
                                  </p:childTnLst>
                                </p:cTn>
                              </p:par>
                            </p:childTnLst>
                          </p:cTn>
                        </p:par>
                        <p:par>
                          <p:cTn id="73" fill="hold" nodeType="afterGroup">
                            <p:stCondLst>
                              <p:cond delay="500"/>
                            </p:stCondLst>
                            <p:childTnLst>
                              <p:par>
                                <p:cTn id="74" presetID="42" presetClass="entr" presetSubtype="0"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fade">
                                      <p:cBhvr>
                                        <p:cTn id="76" dur="250"/>
                                        <p:tgtEl>
                                          <p:spTgt spid="71"/>
                                        </p:tgtEl>
                                      </p:cBhvr>
                                    </p:animEffect>
                                    <p:anim calcmode="lin" valueType="num">
                                      <p:cBhvr>
                                        <p:cTn id="77" dur="250" fill="hold"/>
                                        <p:tgtEl>
                                          <p:spTgt spid="71"/>
                                        </p:tgtEl>
                                        <p:attrNameLst>
                                          <p:attrName>ppt_x</p:attrName>
                                        </p:attrNameLst>
                                      </p:cBhvr>
                                      <p:tavLst>
                                        <p:tav tm="0">
                                          <p:val>
                                            <p:strVal val="#ppt_x"/>
                                          </p:val>
                                        </p:tav>
                                        <p:tav tm="100000">
                                          <p:val>
                                            <p:strVal val="#ppt_x"/>
                                          </p:val>
                                        </p:tav>
                                      </p:tavLst>
                                    </p:anim>
                                    <p:anim calcmode="lin" valueType="num">
                                      <p:cBhvr>
                                        <p:cTn id="78" dur="250" fill="hold"/>
                                        <p:tgtEl>
                                          <p:spTgt spid="71"/>
                                        </p:tgtEl>
                                        <p:attrNameLst>
                                          <p:attrName>ppt_y</p:attrName>
                                        </p:attrNameLst>
                                      </p:cBhvr>
                                      <p:tavLst>
                                        <p:tav tm="0">
                                          <p:val>
                                            <p:strVal val="#ppt_y+.1"/>
                                          </p:val>
                                        </p:tav>
                                        <p:tav tm="100000">
                                          <p:val>
                                            <p:strVal val="#ppt_y"/>
                                          </p:val>
                                        </p:tav>
                                      </p:tavLst>
                                    </p:anim>
                                  </p:childTnLst>
                                </p:cTn>
                              </p:par>
                              <p:par>
                                <p:cTn id="79" presetID="10" presetClass="entr" presetSubtype="0" fill="hold" grpId="0" nodeType="withEffect">
                                  <p:stCondLst>
                                    <p:cond delay="0"/>
                                  </p:stCondLst>
                                  <p:iterate type="wd">
                                    <p:tmPct val="10000"/>
                                  </p:iterate>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Graphic spid="47" grpId="0">
        <p:bldAsOne/>
      </p:bldGraphic>
      <p:bldP spid="36" grpId="0" animBg="1"/>
      <p:bldP spid="36" grpId="1" animBg="1"/>
      <p:bldP spid="42" grpId="0"/>
      <p:bldP spid="54" grpId="0"/>
      <p:bldP spid="55" grpId="0"/>
      <p:bldP spid="60" grpId="0"/>
      <p:bldP spid="61" grpId="0"/>
      <p:bldP spid="66" grpId="0"/>
      <p:bldP spid="67" grpId="0"/>
      <p:bldP spid="71"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4363" y="1531938"/>
            <a:ext cx="210820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直接连接符 36"/>
          <p:cNvCxnSpPr/>
          <p:nvPr/>
        </p:nvCxnSpPr>
        <p:spPr>
          <a:xfrm>
            <a:off x="4173538" y="1676400"/>
            <a:ext cx="6302375"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3252788"/>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83600" y="4122738"/>
            <a:ext cx="2138363"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48550" y="1676400"/>
            <a:ext cx="18240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9" name="组合 1"/>
          <p:cNvGrpSpPr>
            <a:grpSpLocks/>
          </p:cNvGrpSpPr>
          <p:nvPr/>
        </p:nvGrpSpPr>
        <p:grpSpPr bwMode="auto">
          <a:xfrm>
            <a:off x="-212725" y="-120650"/>
            <a:ext cx="4681538" cy="936625"/>
            <a:chOff x="-213069" y="-120985"/>
            <a:chExt cx="4681468" cy="936732"/>
          </a:xfrm>
        </p:grpSpPr>
        <p:grpSp>
          <p:nvGrpSpPr>
            <p:cNvPr id="3" name="组合 2"/>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5"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 name="文本框 3"/>
            <p:cNvSpPr txBox="1"/>
            <p:nvPr/>
          </p:nvSpPr>
          <p:spPr>
            <a:xfrm>
              <a:off x="898164" y="2648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latin typeface="方正北魏楷书简体"/>
                  <a:ea typeface="方正北魏楷书简体"/>
                  <a:cs typeface="方正北魏楷书简体"/>
                </a:rPr>
                <a:t>四大特點</a:t>
              </a:r>
              <a:endParaRPr lang="zh-CN" altLang="en-US" sz="2400" dirty="0">
                <a:latin typeface="方正北魏楷书简体"/>
                <a:ea typeface="方正北魏楷书简体"/>
                <a:cs typeface="方正北魏楷书简体"/>
              </a:endParaRPr>
            </a:p>
          </p:txBody>
        </p:sp>
      </p:grpSp>
      <p:cxnSp>
        <p:nvCxnSpPr>
          <p:cNvPr id="30" name="直接连接符 29"/>
          <p:cNvCxnSpPr/>
          <p:nvPr/>
        </p:nvCxnSpPr>
        <p:spPr>
          <a:xfrm>
            <a:off x="6675438" y="2890838"/>
            <a:ext cx="1546225"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767388" y="4252913"/>
            <a:ext cx="2593975"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984750" y="5746750"/>
            <a:ext cx="4519613"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017713" y="1443038"/>
            <a:ext cx="2155825" cy="46166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smtClean="0">
                <a:solidFill>
                  <a:schemeClr val="accent1"/>
                </a:solidFill>
                <a:latin typeface="方正北魏楷书简体"/>
                <a:ea typeface="方正北魏楷书简体"/>
                <a:cs typeface="方正北魏楷书简体"/>
              </a:rPr>
              <a:t>特殊會員制度</a:t>
            </a:r>
            <a:endParaRPr lang="zh-CN" altLang="en-US" sz="2400" dirty="0">
              <a:solidFill>
                <a:schemeClr val="accent1"/>
              </a:solidFill>
              <a:latin typeface="方正北魏楷书简体"/>
              <a:ea typeface="方正北魏楷书简体"/>
              <a:cs typeface="方正北魏楷书简体"/>
            </a:endParaRPr>
          </a:p>
        </p:txBody>
      </p:sp>
      <p:sp>
        <p:nvSpPr>
          <p:cNvPr id="40" name="文本框 39"/>
          <p:cNvSpPr txBox="1"/>
          <p:nvPr/>
        </p:nvSpPr>
        <p:spPr>
          <a:xfrm>
            <a:off x="407988" y="1801813"/>
            <a:ext cx="3765550" cy="381451"/>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TW" altLang="en-US" sz="1600" dirty="0" smtClean="0">
                <a:solidFill>
                  <a:srgbClr val="404040"/>
                </a:solidFill>
              </a:rPr>
              <a:t>專為</a:t>
            </a:r>
            <a:r>
              <a:rPr lang="en-US" altLang="zh-TW" sz="1600" dirty="0" err="1" smtClean="0">
                <a:solidFill>
                  <a:srgbClr val="404040"/>
                </a:solidFill>
              </a:rPr>
              <a:t>Coser</a:t>
            </a:r>
            <a:r>
              <a:rPr lang="zh-TW" altLang="en-US" sz="1600" dirty="0" smtClean="0">
                <a:solidFill>
                  <a:srgbClr val="404040"/>
                </a:solidFill>
              </a:rPr>
              <a:t>和攝影打造的專屬交流平台</a:t>
            </a:r>
            <a:endParaRPr lang="zh-CN" altLang="en-US" sz="1600" dirty="0">
              <a:solidFill>
                <a:srgbClr val="404040"/>
              </a:solidFill>
            </a:endParaRPr>
          </a:p>
        </p:txBody>
      </p:sp>
      <p:sp>
        <p:nvSpPr>
          <p:cNvPr id="43" name="文本框 42"/>
          <p:cNvSpPr txBox="1"/>
          <p:nvPr/>
        </p:nvSpPr>
        <p:spPr>
          <a:xfrm>
            <a:off x="4497388" y="2647950"/>
            <a:ext cx="2155825" cy="46166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smtClean="0">
                <a:solidFill>
                  <a:schemeClr val="accent2"/>
                </a:solidFill>
                <a:latin typeface="方正北魏楷书简体"/>
                <a:ea typeface="方正北魏楷书简体"/>
                <a:cs typeface="方正北魏楷书简体"/>
              </a:rPr>
              <a:t>整合多項資訊</a:t>
            </a:r>
            <a:endParaRPr lang="zh-CN" altLang="en-US" sz="2400" dirty="0">
              <a:solidFill>
                <a:schemeClr val="accent2"/>
              </a:solidFill>
              <a:latin typeface="方正北魏楷书简体"/>
              <a:ea typeface="方正北魏楷书简体"/>
              <a:cs typeface="方正北魏楷书简体"/>
            </a:endParaRPr>
          </a:p>
        </p:txBody>
      </p:sp>
      <p:sp>
        <p:nvSpPr>
          <p:cNvPr id="44" name="文本框 43"/>
          <p:cNvSpPr txBox="1"/>
          <p:nvPr/>
        </p:nvSpPr>
        <p:spPr>
          <a:xfrm>
            <a:off x="2887663" y="3006725"/>
            <a:ext cx="3765550" cy="381451"/>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TW" altLang="en-US" sz="1600" dirty="0" smtClean="0">
                <a:solidFill>
                  <a:srgbClr val="404040"/>
                </a:solidFill>
              </a:rPr>
              <a:t>讓您可以一次取得所有需要的消息</a:t>
            </a:r>
            <a:endParaRPr lang="zh-CN" altLang="en-US" sz="1600" dirty="0">
              <a:solidFill>
                <a:srgbClr val="404040"/>
              </a:solidFill>
            </a:endParaRPr>
          </a:p>
        </p:txBody>
      </p:sp>
      <p:sp>
        <p:nvSpPr>
          <p:cNvPr id="46" name="文本框 45"/>
          <p:cNvSpPr txBox="1"/>
          <p:nvPr/>
        </p:nvSpPr>
        <p:spPr>
          <a:xfrm>
            <a:off x="3330429" y="4029075"/>
            <a:ext cx="2409971" cy="461665"/>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smtClean="0">
                <a:solidFill>
                  <a:srgbClr val="364D76"/>
                </a:solidFill>
                <a:latin typeface="方正北魏楷书简体"/>
                <a:ea typeface="方正北魏楷书简体"/>
                <a:cs typeface="方正北魏楷书简体"/>
              </a:rPr>
              <a:t>文章與圖片交流</a:t>
            </a:r>
            <a:endParaRPr lang="zh-CN" altLang="en-US" sz="2400" dirty="0">
              <a:solidFill>
                <a:srgbClr val="364D76"/>
              </a:solidFill>
              <a:latin typeface="方正北魏楷书简体"/>
              <a:ea typeface="方正北魏楷书简体"/>
              <a:cs typeface="方正北魏楷书简体"/>
            </a:endParaRPr>
          </a:p>
        </p:txBody>
      </p:sp>
      <p:sp>
        <p:nvSpPr>
          <p:cNvPr id="47" name="文本框 46"/>
          <p:cNvSpPr txBox="1"/>
          <p:nvPr/>
        </p:nvSpPr>
        <p:spPr>
          <a:xfrm>
            <a:off x="1974849" y="4387849"/>
            <a:ext cx="3981333" cy="412421"/>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TW" altLang="en-US" sz="1600" dirty="0" smtClean="0">
                <a:solidFill>
                  <a:srgbClr val="404040"/>
                </a:solidFill>
              </a:rPr>
              <a:t>讓您可以與同好分別進行圖片和文章交流</a:t>
            </a:r>
            <a:endParaRPr lang="zh-CN" altLang="en-US" sz="1600" dirty="0">
              <a:solidFill>
                <a:srgbClr val="404040"/>
              </a:solidFill>
            </a:endParaRPr>
          </a:p>
        </p:txBody>
      </p:sp>
      <p:sp>
        <p:nvSpPr>
          <p:cNvPr id="49" name="文本框 48"/>
          <p:cNvSpPr txBox="1"/>
          <p:nvPr/>
        </p:nvSpPr>
        <p:spPr>
          <a:xfrm>
            <a:off x="2592198" y="5513388"/>
            <a:ext cx="2352865" cy="461665"/>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r>
              <a:rPr lang="zh-TW" altLang="en-US" sz="2400" dirty="0">
                <a:solidFill>
                  <a:srgbClr val="1D2E4B"/>
                </a:solidFill>
                <a:latin typeface="方正北魏楷书简体"/>
                <a:ea typeface="方正北魏楷书简体"/>
                <a:cs typeface="方正北魏楷书简体"/>
              </a:rPr>
              <a:t>特殊</a:t>
            </a:r>
            <a:r>
              <a:rPr lang="zh-TW" altLang="en-US" sz="2400" dirty="0" smtClean="0">
                <a:solidFill>
                  <a:srgbClr val="1D2E4B"/>
                </a:solidFill>
                <a:latin typeface="方正北魏楷书简体"/>
                <a:ea typeface="方正北魏楷书简体"/>
                <a:cs typeface="方正北魏楷书简体"/>
              </a:rPr>
              <a:t>經驗值系統</a:t>
            </a:r>
            <a:endParaRPr lang="zh-CN" altLang="en-US" sz="2400" dirty="0">
              <a:solidFill>
                <a:srgbClr val="1D2E4B"/>
              </a:solidFill>
              <a:latin typeface="方正北魏楷书简体"/>
              <a:ea typeface="方正北魏楷书简体"/>
              <a:cs typeface="方正北魏楷书简体"/>
            </a:endParaRPr>
          </a:p>
        </p:txBody>
      </p:sp>
      <p:sp>
        <p:nvSpPr>
          <p:cNvPr id="50" name="文本框 49"/>
          <p:cNvSpPr txBox="1"/>
          <p:nvPr/>
        </p:nvSpPr>
        <p:spPr>
          <a:xfrm>
            <a:off x="1179513" y="5872163"/>
            <a:ext cx="3765550" cy="412421"/>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pPr algn="r">
              <a:lnSpc>
                <a:spcPct val="130000"/>
              </a:lnSpc>
            </a:pPr>
            <a:r>
              <a:rPr lang="zh-TW" altLang="en-US" sz="1600" dirty="0" smtClean="0">
                <a:solidFill>
                  <a:srgbClr val="404040"/>
                </a:solidFill>
              </a:rPr>
              <a:t>確保您的交流品質</a:t>
            </a:r>
            <a:endParaRPr lang="zh-CN" altLang="en-US" sz="1600" dirty="0">
              <a:solidFill>
                <a:srgbClr val="404040"/>
              </a:solidFill>
            </a:endParaRPr>
          </a:p>
        </p:txBody>
      </p:sp>
      <p:grpSp>
        <p:nvGrpSpPr>
          <p:cNvPr id="10" name="组合 11"/>
          <p:cNvGrpSpPr>
            <a:grpSpLocks/>
          </p:cNvGrpSpPr>
          <p:nvPr/>
        </p:nvGrpSpPr>
        <p:grpSpPr bwMode="auto">
          <a:xfrm>
            <a:off x="9556750" y="3406775"/>
            <a:ext cx="901700" cy="903288"/>
            <a:chOff x="9556258" y="3407207"/>
            <a:chExt cx="902074" cy="902074"/>
          </a:xfrm>
        </p:grpSpPr>
        <p:sp>
          <p:nvSpPr>
            <p:cNvPr id="16" name="矩形: 圆角 15"/>
            <p:cNvSpPr/>
            <p:nvPr/>
          </p:nvSpPr>
          <p:spPr>
            <a:xfrm rot="2700000">
              <a:off x="9556258" y="3407207"/>
              <a:ext cx="902074" cy="902074"/>
            </a:xfrm>
            <a:prstGeom prst="roundRect">
              <a:avLst>
                <a:gd name="adj" fmla="val 773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50"/>
            <p:cNvGrpSpPr/>
            <p:nvPr/>
          </p:nvGrpSpPr>
          <p:grpSpPr>
            <a:xfrm>
              <a:off x="9850580" y="3747352"/>
              <a:ext cx="341222" cy="237970"/>
              <a:chOff x="1851176" y="968427"/>
              <a:chExt cx="499230" cy="348166"/>
            </a:xfrm>
            <a:solidFill>
              <a:schemeClr val="bg1"/>
            </a:solidFill>
          </p:grpSpPr>
          <p:sp>
            <p:nvSpPr>
              <p:cNvPr id="52" name="Freeform 73"/>
              <p:cNvSpPr>
                <a:spLocks noEditPoints="1"/>
              </p:cNvSpPr>
              <p:nvPr/>
            </p:nvSpPr>
            <p:spPr bwMode="auto">
              <a:xfrm>
                <a:off x="1851176" y="968427"/>
                <a:ext cx="115855" cy="346059"/>
              </a:xfrm>
              <a:custGeom>
                <a:avLst/>
                <a:gdLst>
                  <a:gd name="T0" fmla="*/ 448 w 512"/>
                  <a:gd name="T1" fmla="*/ 0 h 1536"/>
                  <a:gd name="T2" fmla="*/ 64 w 512"/>
                  <a:gd name="T3" fmla="*/ 0 h 1536"/>
                  <a:gd name="T4" fmla="*/ 0 w 512"/>
                  <a:gd name="T5" fmla="*/ 64 h 1536"/>
                  <a:gd name="T6" fmla="*/ 0 w 512"/>
                  <a:gd name="T7" fmla="*/ 1472 h 1536"/>
                  <a:gd name="T8" fmla="*/ 64 w 512"/>
                  <a:gd name="T9" fmla="*/ 1536 h 1536"/>
                  <a:gd name="T10" fmla="*/ 448 w 512"/>
                  <a:gd name="T11" fmla="*/ 1536 h 1536"/>
                  <a:gd name="T12" fmla="*/ 512 w 512"/>
                  <a:gd name="T13" fmla="*/ 1472 h 1536"/>
                  <a:gd name="T14" fmla="*/ 512 w 512"/>
                  <a:gd name="T15" fmla="*/ 64 h 1536"/>
                  <a:gd name="T16" fmla="*/ 448 w 512"/>
                  <a:gd name="T17" fmla="*/ 0 h 1536"/>
                  <a:gd name="T18" fmla="*/ 384 w 512"/>
                  <a:gd name="T19" fmla="*/ 384 h 1536"/>
                  <a:gd name="T20" fmla="*/ 128 w 512"/>
                  <a:gd name="T21" fmla="*/ 384 h 1536"/>
                  <a:gd name="T22" fmla="*/ 128 w 512"/>
                  <a:gd name="T23" fmla="*/ 256 h 1536"/>
                  <a:gd name="T24" fmla="*/ 384 w 512"/>
                  <a:gd name="T25" fmla="*/ 256 h 1536"/>
                  <a:gd name="T26" fmla="*/ 384 w 512"/>
                  <a:gd name="T27" fmla="*/ 384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1536">
                    <a:moveTo>
                      <a:pt x="448" y="0"/>
                    </a:moveTo>
                    <a:cubicBezTo>
                      <a:pt x="64" y="0"/>
                      <a:pt x="64" y="0"/>
                      <a:pt x="64" y="0"/>
                    </a:cubicBezTo>
                    <a:cubicBezTo>
                      <a:pt x="29" y="0"/>
                      <a:pt x="0" y="29"/>
                      <a:pt x="0" y="64"/>
                    </a:cubicBezTo>
                    <a:cubicBezTo>
                      <a:pt x="0" y="1472"/>
                      <a:pt x="0" y="1472"/>
                      <a:pt x="0" y="1472"/>
                    </a:cubicBezTo>
                    <a:cubicBezTo>
                      <a:pt x="0" y="1507"/>
                      <a:pt x="29" y="1536"/>
                      <a:pt x="64" y="1536"/>
                    </a:cubicBezTo>
                    <a:cubicBezTo>
                      <a:pt x="448" y="1536"/>
                      <a:pt x="448" y="1536"/>
                      <a:pt x="448" y="1536"/>
                    </a:cubicBezTo>
                    <a:cubicBezTo>
                      <a:pt x="483" y="1536"/>
                      <a:pt x="512" y="1507"/>
                      <a:pt x="512" y="1472"/>
                    </a:cubicBezTo>
                    <a:cubicBezTo>
                      <a:pt x="512" y="64"/>
                      <a:pt x="512" y="64"/>
                      <a:pt x="512" y="64"/>
                    </a:cubicBezTo>
                    <a:cubicBezTo>
                      <a:pt x="512" y="29"/>
                      <a:pt x="483" y="0"/>
                      <a:pt x="448" y="0"/>
                    </a:cubicBezTo>
                    <a:close/>
                    <a:moveTo>
                      <a:pt x="384" y="384"/>
                    </a:moveTo>
                    <a:cubicBezTo>
                      <a:pt x="128" y="384"/>
                      <a:pt x="128" y="384"/>
                      <a:pt x="128" y="384"/>
                    </a:cubicBezTo>
                    <a:cubicBezTo>
                      <a:pt x="128" y="256"/>
                      <a:pt x="128" y="256"/>
                      <a:pt x="128" y="256"/>
                    </a:cubicBezTo>
                    <a:cubicBezTo>
                      <a:pt x="384" y="256"/>
                      <a:pt x="384" y="256"/>
                      <a:pt x="384" y="256"/>
                    </a:cubicBezTo>
                    <a:lnTo>
                      <a:pt x="384" y="384"/>
                    </a:ln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53" name="Freeform 74"/>
              <p:cNvSpPr>
                <a:spLocks noEditPoints="1"/>
              </p:cNvSpPr>
              <p:nvPr/>
            </p:nvSpPr>
            <p:spPr bwMode="auto">
              <a:xfrm>
                <a:off x="1995920" y="968427"/>
                <a:ext cx="115855" cy="346059"/>
              </a:xfrm>
              <a:custGeom>
                <a:avLst/>
                <a:gdLst>
                  <a:gd name="T0" fmla="*/ 448 w 512"/>
                  <a:gd name="T1" fmla="*/ 0 h 1536"/>
                  <a:gd name="T2" fmla="*/ 64 w 512"/>
                  <a:gd name="T3" fmla="*/ 0 h 1536"/>
                  <a:gd name="T4" fmla="*/ 0 w 512"/>
                  <a:gd name="T5" fmla="*/ 64 h 1536"/>
                  <a:gd name="T6" fmla="*/ 0 w 512"/>
                  <a:gd name="T7" fmla="*/ 1472 h 1536"/>
                  <a:gd name="T8" fmla="*/ 64 w 512"/>
                  <a:gd name="T9" fmla="*/ 1536 h 1536"/>
                  <a:gd name="T10" fmla="*/ 448 w 512"/>
                  <a:gd name="T11" fmla="*/ 1536 h 1536"/>
                  <a:gd name="T12" fmla="*/ 512 w 512"/>
                  <a:gd name="T13" fmla="*/ 1472 h 1536"/>
                  <a:gd name="T14" fmla="*/ 512 w 512"/>
                  <a:gd name="T15" fmla="*/ 64 h 1536"/>
                  <a:gd name="T16" fmla="*/ 448 w 512"/>
                  <a:gd name="T17" fmla="*/ 0 h 1536"/>
                  <a:gd name="T18" fmla="*/ 384 w 512"/>
                  <a:gd name="T19" fmla="*/ 384 h 1536"/>
                  <a:gd name="T20" fmla="*/ 128 w 512"/>
                  <a:gd name="T21" fmla="*/ 384 h 1536"/>
                  <a:gd name="T22" fmla="*/ 128 w 512"/>
                  <a:gd name="T23" fmla="*/ 256 h 1536"/>
                  <a:gd name="T24" fmla="*/ 384 w 512"/>
                  <a:gd name="T25" fmla="*/ 256 h 1536"/>
                  <a:gd name="T26" fmla="*/ 384 w 512"/>
                  <a:gd name="T27" fmla="*/ 384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1536">
                    <a:moveTo>
                      <a:pt x="448" y="0"/>
                    </a:moveTo>
                    <a:cubicBezTo>
                      <a:pt x="64" y="0"/>
                      <a:pt x="64" y="0"/>
                      <a:pt x="64" y="0"/>
                    </a:cubicBezTo>
                    <a:cubicBezTo>
                      <a:pt x="29" y="0"/>
                      <a:pt x="0" y="29"/>
                      <a:pt x="0" y="64"/>
                    </a:cubicBezTo>
                    <a:cubicBezTo>
                      <a:pt x="0" y="1472"/>
                      <a:pt x="0" y="1472"/>
                      <a:pt x="0" y="1472"/>
                    </a:cubicBezTo>
                    <a:cubicBezTo>
                      <a:pt x="0" y="1507"/>
                      <a:pt x="29" y="1536"/>
                      <a:pt x="64" y="1536"/>
                    </a:cubicBezTo>
                    <a:cubicBezTo>
                      <a:pt x="448" y="1536"/>
                      <a:pt x="448" y="1536"/>
                      <a:pt x="448" y="1536"/>
                    </a:cubicBezTo>
                    <a:cubicBezTo>
                      <a:pt x="483" y="1536"/>
                      <a:pt x="512" y="1507"/>
                      <a:pt x="512" y="1472"/>
                    </a:cubicBezTo>
                    <a:cubicBezTo>
                      <a:pt x="512" y="64"/>
                      <a:pt x="512" y="64"/>
                      <a:pt x="512" y="64"/>
                    </a:cubicBezTo>
                    <a:cubicBezTo>
                      <a:pt x="512" y="29"/>
                      <a:pt x="483" y="0"/>
                      <a:pt x="448" y="0"/>
                    </a:cubicBezTo>
                    <a:close/>
                    <a:moveTo>
                      <a:pt x="384" y="384"/>
                    </a:moveTo>
                    <a:cubicBezTo>
                      <a:pt x="128" y="384"/>
                      <a:pt x="128" y="384"/>
                      <a:pt x="128" y="384"/>
                    </a:cubicBezTo>
                    <a:cubicBezTo>
                      <a:pt x="128" y="256"/>
                      <a:pt x="128" y="256"/>
                      <a:pt x="128" y="256"/>
                    </a:cubicBezTo>
                    <a:cubicBezTo>
                      <a:pt x="384" y="256"/>
                      <a:pt x="384" y="256"/>
                      <a:pt x="384" y="256"/>
                    </a:cubicBezTo>
                    <a:lnTo>
                      <a:pt x="384" y="384"/>
                    </a:ln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54" name="Freeform 75"/>
              <p:cNvSpPr>
                <a:spLocks/>
              </p:cNvSpPr>
              <p:nvPr/>
            </p:nvSpPr>
            <p:spPr bwMode="auto">
              <a:xfrm>
                <a:off x="2109668" y="987084"/>
                <a:ext cx="240738" cy="329509"/>
              </a:xfrm>
              <a:custGeom>
                <a:avLst/>
                <a:gdLst>
                  <a:gd name="T0" fmla="*/ 387 w 1065"/>
                  <a:gd name="T1" fmla="*/ 16 h 1462"/>
                  <a:gd name="T2" fmla="*/ 44 w 1065"/>
                  <a:gd name="T3" fmla="*/ 189 h 1462"/>
                  <a:gd name="T4" fmla="*/ 16 w 1065"/>
                  <a:gd name="T5" fmla="*/ 275 h 1462"/>
                  <a:gd name="T6" fmla="*/ 592 w 1065"/>
                  <a:gd name="T7" fmla="*/ 1418 h 1462"/>
                  <a:gd name="T8" fmla="*/ 678 w 1065"/>
                  <a:gd name="T9" fmla="*/ 1446 h 1462"/>
                  <a:gd name="T10" fmla="*/ 1021 w 1065"/>
                  <a:gd name="T11" fmla="*/ 1273 h 1462"/>
                  <a:gd name="T12" fmla="*/ 1049 w 1065"/>
                  <a:gd name="T13" fmla="*/ 1187 h 1462"/>
                  <a:gd name="T14" fmla="*/ 473 w 1065"/>
                  <a:gd name="T15" fmla="*/ 44 h 1462"/>
                  <a:gd name="T16" fmla="*/ 387 w 1065"/>
                  <a:gd name="T17" fmla="*/ 16 h 1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5" h="1462">
                    <a:moveTo>
                      <a:pt x="387" y="16"/>
                    </a:moveTo>
                    <a:cubicBezTo>
                      <a:pt x="44" y="189"/>
                      <a:pt x="44" y="189"/>
                      <a:pt x="44" y="189"/>
                    </a:cubicBezTo>
                    <a:cubicBezTo>
                      <a:pt x="13" y="205"/>
                      <a:pt x="0" y="243"/>
                      <a:pt x="16" y="275"/>
                    </a:cubicBezTo>
                    <a:cubicBezTo>
                      <a:pt x="592" y="1418"/>
                      <a:pt x="592" y="1418"/>
                      <a:pt x="592" y="1418"/>
                    </a:cubicBezTo>
                    <a:cubicBezTo>
                      <a:pt x="608" y="1449"/>
                      <a:pt x="646" y="1462"/>
                      <a:pt x="678" y="1446"/>
                    </a:cubicBezTo>
                    <a:cubicBezTo>
                      <a:pt x="1021" y="1273"/>
                      <a:pt x="1021" y="1273"/>
                      <a:pt x="1021" y="1273"/>
                    </a:cubicBezTo>
                    <a:cubicBezTo>
                      <a:pt x="1052" y="1258"/>
                      <a:pt x="1065" y="1219"/>
                      <a:pt x="1049" y="1187"/>
                    </a:cubicBezTo>
                    <a:cubicBezTo>
                      <a:pt x="473" y="44"/>
                      <a:pt x="473" y="44"/>
                      <a:pt x="473" y="44"/>
                    </a:cubicBezTo>
                    <a:cubicBezTo>
                      <a:pt x="457" y="13"/>
                      <a:pt x="419" y="0"/>
                      <a:pt x="387" y="16"/>
                    </a:cubicBezTo>
                    <a:close/>
                  </a:path>
                </a:pathLst>
              </a:custGeom>
              <a:grpFill/>
              <a:ln>
                <a:noFill/>
              </a:ln>
              <a:extLst/>
            </p:spPr>
            <p:txBody>
              <a:bodyPr/>
              <a:lstStyle/>
              <a:p>
                <a:pPr fontAlgn="auto">
                  <a:spcBef>
                    <a:spcPts val="0"/>
                  </a:spcBef>
                  <a:spcAft>
                    <a:spcPts val="0"/>
                  </a:spcAft>
                  <a:defRPr/>
                </a:pPr>
                <a:endParaRPr lang="zh-CN" altLang="en-US">
                  <a:latin typeface="+mn-lt"/>
                  <a:ea typeface="+mn-ea"/>
                  <a:cs typeface="+mn-cs"/>
                </a:endParaRPr>
              </a:p>
            </p:txBody>
          </p:sp>
          <p:sp>
            <p:nvSpPr>
              <p:cNvPr id="55" name="Oval 76"/>
              <p:cNvSpPr>
                <a:spLocks noChangeArrowheads="1"/>
              </p:cNvSpPr>
              <p:nvPr/>
            </p:nvSpPr>
            <p:spPr bwMode="auto">
              <a:xfrm>
                <a:off x="2241773" y="1285598"/>
                <a:ext cx="29190" cy="28888"/>
              </a:xfrm>
              <a:prstGeom prst="ellipse">
                <a:avLst/>
              </a:prstGeom>
              <a:grpFill/>
              <a:ln>
                <a:noFill/>
              </a:ln>
              <a:extLst/>
            </p:spPr>
            <p:txBody>
              <a:bodyPr/>
              <a:lstStyle/>
              <a:p>
                <a:pPr fontAlgn="auto">
                  <a:spcBef>
                    <a:spcPts val="0"/>
                  </a:spcBef>
                  <a:spcAft>
                    <a:spcPts val="0"/>
                  </a:spcAft>
                  <a:defRPr/>
                </a:pPr>
                <a:endParaRPr lang="zh-CN" altLang="en-US">
                  <a:latin typeface="+mn-lt"/>
                  <a:ea typeface="+mn-ea"/>
                  <a:cs typeface="+mn-cs"/>
                </a:endParaRPr>
              </a:p>
            </p:txBody>
          </p:sp>
        </p:grpSp>
      </p:grpSp>
      <p:grpSp>
        <p:nvGrpSpPr>
          <p:cNvPr id="12" name="组合 10"/>
          <p:cNvGrpSpPr>
            <a:grpSpLocks/>
          </p:cNvGrpSpPr>
          <p:nvPr/>
        </p:nvGrpSpPr>
        <p:grpSpPr bwMode="auto">
          <a:xfrm>
            <a:off x="8915400" y="2751138"/>
            <a:ext cx="900113" cy="900112"/>
            <a:chOff x="8915692" y="2750769"/>
            <a:chExt cx="900000" cy="900000"/>
          </a:xfrm>
        </p:grpSpPr>
        <p:sp>
          <p:nvSpPr>
            <p:cNvPr id="13" name="矩形: 圆角 12"/>
            <p:cNvSpPr/>
            <p:nvPr/>
          </p:nvSpPr>
          <p:spPr>
            <a:xfrm rot="2700000">
              <a:off x="8915692" y="2750769"/>
              <a:ext cx="900000" cy="900000"/>
            </a:xfrm>
            <a:prstGeom prst="roundRect">
              <a:avLst>
                <a:gd name="adj" fmla="val 77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20" name="Freeform 84"/>
            <p:cNvSpPr>
              <a:spLocks/>
            </p:cNvSpPr>
            <p:nvPr/>
          </p:nvSpPr>
          <p:spPr bwMode="auto">
            <a:xfrm>
              <a:off x="9211720" y="3039213"/>
              <a:ext cx="283858" cy="323112"/>
            </a:xfrm>
            <a:custGeom>
              <a:avLst/>
              <a:gdLst>
                <a:gd name="T0" fmla="*/ 263582 w 1792"/>
                <a:gd name="T1" fmla="*/ 40389 h 2048"/>
                <a:gd name="T2" fmla="*/ 263582 w 1792"/>
                <a:gd name="T3" fmla="*/ 302917 h 2048"/>
                <a:gd name="T4" fmla="*/ 50689 w 1792"/>
                <a:gd name="T5" fmla="*/ 302917 h 2048"/>
                <a:gd name="T6" fmla="*/ 20276 w 1792"/>
                <a:gd name="T7" fmla="*/ 272626 h 2048"/>
                <a:gd name="T8" fmla="*/ 50689 w 1792"/>
                <a:gd name="T9" fmla="*/ 242334 h 2048"/>
                <a:gd name="T10" fmla="*/ 243307 w 1792"/>
                <a:gd name="T11" fmla="*/ 242334 h 2048"/>
                <a:gd name="T12" fmla="*/ 243307 w 1792"/>
                <a:gd name="T13" fmla="*/ 0 h 2048"/>
                <a:gd name="T14" fmla="*/ 40551 w 1792"/>
                <a:gd name="T15" fmla="*/ 0 h 2048"/>
                <a:gd name="T16" fmla="*/ 0 w 1792"/>
                <a:gd name="T17" fmla="*/ 40389 h 2048"/>
                <a:gd name="T18" fmla="*/ 0 w 1792"/>
                <a:gd name="T19" fmla="*/ 282723 h 2048"/>
                <a:gd name="T20" fmla="*/ 40551 w 1792"/>
                <a:gd name="T21" fmla="*/ 323112 h 2048"/>
                <a:gd name="T22" fmla="*/ 283858 w 1792"/>
                <a:gd name="T23" fmla="*/ 323112 h 2048"/>
                <a:gd name="T24" fmla="*/ 283858 w 1792"/>
                <a:gd name="T25" fmla="*/ 40389 h 2048"/>
                <a:gd name="T26" fmla="*/ 263582 w 1792"/>
                <a:gd name="T27" fmla="*/ 40389 h 20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92"/>
                <a:gd name="T43" fmla="*/ 0 h 2048"/>
                <a:gd name="T44" fmla="*/ 1792 w 1792"/>
                <a:gd name="T45" fmla="*/ 2048 h 20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92" h="2048">
                  <a:moveTo>
                    <a:pt x="1664" y="256"/>
                  </a:moveTo>
                  <a:cubicBezTo>
                    <a:pt x="1664" y="1920"/>
                    <a:pt x="1664" y="1920"/>
                    <a:pt x="1664" y="1920"/>
                  </a:cubicBezTo>
                  <a:cubicBezTo>
                    <a:pt x="320" y="1920"/>
                    <a:pt x="320" y="1920"/>
                    <a:pt x="320" y="1920"/>
                  </a:cubicBezTo>
                  <a:cubicBezTo>
                    <a:pt x="214" y="1920"/>
                    <a:pt x="128" y="1834"/>
                    <a:pt x="128" y="1728"/>
                  </a:cubicBezTo>
                  <a:cubicBezTo>
                    <a:pt x="128" y="1622"/>
                    <a:pt x="214" y="1536"/>
                    <a:pt x="320" y="1536"/>
                  </a:cubicBezTo>
                  <a:cubicBezTo>
                    <a:pt x="1536" y="1536"/>
                    <a:pt x="1536" y="1536"/>
                    <a:pt x="1536" y="1536"/>
                  </a:cubicBezTo>
                  <a:cubicBezTo>
                    <a:pt x="1536" y="0"/>
                    <a:pt x="1536" y="0"/>
                    <a:pt x="1536" y="0"/>
                  </a:cubicBezTo>
                  <a:cubicBezTo>
                    <a:pt x="256" y="0"/>
                    <a:pt x="256" y="0"/>
                    <a:pt x="256" y="0"/>
                  </a:cubicBezTo>
                  <a:cubicBezTo>
                    <a:pt x="115" y="0"/>
                    <a:pt x="0" y="115"/>
                    <a:pt x="0" y="256"/>
                  </a:cubicBezTo>
                  <a:cubicBezTo>
                    <a:pt x="0" y="1792"/>
                    <a:pt x="0" y="1792"/>
                    <a:pt x="0" y="1792"/>
                  </a:cubicBezTo>
                  <a:cubicBezTo>
                    <a:pt x="0" y="1933"/>
                    <a:pt x="115" y="2048"/>
                    <a:pt x="256" y="2048"/>
                  </a:cubicBezTo>
                  <a:cubicBezTo>
                    <a:pt x="1792" y="2048"/>
                    <a:pt x="1792" y="2048"/>
                    <a:pt x="1792" y="2048"/>
                  </a:cubicBezTo>
                  <a:cubicBezTo>
                    <a:pt x="1792" y="256"/>
                    <a:pt x="1792" y="256"/>
                    <a:pt x="1792" y="256"/>
                  </a:cubicBezTo>
                  <a:lnTo>
                    <a:pt x="1664" y="2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4" name="组合 9"/>
          <p:cNvGrpSpPr>
            <a:grpSpLocks/>
          </p:cNvGrpSpPr>
          <p:nvPr/>
        </p:nvGrpSpPr>
        <p:grpSpPr bwMode="auto">
          <a:xfrm>
            <a:off x="8816975" y="1276350"/>
            <a:ext cx="1116013" cy="1116013"/>
            <a:chOff x="8817224" y="1276828"/>
            <a:chExt cx="1116000" cy="1116000"/>
          </a:xfrm>
        </p:grpSpPr>
        <p:sp>
          <p:nvSpPr>
            <p:cNvPr id="9" name="矩形: 圆角 8"/>
            <p:cNvSpPr/>
            <p:nvPr/>
          </p:nvSpPr>
          <p:spPr>
            <a:xfrm rot="2700000">
              <a:off x="8817224" y="1276828"/>
              <a:ext cx="1116000" cy="1116000"/>
            </a:xfrm>
            <a:prstGeom prst="roundRect">
              <a:avLst>
                <a:gd name="adj" fmla="val 77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218" name="Freeform 140"/>
            <p:cNvSpPr>
              <a:spLocks noEditPoints="1"/>
            </p:cNvSpPr>
            <p:nvPr/>
          </p:nvSpPr>
          <p:spPr bwMode="auto">
            <a:xfrm>
              <a:off x="9136768" y="1611375"/>
              <a:ext cx="457848" cy="455920"/>
            </a:xfrm>
            <a:custGeom>
              <a:avLst/>
              <a:gdLst>
                <a:gd name="T0" fmla="*/ 228924 w 2048"/>
                <a:gd name="T1" fmla="*/ 0 h 2048"/>
                <a:gd name="T2" fmla="*/ 0 w 2048"/>
                <a:gd name="T3" fmla="*/ 227960 h 2048"/>
                <a:gd name="T4" fmla="*/ 228924 w 2048"/>
                <a:gd name="T5" fmla="*/ 455920 h 2048"/>
                <a:gd name="T6" fmla="*/ 457848 w 2048"/>
                <a:gd name="T7" fmla="*/ 227960 h 2048"/>
                <a:gd name="T8" fmla="*/ 228924 w 2048"/>
                <a:gd name="T9" fmla="*/ 0 h 2048"/>
                <a:gd name="T10" fmla="*/ 294427 w 2048"/>
                <a:gd name="T11" fmla="*/ 333703 h 2048"/>
                <a:gd name="T12" fmla="*/ 200308 w 2048"/>
                <a:gd name="T13" fmla="*/ 239759 h 2048"/>
                <a:gd name="T14" fmla="*/ 200308 w 2048"/>
                <a:gd name="T15" fmla="*/ 113980 h 2048"/>
                <a:gd name="T16" fmla="*/ 257539 w 2048"/>
                <a:gd name="T17" fmla="*/ 113980 h 2048"/>
                <a:gd name="T18" fmla="*/ 257539 w 2048"/>
                <a:gd name="T19" fmla="*/ 216161 h 2048"/>
                <a:gd name="T20" fmla="*/ 335114 w 2048"/>
                <a:gd name="T21" fmla="*/ 293187 h 2048"/>
                <a:gd name="T22" fmla="*/ 294427 w 2048"/>
                <a:gd name="T23" fmla="*/ 333703 h 20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8"/>
                <a:gd name="T37" fmla="*/ 0 h 2048"/>
                <a:gd name="T38" fmla="*/ 2048 w 2048"/>
                <a:gd name="T39" fmla="*/ 2048 h 20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8" h="2048">
                  <a:moveTo>
                    <a:pt x="1024" y="0"/>
                  </a:moveTo>
                  <a:cubicBezTo>
                    <a:pt x="458" y="0"/>
                    <a:pt x="0" y="458"/>
                    <a:pt x="0" y="1024"/>
                  </a:cubicBezTo>
                  <a:cubicBezTo>
                    <a:pt x="0" y="1590"/>
                    <a:pt x="458" y="2048"/>
                    <a:pt x="1024" y="2048"/>
                  </a:cubicBezTo>
                  <a:cubicBezTo>
                    <a:pt x="1590" y="2048"/>
                    <a:pt x="2048" y="1590"/>
                    <a:pt x="2048" y="1024"/>
                  </a:cubicBezTo>
                  <a:cubicBezTo>
                    <a:pt x="2048" y="458"/>
                    <a:pt x="1590" y="0"/>
                    <a:pt x="1024" y="0"/>
                  </a:cubicBezTo>
                  <a:close/>
                  <a:moveTo>
                    <a:pt x="1317" y="1499"/>
                  </a:moveTo>
                  <a:cubicBezTo>
                    <a:pt x="896" y="1077"/>
                    <a:pt x="896" y="1077"/>
                    <a:pt x="896" y="1077"/>
                  </a:cubicBezTo>
                  <a:cubicBezTo>
                    <a:pt x="896" y="512"/>
                    <a:pt x="896" y="512"/>
                    <a:pt x="896" y="512"/>
                  </a:cubicBezTo>
                  <a:cubicBezTo>
                    <a:pt x="1152" y="512"/>
                    <a:pt x="1152" y="512"/>
                    <a:pt x="1152" y="512"/>
                  </a:cubicBezTo>
                  <a:cubicBezTo>
                    <a:pt x="1152" y="971"/>
                    <a:pt x="1152" y="971"/>
                    <a:pt x="1152" y="971"/>
                  </a:cubicBezTo>
                  <a:cubicBezTo>
                    <a:pt x="1499" y="1317"/>
                    <a:pt x="1499" y="1317"/>
                    <a:pt x="1499" y="1317"/>
                  </a:cubicBezTo>
                  <a:cubicBezTo>
                    <a:pt x="1317" y="1499"/>
                    <a:pt x="1317" y="1499"/>
                    <a:pt x="1317" y="149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5" name="组合 13"/>
          <p:cNvGrpSpPr>
            <a:grpSpLocks/>
          </p:cNvGrpSpPr>
          <p:nvPr/>
        </p:nvGrpSpPr>
        <p:grpSpPr bwMode="auto">
          <a:xfrm>
            <a:off x="10252075" y="3956050"/>
            <a:ext cx="1116013" cy="1116013"/>
            <a:chOff x="10252323" y="3956528"/>
            <a:chExt cx="1116000" cy="1116000"/>
          </a:xfrm>
        </p:grpSpPr>
        <p:sp>
          <p:nvSpPr>
            <p:cNvPr id="18" name="矩形: 圆角 17"/>
            <p:cNvSpPr/>
            <p:nvPr/>
          </p:nvSpPr>
          <p:spPr>
            <a:xfrm rot="2700000">
              <a:off x="10252323" y="3956528"/>
              <a:ext cx="1116000" cy="1116000"/>
            </a:xfrm>
            <a:prstGeom prst="roundRect">
              <a:avLst>
                <a:gd name="adj" fmla="val 773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16" name="Freeform 37"/>
            <p:cNvSpPr>
              <a:spLocks noEditPoints="1"/>
            </p:cNvSpPr>
            <p:nvPr/>
          </p:nvSpPr>
          <p:spPr bwMode="auto">
            <a:xfrm>
              <a:off x="10644054" y="4323212"/>
              <a:ext cx="342750" cy="382632"/>
            </a:xfrm>
            <a:custGeom>
              <a:avLst/>
              <a:gdLst>
                <a:gd name="T0" fmla="*/ 168184 w 1826"/>
                <a:gd name="T1" fmla="*/ 215230 h 2048"/>
                <a:gd name="T2" fmla="*/ 168184 w 1826"/>
                <a:gd name="T3" fmla="*/ 47829 h 2048"/>
                <a:gd name="T4" fmla="*/ 0 w 1826"/>
                <a:gd name="T5" fmla="*/ 215230 h 2048"/>
                <a:gd name="T6" fmla="*/ 168184 w 1826"/>
                <a:gd name="T7" fmla="*/ 382632 h 2048"/>
                <a:gd name="T8" fmla="*/ 336368 w 1826"/>
                <a:gd name="T9" fmla="*/ 215230 h 2048"/>
                <a:gd name="T10" fmla="*/ 318724 w 1826"/>
                <a:gd name="T11" fmla="*/ 140311 h 2048"/>
                <a:gd name="T12" fmla="*/ 168184 w 1826"/>
                <a:gd name="T13" fmla="*/ 215230 h 2048"/>
                <a:gd name="T14" fmla="*/ 342750 w 1826"/>
                <a:gd name="T15" fmla="*/ 92482 h 2048"/>
                <a:gd name="T16" fmla="*/ 192210 w 1826"/>
                <a:gd name="T17" fmla="*/ 0 h 2048"/>
                <a:gd name="T18" fmla="*/ 192210 w 1826"/>
                <a:gd name="T19" fmla="*/ 167401 h 2048"/>
                <a:gd name="T20" fmla="*/ 342750 w 1826"/>
                <a:gd name="T21" fmla="*/ 92482 h 20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26"/>
                <a:gd name="T34" fmla="*/ 0 h 2048"/>
                <a:gd name="T35" fmla="*/ 1826 w 1826"/>
                <a:gd name="T36" fmla="*/ 2048 h 20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26" h="2048">
                  <a:moveTo>
                    <a:pt x="896" y="1152"/>
                  </a:moveTo>
                  <a:cubicBezTo>
                    <a:pt x="896" y="256"/>
                    <a:pt x="896" y="256"/>
                    <a:pt x="896" y="256"/>
                  </a:cubicBezTo>
                  <a:cubicBezTo>
                    <a:pt x="401" y="256"/>
                    <a:pt x="0" y="657"/>
                    <a:pt x="0" y="1152"/>
                  </a:cubicBezTo>
                  <a:cubicBezTo>
                    <a:pt x="0" y="1647"/>
                    <a:pt x="401" y="2048"/>
                    <a:pt x="896" y="2048"/>
                  </a:cubicBezTo>
                  <a:cubicBezTo>
                    <a:pt x="1391" y="2048"/>
                    <a:pt x="1792" y="1647"/>
                    <a:pt x="1792" y="1152"/>
                  </a:cubicBezTo>
                  <a:cubicBezTo>
                    <a:pt x="1792" y="1008"/>
                    <a:pt x="1758" y="872"/>
                    <a:pt x="1698" y="751"/>
                  </a:cubicBezTo>
                  <a:cubicBezTo>
                    <a:pt x="896" y="1152"/>
                    <a:pt x="896" y="1152"/>
                    <a:pt x="896" y="1152"/>
                  </a:cubicBezTo>
                  <a:close/>
                  <a:moveTo>
                    <a:pt x="1826" y="495"/>
                  </a:moveTo>
                  <a:cubicBezTo>
                    <a:pt x="1678" y="202"/>
                    <a:pt x="1375" y="0"/>
                    <a:pt x="1024" y="0"/>
                  </a:cubicBezTo>
                  <a:cubicBezTo>
                    <a:pt x="1024" y="896"/>
                    <a:pt x="1024" y="896"/>
                    <a:pt x="1024" y="896"/>
                  </a:cubicBezTo>
                  <a:lnTo>
                    <a:pt x="1826" y="4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25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15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17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right)">
                                      <p:cBhvr>
                                        <p:cTn id="41" dur="250"/>
                                        <p:tgtEl>
                                          <p:spTgt spid="37"/>
                                        </p:tgtEl>
                                      </p:cBhvr>
                                    </p:animEffect>
                                  </p:childTnLst>
                                </p:cTn>
                              </p:par>
                            </p:childTnLst>
                          </p:cTn>
                        </p:par>
                        <p:par>
                          <p:cTn id="42" fill="hold" nodeType="afterGroup">
                            <p:stCondLst>
                              <p:cond delay="250"/>
                            </p:stCondLst>
                            <p:childTnLst>
                              <p:par>
                                <p:cTn id="43" presetID="42"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250"/>
                                        <p:tgtEl>
                                          <p:spTgt spid="39"/>
                                        </p:tgtEl>
                                      </p:cBhvr>
                                    </p:animEffect>
                                    <p:anim calcmode="lin" valueType="num">
                                      <p:cBhvr>
                                        <p:cTn id="46" dur="250" fill="hold"/>
                                        <p:tgtEl>
                                          <p:spTgt spid="39"/>
                                        </p:tgtEl>
                                        <p:attrNameLst>
                                          <p:attrName>ppt_x</p:attrName>
                                        </p:attrNameLst>
                                      </p:cBhvr>
                                      <p:tavLst>
                                        <p:tav tm="0">
                                          <p:val>
                                            <p:strVal val="#ppt_x"/>
                                          </p:val>
                                        </p:tav>
                                        <p:tav tm="100000">
                                          <p:val>
                                            <p:strVal val="#ppt_x"/>
                                          </p:val>
                                        </p:tav>
                                      </p:tavLst>
                                    </p:anim>
                                    <p:anim calcmode="lin" valueType="num">
                                      <p:cBhvr>
                                        <p:cTn id="47" dur="250" fill="hold"/>
                                        <p:tgtEl>
                                          <p:spTgt spid="39"/>
                                        </p:tgtEl>
                                        <p:attrNameLst>
                                          <p:attrName>ppt_y</p:attrName>
                                        </p:attrNameLst>
                                      </p:cBhvr>
                                      <p:tavLst>
                                        <p:tav tm="0">
                                          <p:val>
                                            <p:strVal val="#ppt_y+.1"/>
                                          </p:val>
                                        </p:tav>
                                        <p:tav tm="100000">
                                          <p:val>
                                            <p:strVal val="#ppt_y"/>
                                          </p:val>
                                        </p:tav>
                                      </p:tavLst>
                                    </p:anim>
                                  </p:childTnLst>
                                </p:cTn>
                              </p:par>
                              <p:par>
                                <p:cTn id="48" presetID="10" presetClass="entr" presetSubtype="0" fill="hold" grpId="0" nodeType="withEffect">
                                  <p:stCondLst>
                                    <p:cond delay="0"/>
                                  </p:stCondLst>
                                  <p:iterate type="wd">
                                    <p:tmPct val="10000"/>
                                  </p:iterate>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right)">
                                      <p:cBhvr>
                                        <p:cTn id="55" dur="250"/>
                                        <p:tgtEl>
                                          <p:spTgt spid="30"/>
                                        </p:tgtEl>
                                      </p:cBhvr>
                                    </p:animEffect>
                                  </p:childTnLst>
                                </p:cTn>
                              </p:par>
                            </p:childTnLst>
                          </p:cTn>
                        </p:par>
                        <p:par>
                          <p:cTn id="56" fill="hold" nodeType="afterGroup">
                            <p:stCondLst>
                              <p:cond delay="250"/>
                            </p:stCondLst>
                            <p:childTnLst>
                              <p:par>
                                <p:cTn id="57" presetID="42"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250"/>
                                        <p:tgtEl>
                                          <p:spTgt spid="43"/>
                                        </p:tgtEl>
                                      </p:cBhvr>
                                    </p:animEffect>
                                    <p:anim calcmode="lin" valueType="num">
                                      <p:cBhvr>
                                        <p:cTn id="60" dur="250" fill="hold"/>
                                        <p:tgtEl>
                                          <p:spTgt spid="43"/>
                                        </p:tgtEl>
                                        <p:attrNameLst>
                                          <p:attrName>ppt_x</p:attrName>
                                        </p:attrNameLst>
                                      </p:cBhvr>
                                      <p:tavLst>
                                        <p:tav tm="0">
                                          <p:val>
                                            <p:strVal val="#ppt_x"/>
                                          </p:val>
                                        </p:tav>
                                        <p:tav tm="100000">
                                          <p:val>
                                            <p:strVal val="#ppt_x"/>
                                          </p:val>
                                        </p:tav>
                                      </p:tavLst>
                                    </p:anim>
                                    <p:anim calcmode="lin" valueType="num">
                                      <p:cBhvr>
                                        <p:cTn id="61" dur="250" fill="hold"/>
                                        <p:tgtEl>
                                          <p:spTgt spid="43"/>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iterate type="wd">
                                    <p:tmPct val="10000"/>
                                  </p:iterate>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right)">
                                      <p:cBhvr>
                                        <p:cTn id="69" dur="250"/>
                                        <p:tgtEl>
                                          <p:spTgt spid="32"/>
                                        </p:tgtEl>
                                      </p:cBhvr>
                                    </p:animEffect>
                                  </p:childTnLst>
                                </p:cTn>
                              </p:par>
                            </p:childTnLst>
                          </p:cTn>
                        </p:par>
                        <p:par>
                          <p:cTn id="70" fill="hold" nodeType="afterGroup">
                            <p:stCondLst>
                              <p:cond delay="250"/>
                            </p:stCondLst>
                            <p:childTnLst>
                              <p:par>
                                <p:cTn id="71" presetID="42" presetClass="entr" presetSubtype="0"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250"/>
                                        <p:tgtEl>
                                          <p:spTgt spid="46"/>
                                        </p:tgtEl>
                                      </p:cBhvr>
                                    </p:animEffect>
                                    <p:anim calcmode="lin" valueType="num">
                                      <p:cBhvr>
                                        <p:cTn id="74" dur="250" fill="hold"/>
                                        <p:tgtEl>
                                          <p:spTgt spid="46"/>
                                        </p:tgtEl>
                                        <p:attrNameLst>
                                          <p:attrName>ppt_x</p:attrName>
                                        </p:attrNameLst>
                                      </p:cBhvr>
                                      <p:tavLst>
                                        <p:tav tm="0">
                                          <p:val>
                                            <p:strVal val="#ppt_x"/>
                                          </p:val>
                                        </p:tav>
                                        <p:tav tm="100000">
                                          <p:val>
                                            <p:strVal val="#ppt_x"/>
                                          </p:val>
                                        </p:tav>
                                      </p:tavLst>
                                    </p:anim>
                                    <p:anim calcmode="lin" valueType="num">
                                      <p:cBhvr>
                                        <p:cTn id="75" dur="250" fill="hold"/>
                                        <p:tgtEl>
                                          <p:spTgt spid="46"/>
                                        </p:tgtEl>
                                        <p:attrNameLst>
                                          <p:attrName>ppt_y</p:attrName>
                                        </p:attrNameLst>
                                      </p:cBhvr>
                                      <p:tavLst>
                                        <p:tav tm="0">
                                          <p:val>
                                            <p:strVal val="#ppt_y+.1"/>
                                          </p:val>
                                        </p:tav>
                                        <p:tav tm="100000">
                                          <p:val>
                                            <p:strVal val="#ppt_y"/>
                                          </p:val>
                                        </p:tav>
                                      </p:tavLst>
                                    </p:anim>
                                  </p:childTnLst>
                                </p:cTn>
                              </p:par>
                              <p:par>
                                <p:cTn id="76" presetID="10" presetClass="entr" presetSubtype="0" fill="hold" grpId="0" nodeType="withEffect">
                                  <p:stCondLst>
                                    <p:cond delay="0"/>
                                  </p:stCondLst>
                                  <p:iterate type="wd">
                                    <p:tmPct val="10000"/>
                                  </p:iterate>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right)">
                                      <p:cBhvr>
                                        <p:cTn id="83" dur="250"/>
                                        <p:tgtEl>
                                          <p:spTgt spid="35"/>
                                        </p:tgtEl>
                                      </p:cBhvr>
                                    </p:animEffect>
                                  </p:childTnLst>
                                </p:cTn>
                              </p:par>
                            </p:childTnLst>
                          </p:cTn>
                        </p:par>
                        <p:par>
                          <p:cTn id="84" fill="hold" nodeType="afterGroup">
                            <p:stCondLst>
                              <p:cond delay="250"/>
                            </p:stCondLst>
                            <p:childTnLst>
                              <p:par>
                                <p:cTn id="85" presetID="42" presetClass="entr" presetSubtype="0" fill="hold" grpId="0" nodeType="after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250"/>
                                        <p:tgtEl>
                                          <p:spTgt spid="49"/>
                                        </p:tgtEl>
                                      </p:cBhvr>
                                    </p:animEffect>
                                    <p:anim calcmode="lin" valueType="num">
                                      <p:cBhvr>
                                        <p:cTn id="88" dur="250" fill="hold"/>
                                        <p:tgtEl>
                                          <p:spTgt spid="49"/>
                                        </p:tgtEl>
                                        <p:attrNameLst>
                                          <p:attrName>ppt_x</p:attrName>
                                        </p:attrNameLst>
                                      </p:cBhvr>
                                      <p:tavLst>
                                        <p:tav tm="0">
                                          <p:val>
                                            <p:strVal val="#ppt_x"/>
                                          </p:val>
                                        </p:tav>
                                        <p:tav tm="100000">
                                          <p:val>
                                            <p:strVal val="#ppt_x"/>
                                          </p:val>
                                        </p:tav>
                                      </p:tavLst>
                                    </p:anim>
                                    <p:anim calcmode="lin" valueType="num">
                                      <p:cBhvr>
                                        <p:cTn id="89" dur="250" fill="hold"/>
                                        <p:tgtEl>
                                          <p:spTgt spid="49"/>
                                        </p:tgtEl>
                                        <p:attrNameLst>
                                          <p:attrName>ppt_y</p:attrName>
                                        </p:attrNameLst>
                                      </p:cBhvr>
                                      <p:tavLst>
                                        <p:tav tm="0">
                                          <p:val>
                                            <p:strVal val="#ppt_y+.1"/>
                                          </p:val>
                                        </p:tav>
                                        <p:tav tm="100000">
                                          <p:val>
                                            <p:strVal val="#ppt_y"/>
                                          </p:val>
                                        </p:tav>
                                      </p:tavLst>
                                    </p:anim>
                                  </p:childTnLst>
                                </p:cTn>
                              </p:par>
                              <p:par>
                                <p:cTn id="90" presetID="10" presetClass="entr" presetSubtype="0" fill="hold" grpId="0" nodeType="withEffect">
                                  <p:stCondLst>
                                    <p:cond delay="0"/>
                                  </p:stCondLst>
                                  <p:iterate type="wd">
                                    <p:tmPct val="10000"/>
                                  </p:iterate>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3" grpId="0"/>
      <p:bldP spid="44" grpId="0"/>
      <p:bldP spid="46" grpId="0"/>
      <p:bldP spid="47" grpId="0"/>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7"/>
          <p:cNvGrpSpPr>
            <a:grpSpLocks/>
          </p:cNvGrpSpPr>
          <p:nvPr/>
        </p:nvGrpSpPr>
        <p:grpSpPr bwMode="auto">
          <a:xfrm>
            <a:off x="-212725" y="-120650"/>
            <a:ext cx="4681538" cy="936625"/>
            <a:chOff x="-213069" y="-120985"/>
            <a:chExt cx="4681468" cy="936732"/>
          </a:xfrm>
        </p:grpSpPr>
        <p:grpSp>
          <p:nvGrpSpPr>
            <p:cNvPr id="3" name="组合 8"/>
            <p:cNvGrpSpPr/>
            <p:nvPr/>
          </p:nvGrpSpPr>
          <p:grpSpPr>
            <a:xfrm>
              <a:off x="-213069" y="-120985"/>
              <a:ext cx="956414" cy="936732"/>
              <a:chOff x="1676286" y="1582845"/>
              <a:chExt cx="2360608" cy="2312030"/>
            </a:xfrm>
            <a:effectLst>
              <a:outerShdw blurRad="50800" dist="38100" dir="8100000" algn="tr" rotWithShape="0">
                <a:prstClr val="black">
                  <a:alpha val="40000"/>
                </a:prstClr>
              </a:outerShdw>
            </a:effectLst>
          </p:grpSpPr>
          <p:sp>
            <p:nvSpPr>
              <p:cNvPr id="11" name="矩形: 圆角 10"/>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圆角 11"/>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矩形: 圆角 12"/>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矩形: 圆角 13"/>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0" name="文本框 9"/>
            <p:cNvSpPr txBox="1"/>
            <p:nvPr/>
          </p:nvSpPr>
          <p:spPr>
            <a:xfrm>
              <a:off x="898164" y="240522"/>
              <a:ext cx="3570235" cy="46201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a:latin typeface="方正北魏楷书简体"/>
                  <a:ea typeface="方正北魏楷书简体"/>
                  <a:cs typeface="方正北魏楷书简体"/>
                </a:rPr>
                <a:t>經驗值系統簡介</a:t>
              </a:r>
              <a:endParaRPr lang="zh-CN" altLang="en-US" sz="2400" dirty="0">
                <a:latin typeface="方正北魏楷书简体"/>
                <a:ea typeface="方正北魏楷书简体"/>
                <a:cs typeface="方正北魏楷书简体"/>
              </a:endParaRPr>
            </a:p>
          </p:txBody>
        </p:sp>
      </p:grpSp>
      <p:graphicFrame>
        <p:nvGraphicFramePr>
          <p:cNvPr id="6" name="图示 5"/>
          <p:cNvGraphicFramePr/>
          <p:nvPr>
            <p:extLst>
              <p:ext uri="{D42A27DB-BD31-4B8C-83A1-F6EECF244321}">
                <p14:modId xmlns:p14="http://schemas.microsoft.com/office/powerpoint/2010/main" val="3918073378"/>
              </p:ext>
            </p:extLst>
          </p:nvPr>
        </p:nvGraphicFramePr>
        <p:xfrm>
          <a:off x="22449" y="1644676"/>
          <a:ext cx="5953760" cy="396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椭圆 6"/>
          <p:cNvSpPr/>
          <p:nvPr/>
        </p:nvSpPr>
        <p:spPr>
          <a:xfrm>
            <a:off x="2472073" y="6076950"/>
            <a:ext cx="1054511" cy="160338"/>
          </a:xfrm>
          <a:prstGeom prst="ellipse">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5" name="直接连接符 24"/>
          <p:cNvCxnSpPr/>
          <p:nvPr/>
        </p:nvCxnSpPr>
        <p:spPr>
          <a:xfrm>
            <a:off x="3525838" y="2022475"/>
            <a:ext cx="5381625" cy="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907463" y="180181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chemeClr val="accent2"/>
                </a:solidFill>
                <a:latin typeface="方正北魏楷书简体"/>
                <a:ea typeface="方正北魏楷书简体"/>
                <a:cs typeface="方正北魏楷书简体"/>
              </a:rPr>
              <a:t>每日任務</a:t>
            </a:r>
            <a:endParaRPr lang="zh-CN" altLang="en-US" sz="2400" dirty="0">
              <a:solidFill>
                <a:schemeClr val="accent2"/>
              </a:solidFill>
              <a:latin typeface="方正北魏楷书简体"/>
              <a:ea typeface="方正北魏楷书简体"/>
              <a:cs typeface="方正北魏楷书简体"/>
            </a:endParaRPr>
          </a:p>
        </p:txBody>
      </p:sp>
      <p:sp>
        <p:nvSpPr>
          <p:cNvPr id="31" name="文本框 30"/>
          <p:cNvSpPr txBox="1"/>
          <p:nvPr/>
        </p:nvSpPr>
        <p:spPr>
          <a:xfrm>
            <a:off x="8727281" y="2181225"/>
            <a:ext cx="3464719" cy="584775"/>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1600" dirty="0" smtClean="0"/>
              <a:t>每天發表前三篇文章可獲得經驗值，若超過五篇降低經驗值</a:t>
            </a:r>
            <a:endParaRPr lang="en-US" altLang="zh-TW" sz="1600" dirty="0" smtClean="0"/>
          </a:p>
        </p:txBody>
      </p:sp>
      <p:cxnSp>
        <p:nvCxnSpPr>
          <p:cNvPr id="32" name="直接连接符 31"/>
          <p:cNvCxnSpPr/>
          <p:nvPr/>
        </p:nvCxnSpPr>
        <p:spPr>
          <a:xfrm>
            <a:off x="3525838" y="3132138"/>
            <a:ext cx="2170112" cy="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886200" y="4278313"/>
            <a:ext cx="5016500" cy="14287"/>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8904288" y="4110038"/>
            <a:ext cx="2155825" cy="461665"/>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chemeClr val="accent1"/>
                </a:solidFill>
                <a:latin typeface="方正北魏楷书简体"/>
                <a:ea typeface="方正北魏楷书简体"/>
                <a:cs typeface="方正北魏楷书简体"/>
              </a:rPr>
              <a:t>活動品質控管</a:t>
            </a:r>
            <a:endParaRPr lang="zh-CN" altLang="en-US" sz="2400" dirty="0">
              <a:solidFill>
                <a:schemeClr val="accent1"/>
              </a:solidFill>
              <a:latin typeface="方正北魏楷书简体"/>
              <a:ea typeface="方正北魏楷书简体"/>
              <a:cs typeface="方正北魏楷书简体"/>
            </a:endParaRPr>
          </a:p>
        </p:txBody>
      </p:sp>
      <p:sp>
        <p:nvSpPr>
          <p:cNvPr id="44" name="文本框 43"/>
          <p:cNvSpPr txBox="1"/>
          <p:nvPr/>
        </p:nvSpPr>
        <p:spPr>
          <a:xfrm>
            <a:off x="8904288" y="4491038"/>
            <a:ext cx="3066802" cy="338554"/>
          </a:xfrm>
          <a:prstGeom prst="rect">
            <a:avLst/>
          </a:prstGeom>
          <a:no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1600" dirty="0" smtClean="0"/>
              <a:t>活動主辦可限制參加會員的等級</a:t>
            </a:r>
            <a:endParaRPr lang="en-US" altLang="zh-TW" sz="1600" dirty="0" smtClean="0"/>
          </a:p>
        </p:txBody>
      </p:sp>
      <p:cxnSp>
        <p:nvCxnSpPr>
          <p:cNvPr id="45" name="直接连接符 44"/>
          <p:cNvCxnSpPr/>
          <p:nvPr/>
        </p:nvCxnSpPr>
        <p:spPr>
          <a:xfrm>
            <a:off x="3525838" y="5235575"/>
            <a:ext cx="2176462" cy="9525"/>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608638" y="2960688"/>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rgbClr val="364D76"/>
                </a:solidFill>
                <a:latin typeface="方正北魏楷书简体"/>
                <a:ea typeface="方正北魏楷书简体"/>
                <a:cs typeface="方正北魏楷书简体"/>
              </a:rPr>
              <a:t>活躍度</a:t>
            </a:r>
            <a:endParaRPr lang="zh-CN" altLang="en-US" sz="2400" dirty="0">
              <a:solidFill>
                <a:srgbClr val="364D76"/>
              </a:solidFill>
              <a:latin typeface="方正北魏楷书简体"/>
              <a:ea typeface="方正北魏楷书简体"/>
              <a:cs typeface="方正北魏楷书简体"/>
            </a:endParaRPr>
          </a:p>
        </p:txBody>
      </p:sp>
      <p:sp>
        <p:nvSpPr>
          <p:cNvPr id="36" name="文本框 35"/>
          <p:cNvSpPr txBox="1"/>
          <p:nvPr/>
        </p:nvSpPr>
        <p:spPr>
          <a:xfrm>
            <a:off x="5608638" y="3341688"/>
            <a:ext cx="2932112" cy="338554"/>
          </a:xfrm>
          <a:prstGeom prst="rect">
            <a:avLst/>
          </a:prstGeom>
          <a:solidFill>
            <a:schemeClr val="bg1"/>
          </a:solid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1600" dirty="0" smtClean="0"/>
              <a:t>參加活動並出席可獲得經驗值</a:t>
            </a:r>
            <a:endParaRPr lang="en-US" altLang="zh-TW" sz="1600" dirty="0" smtClean="0"/>
          </a:p>
        </p:txBody>
      </p:sp>
      <p:sp>
        <p:nvSpPr>
          <p:cNvPr id="48" name="文本框 47"/>
          <p:cNvSpPr txBox="1"/>
          <p:nvPr/>
        </p:nvSpPr>
        <p:spPr>
          <a:xfrm>
            <a:off x="5616575" y="5046663"/>
            <a:ext cx="2155825" cy="461962"/>
          </a:xfrm>
          <a:prstGeom prst="rect">
            <a:avLst/>
          </a:prstGeom>
          <a:noFill/>
        </p:spPr>
        <p:txBody>
          <a:bodyPr>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2400" dirty="0" smtClean="0">
                <a:solidFill>
                  <a:srgbClr val="1D2E4B"/>
                </a:solidFill>
                <a:latin typeface="方正北魏楷书简体"/>
                <a:ea typeface="方正北魏楷书简体"/>
                <a:cs typeface="方正北魏楷书简体"/>
              </a:rPr>
              <a:t>更多福利</a:t>
            </a:r>
            <a:endParaRPr lang="zh-CN" altLang="en-US" sz="2400" dirty="0">
              <a:solidFill>
                <a:srgbClr val="1D2E4B"/>
              </a:solidFill>
              <a:latin typeface="方正北魏楷书简体"/>
              <a:ea typeface="方正北魏楷书简体"/>
              <a:cs typeface="方正北魏楷书简体"/>
            </a:endParaRPr>
          </a:p>
        </p:txBody>
      </p:sp>
      <p:sp>
        <p:nvSpPr>
          <p:cNvPr id="49" name="文本框 48"/>
          <p:cNvSpPr txBox="1"/>
          <p:nvPr/>
        </p:nvSpPr>
        <p:spPr>
          <a:xfrm>
            <a:off x="5616575" y="5426075"/>
            <a:ext cx="3510647" cy="584775"/>
          </a:xfrm>
          <a:prstGeom prst="rect">
            <a:avLst/>
          </a:prstGeom>
          <a:solidFill>
            <a:schemeClr val="bg1"/>
          </a:solidFill>
        </p:spPr>
        <p:txBody>
          <a:bodyPr wrap="square">
            <a:spAutoFit/>
          </a:bodyPr>
          <a:lstStyle>
            <a:lvl1pPr>
              <a:defRPr>
                <a:solidFill>
                  <a:schemeClr val="tx1"/>
                </a:solidFill>
                <a:latin typeface="华文细黑"/>
                <a:ea typeface="汉仪中等线简"/>
                <a:cs typeface="汉仪中等线简"/>
              </a:defRPr>
            </a:lvl1pPr>
            <a:lvl2pPr marL="742950" indent="-285750">
              <a:defRPr>
                <a:solidFill>
                  <a:schemeClr val="tx1"/>
                </a:solidFill>
                <a:latin typeface="华文细黑"/>
                <a:ea typeface="汉仪中等线简"/>
                <a:cs typeface="汉仪中等线简"/>
              </a:defRPr>
            </a:lvl2pPr>
            <a:lvl3pPr marL="1143000" indent="-228600">
              <a:defRPr>
                <a:solidFill>
                  <a:schemeClr val="tx1"/>
                </a:solidFill>
                <a:latin typeface="华文细黑"/>
                <a:ea typeface="汉仪中等线简"/>
                <a:cs typeface="汉仪中等线简"/>
              </a:defRPr>
            </a:lvl3pPr>
            <a:lvl4pPr marL="1600200" indent="-228600">
              <a:defRPr>
                <a:solidFill>
                  <a:schemeClr val="tx1"/>
                </a:solidFill>
                <a:latin typeface="华文细黑"/>
                <a:ea typeface="汉仪中等线简"/>
                <a:cs typeface="汉仪中等线简"/>
              </a:defRPr>
            </a:lvl4pPr>
            <a:lvl5pPr marL="2057400" indent="-228600">
              <a:defRPr>
                <a:solidFill>
                  <a:schemeClr val="tx1"/>
                </a:solidFill>
                <a:latin typeface="华文细黑"/>
                <a:ea typeface="汉仪中等线简"/>
                <a:cs typeface="汉仪中等线简"/>
              </a:defRPr>
            </a:lvl5pPr>
            <a:lvl6pPr marL="2514600" indent="-228600" fontAlgn="base">
              <a:spcBef>
                <a:spcPct val="0"/>
              </a:spcBef>
              <a:spcAft>
                <a:spcPct val="0"/>
              </a:spcAft>
              <a:defRPr>
                <a:solidFill>
                  <a:schemeClr val="tx1"/>
                </a:solidFill>
                <a:latin typeface="华文细黑"/>
                <a:ea typeface="汉仪中等线简"/>
                <a:cs typeface="汉仪中等线简"/>
              </a:defRPr>
            </a:lvl6pPr>
            <a:lvl7pPr marL="2971800" indent="-228600" fontAlgn="base">
              <a:spcBef>
                <a:spcPct val="0"/>
              </a:spcBef>
              <a:spcAft>
                <a:spcPct val="0"/>
              </a:spcAft>
              <a:defRPr>
                <a:solidFill>
                  <a:schemeClr val="tx1"/>
                </a:solidFill>
                <a:latin typeface="华文细黑"/>
                <a:ea typeface="汉仪中等线简"/>
                <a:cs typeface="汉仪中等线简"/>
              </a:defRPr>
            </a:lvl7pPr>
            <a:lvl8pPr marL="3429000" indent="-228600" fontAlgn="base">
              <a:spcBef>
                <a:spcPct val="0"/>
              </a:spcBef>
              <a:spcAft>
                <a:spcPct val="0"/>
              </a:spcAft>
              <a:defRPr>
                <a:solidFill>
                  <a:schemeClr val="tx1"/>
                </a:solidFill>
                <a:latin typeface="华文细黑"/>
                <a:ea typeface="汉仪中等线简"/>
                <a:cs typeface="汉仪中等线简"/>
              </a:defRPr>
            </a:lvl8pPr>
            <a:lvl9pPr marL="3886200" indent="-228600" fontAlgn="base">
              <a:spcBef>
                <a:spcPct val="0"/>
              </a:spcBef>
              <a:spcAft>
                <a:spcPct val="0"/>
              </a:spcAft>
              <a:defRPr>
                <a:solidFill>
                  <a:schemeClr val="tx1"/>
                </a:solidFill>
                <a:latin typeface="华文细黑"/>
                <a:ea typeface="汉仪中等线简"/>
                <a:cs typeface="汉仪中等线简"/>
              </a:defRPr>
            </a:lvl9pPr>
          </a:lstStyle>
          <a:p>
            <a:r>
              <a:rPr lang="zh-TW" altLang="en-US" sz="1600" dirty="0" smtClean="0"/>
              <a:t>依等級可能提供更優質的服務品質</a:t>
            </a:r>
            <a:r>
              <a:rPr lang="en-US" altLang="zh-TW" sz="1600" dirty="0" smtClean="0"/>
              <a:t>(</a:t>
            </a:r>
            <a:r>
              <a:rPr lang="zh-TW" altLang="en-US" sz="1600" dirty="0" smtClean="0"/>
              <a:t>例</a:t>
            </a:r>
            <a:r>
              <a:rPr lang="en-US" altLang="zh-TW" sz="1600" dirty="0" smtClean="0"/>
              <a:t>:</a:t>
            </a:r>
            <a:r>
              <a:rPr lang="zh-TW" altLang="en-US" sz="1600" dirty="0" smtClean="0"/>
              <a:t>贈送小贈品，抽獎機率提高</a:t>
            </a:r>
            <a:r>
              <a:rPr lang="en-US" altLang="zh-TW" sz="1600" dirty="0" smtClean="0"/>
              <a:t>)</a:t>
            </a:r>
            <a:endParaRPr lang="zh-TW" altLang="en-US" sz="1600"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250"/>
                                        <p:tgtEl>
                                          <p:spTgt spid="30"/>
                                        </p:tgtEl>
                                      </p:cBhvr>
                                    </p:animEffect>
                                    <p:anim calcmode="lin" valueType="num">
                                      <p:cBhvr>
                                        <p:cTn id="12" dur="250" fill="hold"/>
                                        <p:tgtEl>
                                          <p:spTgt spid="30"/>
                                        </p:tgtEl>
                                        <p:attrNameLst>
                                          <p:attrName>ppt_x</p:attrName>
                                        </p:attrNameLst>
                                      </p:cBhvr>
                                      <p:tavLst>
                                        <p:tav tm="0">
                                          <p:val>
                                            <p:strVal val="#ppt_x"/>
                                          </p:val>
                                        </p:tav>
                                        <p:tav tm="100000">
                                          <p:val>
                                            <p:strVal val="#ppt_x"/>
                                          </p:val>
                                        </p:tav>
                                      </p:tavLst>
                                    </p:anim>
                                    <p:anim calcmode="lin" valueType="num">
                                      <p:cBhvr>
                                        <p:cTn id="13" dur="250" fill="hold"/>
                                        <p:tgtEl>
                                          <p:spTgt spid="30"/>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nodeType="afterGroup">
                            <p:stCondLst>
                              <p:cond delay="18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nodeType="afterGroup">
                            <p:stCondLst>
                              <p:cond delay="2300"/>
                            </p:stCondLst>
                            <p:childTnLst>
                              <p:par>
                                <p:cTn id="22" presetID="42"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250"/>
                                        <p:tgtEl>
                                          <p:spTgt spid="35"/>
                                        </p:tgtEl>
                                      </p:cBhvr>
                                    </p:animEffect>
                                    <p:anim calcmode="lin" valueType="num">
                                      <p:cBhvr>
                                        <p:cTn id="25" dur="250" fill="hold"/>
                                        <p:tgtEl>
                                          <p:spTgt spid="35"/>
                                        </p:tgtEl>
                                        <p:attrNameLst>
                                          <p:attrName>ppt_x</p:attrName>
                                        </p:attrNameLst>
                                      </p:cBhvr>
                                      <p:tavLst>
                                        <p:tav tm="0">
                                          <p:val>
                                            <p:strVal val="#ppt_x"/>
                                          </p:val>
                                        </p:tav>
                                        <p:tav tm="100000">
                                          <p:val>
                                            <p:strVal val="#ppt_x"/>
                                          </p:val>
                                        </p:tav>
                                      </p:tavLst>
                                    </p:anim>
                                    <p:anim calcmode="lin" valueType="num">
                                      <p:cBhvr>
                                        <p:cTn id="26" dur="250" fill="hold"/>
                                        <p:tgtEl>
                                          <p:spTgt spid="35"/>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0"/>
                                  </p:stCondLst>
                                  <p:iterate type="wd">
                                    <p:tmPct val="10000"/>
                                  </p:iterate>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nodeType="afterGroup">
                            <p:stCondLst>
                              <p:cond delay="3150"/>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nodeType="afterGroup">
                            <p:stCondLst>
                              <p:cond delay="3650"/>
                            </p:stCondLst>
                            <p:childTnLst>
                              <p:par>
                                <p:cTn id="35" presetID="42"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250"/>
                                        <p:tgtEl>
                                          <p:spTgt spid="43"/>
                                        </p:tgtEl>
                                      </p:cBhvr>
                                    </p:animEffect>
                                    <p:anim calcmode="lin" valueType="num">
                                      <p:cBhvr>
                                        <p:cTn id="38" dur="250" fill="hold"/>
                                        <p:tgtEl>
                                          <p:spTgt spid="43"/>
                                        </p:tgtEl>
                                        <p:attrNameLst>
                                          <p:attrName>ppt_x</p:attrName>
                                        </p:attrNameLst>
                                      </p:cBhvr>
                                      <p:tavLst>
                                        <p:tav tm="0">
                                          <p:val>
                                            <p:strVal val="#ppt_x"/>
                                          </p:val>
                                        </p:tav>
                                        <p:tav tm="100000">
                                          <p:val>
                                            <p:strVal val="#ppt_x"/>
                                          </p:val>
                                        </p:tav>
                                      </p:tavLst>
                                    </p:anim>
                                    <p:anim calcmode="lin" valueType="num">
                                      <p:cBhvr>
                                        <p:cTn id="39" dur="250" fill="hold"/>
                                        <p:tgtEl>
                                          <p:spTgt spid="43"/>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0"/>
                                  </p:stCondLst>
                                  <p:iterate type="wd">
                                    <p:tmPct val="10000"/>
                                  </p:iterate>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par>
                                <p:cTn id="43" presetID="10"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22" presetClass="entr" presetSubtype="8"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nodeType="afterGroup">
                            <p:stCondLst>
                              <p:cond delay="4500"/>
                            </p:stCondLst>
                            <p:childTnLst>
                              <p:par>
                                <p:cTn id="50" presetID="42" presetClass="entr" presetSubtype="0"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50"/>
                                        <p:tgtEl>
                                          <p:spTgt spid="48"/>
                                        </p:tgtEl>
                                      </p:cBhvr>
                                    </p:animEffect>
                                    <p:anim calcmode="lin" valueType="num">
                                      <p:cBhvr>
                                        <p:cTn id="53" dur="250" fill="hold"/>
                                        <p:tgtEl>
                                          <p:spTgt spid="48"/>
                                        </p:tgtEl>
                                        <p:attrNameLst>
                                          <p:attrName>ppt_x</p:attrName>
                                        </p:attrNameLst>
                                      </p:cBhvr>
                                      <p:tavLst>
                                        <p:tav tm="0">
                                          <p:val>
                                            <p:strVal val="#ppt_x"/>
                                          </p:val>
                                        </p:tav>
                                        <p:tav tm="100000">
                                          <p:val>
                                            <p:strVal val="#ppt_x"/>
                                          </p:val>
                                        </p:tav>
                                      </p:tavLst>
                                    </p:anim>
                                    <p:anim calcmode="lin" valueType="num">
                                      <p:cBhvr>
                                        <p:cTn id="54" dur="250" fill="hold"/>
                                        <p:tgtEl>
                                          <p:spTgt spid="48"/>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0"/>
                                  </p:stCondLst>
                                  <p:iterate type="wd">
                                    <p:tmPct val="10000"/>
                                  </p:iterate>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43" grpId="0"/>
      <p:bldP spid="44" grpId="0"/>
      <p:bldP spid="35" grpId="0"/>
      <p:bldP spid="36" grpId="0" animBg="1"/>
      <p:bldP spid="48" grpId="0"/>
      <p:bldP spid="49" grpId="0" animBg="1"/>
    </p:bldLst>
  </p:timing>
</p:sld>
</file>

<file path=ppt/theme/theme1.xml><?xml version="1.0" encoding="utf-8"?>
<a:theme xmlns:a="http://schemas.openxmlformats.org/drawingml/2006/main" name="Office 主题​​">
  <a:themeElements>
    <a:clrScheme name="商务04">
      <a:dk1>
        <a:sysClr val="windowText" lastClr="000000"/>
      </a:dk1>
      <a:lt1>
        <a:sysClr val="window" lastClr="FFFFFF"/>
      </a:lt1>
      <a:dk2>
        <a:srgbClr val="44546A"/>
      </a:dk2>
      <a:lt2>
        <a:srgbClr val="E7E6E6"/>
      </a:lt2>
      <a:accent1>
        <a:srgbClr val="2476B5"/>
      </a:accent1>
      <a:accent2>
        <a:srgbClr val="45B058"/>
      </a:accent2>
      <a:accent3>
        <a:srgbClr val="364D76"/>
      </a:accent3>
      <a:accent4>
        <a:srgbClr val="FAFAFA"/>
      </a:accent4>
      <a:accent5>
        <a:srgbClr val="1D2E4B"/>
      </a:accent5>
      <a:accent6>
        <a:srgbClr val="70AD47"/>
      </a:accent6>
      <a:hlink>
        <a:srgbClr val="0563C1"/>
      </a:hlink>
      <a:folHlink>
        <a:srgbClr val="954F72"/>
      </a:folHlink>
    </a:clrScheme>
    <a:fontScheme name="我的字体1">
      <a:majorFont>
        <a:latin typeface="Nexa Bold"/>
        <a:ea typeface="方正北魏楷书简体"/>
        <a:cs typeface=""/>
      </a:majorFont>
      <a:minorFont>
        <a:latin typeface="华文细黑"/>
        <a:ea typeface="汉仪中等线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1881</Words>
  <Application>Microsoft Office PowerPoint</Application>
  <PresentationFormat>自訂</PresentationFormat>
  <Paragraphs>249</Paragraphs>
  <Slides>23</Slides>
  <Notes>4</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23</vt:i4>
      </vt:variant>
    </vt:vector>
  </HeadingPairs>
  <TitlesOfParts>
    <vt:vector size="35" baseType="lpstr">
      <vt:lpstr>华文细黑</vt:lpstr>
      <vt:lpstr>汉仪中等线简</vt:lpstr>
      <vt:lpstr>Arial</vt:lpstr>
      <vt:lpstr>Nexa Bold</vt:lpstr>
      <vt:lpstr>方正北魏楷书简体</vt:lpstr>
      <vt:lpstr>DengXian</vt:lpstr>
      <vt:lpstr>Calibri Light</vt:lpstr>
      <vt:lpstr>SimSun</vt:lpstr>
      <vt:lpstr>Calibri</vt:lpstr>
      <vt:lpstr>Microsoft YaHei</vt:lpstr>
      <vt:lpstr>Meiryo</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nekoto</cp:lastModifiedBy>
  <cp:revision>134</cp:revision>
  <dcterms:created xsi:type="dcterms:W3CDTF">2016-10-18T08:47:11Z</dcterms:created>
  <dcterms:modified xsi:type="dcterms:W3CDTF">2017-06-14T17:27:30Z</dcterms:modified>
</cp:coreProperties>
</file>