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94660"/>
  </p:normalViewPr>
  <p:slideViewPr>
    <p:cSldViewPr snapToGrid="0">
      <p:cViewPr>
        <p:scale>
          <a:sx n="100" d="100"/>
          <a:sy n="100" d="100"/>
        </p:scale>
        <p:origin x="48" y="-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9061-53C3-4439-A172-B422517FF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1703A-24E0-4D9D-90F5-1053B9A25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2FEE-7676-4B66-964E-901E7149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1316-5F83-4149-AEAB-C474683D25F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C55A6-49C3-49B6-9B6D-954A5237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83046-45E9-4DBA-B6A7-73F72CB1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03C-FC68-4C26-A1F1-15C9A1F57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92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CD04-82B7-489C-A1AD-964DECFE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318E4-5345-4580-A716-80B8D734B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1BC0-BC31-4B95-801E-DC4CA1EC1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1316-5F83-4149-AEAB-C474683D25F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E43CE-C1D8-4FCE-8C83-71301263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F2B77-EE35-4455-9D5C-81A99A61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03C-FC68-4C26-A1F1-15C9A1F57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57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427D0-3AAA-48D8-AA33-E48A63A2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B8A54-8EFF-4B20-982A-20E18D93E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257EA-8C5A-46FC-848F-4FF607264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1316-5F83-4149-AEAB-C474683D25F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2AD8-DAFD-415A-8720-D6D3828D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E2C51-A26B-47A8-BBF8-4E5756E7C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03C-FC68-4C26-A1F1-15C9A1F57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07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42FF-9D0A-408F-9CA2-7D13079A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1F3E1-6025-426A-88D4-AF680E13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0C1EE-E9D5-4D57-AA19-5D21522C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1316-5F83-4149-AEAB-C474683D25F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C2604-7577-4E6D-BB58-3E825028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1F843-BEB2-46E0-B68A-2AC03D3A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03C-FC68-4C26-A1F1-15C9A1F57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77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87B6-12BF-4BD9-9785-A98B853F6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C6B02-4AB3-414E-8E26-94C1044E7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0E3BB-DCD6-4512-BC69-0832B5F8C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1316-5F83-4149-AEAB-C474683D25F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1C70D-3756-4566-8C29-4DD8015F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1DC0-74A2-4311-A068-0FF689D3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03C-FC68-4C26-A1F1-15C9A1F57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32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1455-AE30-43E8-A219-EE73A5FA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6482-2BD4-41AE-AFE9-EF92CB901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0F323-4C38-47AD-B20B-D6F02BE10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BEE37-A614-492D-A655-BA0B6166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1316-5F83-4149-AEAB-C474683D25F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87FBA-674B-4325-8E53-CCA1E471F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D0CDB-655E-45C7-82FE-35C986FD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03C-FC68-4C26-A1F1-15C9A1F57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186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4402-38DE-4D47-B1AC-52E1A1A8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D076B-2507-4938-93D6-22CCEC908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85890-DEE6-46C9-82EB-46F820200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87B96-2F73-4FC0-80B2-832B344B44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54C0C-E699-4103-9471-0B72D093B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66F77-25DD-46C6-8E7A-398C5DA4C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1316-5F83-4149-AEAB-C474683D25F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1485F-8195-417A-8AC4-594BC5D2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E2235-6661-43AD-9EC7-2B4C370A7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03C-FC68-4C26-A1F1-15C9A1F57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54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B0AE-6AAE-41C1-86A1-1CF4353A0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810ED-D9AF-44E8-9174-7301CB74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1316-5F83-4149-AEAB-C474683D25F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98560-BFC5-4A92-AD3D-33E3216D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6AF73-802B-4A15-952F-C7385580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03C-FC68-4C26-A1F1-15C9A1F57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629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B52229-B856-4B20-8EB6-8E14B0BA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1316-5F83-4149-AEAB-C474683D25F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D7FF7-67F1-4A10-9592-9BAA78242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A11B4-FACC-4FA0-BFF4-3B178490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03C-FC68-4C26-A1F1-15C9A1F57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98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9246-2C50-44C9-9B20-1B953B2BB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8D76-9132-4A91-AF8C-EFBF2089A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0BF56-C44D-49AE-A675-F93130DB6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9BC8E-DF40-4A95-A9C2-90F9C5EB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1316-5F83-4149-AEAB-C474683D25F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C240-416B-4AA6-8FA6-027AC04DF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D857E-8A43-447F-9C33-003C2BB7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03C-FC68-4C26-A1F1-15C9A1F57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00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E8B6-18CB-409E-9D5D-C0C8C0CF3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3C51F-880D-4569-911D-AEDACF16F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B78B0-91FD-4D55-85B9-184218E39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39066-42D1-42A1-A9A4-84E90D2A7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1316-5F83-4149-AEAB-C474683D25F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ACC58-C4D1-486E-A0AF-561D170AD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A6E41B-F36B-4D7D-BF47-A3E36836F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0F03C-FC68-4C26-A1F1-15C9A1F57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44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15D5A8-BD97-42D3-97B3-3BE5CD19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4EADA-A395-4C0A-8F5F-3037EA53F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40204-445E-46BD-AFAE-86D430326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71316-5F83-4149-AEAB-C474683D25F5}" type="datetimeFigureOut">
              <a:rPr lang="en-GB" smtClean="0"/>
              <a:t>19/02/2021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ED143-3520-40D8-A6AF-A43F3CEBD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A7C13-4EA1-43F4-B8A3-C6525D7B1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0F03C-FC68-4C26-A1F1-15C9A1F571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81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60F74304-0676-4D9D-B552-E270168149FC}"/>
              </a:ext>
            </a:extLst>
          </p:cNvPr>
          <p:cNvSpPr/>
          <p:nvPr/>
        </p:nvSpPr>
        <p:spPr>
          <a:xfrm>
            <a:off x="7696510" y="5913601"/>
            <a:ext cx="1169988" cy="722312"/>
          </a:xfrm>
          <a:custGeom>
            <a:avLst/>
            <a:gdLst>
              <a:gd name="connsiteX0" fmla="*/ 292100 w 900112"/>
              <a:gd name="connsiteY0" fmla="*/ 0 h 512762"/>
              <a:gd name="connsiteX1" fmla="*/ 900112 w 900112"/>
              <a:gd name="connsiteY1" fmla="*/ 290512 h 512762"/>
              <a:gd name="connsiteX2" fmla="*/ 609600 w 900112"/>
              <a:gd name="connsiteY2" fmla="*/ 512762 h 512762"/>
              <a:gd name="connsiteX3" fmla="*/ 0 w 900112"/>
              <a:gd name="connsiteY3" fmla="*/ 220662 h 512762"/>
              <a:gd name="connsiteX4" fmla="*/ 292100 w 900112"/>
              <a:gd name="connsiteY4" fmla="*/ 0 h 512762"/>
              <a:gd name="connsiteX0" fmla="*/ 292100 w 895350"/>
              <a:gd name="connsiteY0" fmla="*/ 0 h 512762"/>
              <a:gd name="connsiteX1" fmla="*/ 895350 w 895350"/>
              <a:gd name="connsiteY1" fmla="*/ 288925 h 512762"/>
              <a:gd name="connsiteX2" fmla="*/ 609600 w 895350"/>
              <a:gd name="connsiteY2" fmla="*/ 512762 h 512762"/>
              <a:gd name="connsiteX3" fmla="*/ 0 w 895350"/>
              <a:gd name="connsiteY3" fmla="*/ 220662 h 512762"/>
              <a:gd name="connsiteX4" fmla="*/ 292100 w 895350"/>
              <a:gd name="connsiteY4" fmla="*/ 0 h 512762"/>
              <a:gd name="connsiteX0" fmla="*/ 292100 w 895350"/>
              <a:gd name="connsiteY0" fmla="*/ 0 h 512762"/>
              <a:gd name="connsiteX1" fmla="*/ 895350 w 895350"/>
              <a:gd name="connsiteY1" fmla="*/ 288925 h 512762"/>
              <a:gd name="connsiteX2" fmla="*/ 609600 w 895350"/>
              <a:gd name="connsiteY2" fmla="*/ 512762 h 512762"/>
              <a:gd name="connsiteX3" fmla="*/ 0 w 895350"/>
              <a:gd name="connsiteY3" fmla="*/ 220662 h 512762"/>
              <a:gd name="connsiteX4" fmla="*/ 292100 w 895350"/>
              <a:gd name="connsiteY4" fmla="*/ 0 h 512762"/>
              <a:gd name="connsiteX0" fmla="*/ 566738 w 1169988"/>
              <a:gd name="connsiteY0" fmla="*/ 0 h 512762"/>
              <a:gd name="connsiteX1" fmla="*/ 1169988 w 1169988"/>
              <a:gd name="connsiteY1" fmla="*/ 288925 h 512762"/>
              <a:gd name="connsiteX2" fmla="*/ 884238 w 1169988"/>
              <a:gd name="connsiteY2" fmla="*/ 512762 h 512762"/>
              <a:gd name="connsiteX3" fmla="*/ 0 w 1169988"/>
              <a:gd name="connsiteY3" fmla="*/ 431800 h 512762"/>
              <a:gd name="connsiteX4" fmla="*/ 566738 w 1169988"/>
              <a:gd name="connsiteY4" fmla="*/ 0 h 512762"/>
              <a:gd name="connsiteX0" fmla="*/ 566738 w 1169988"/>
              <a:gd name="connsiteY0" fmla="*/ 0 h 722312"/>
              <a:gd name="connsiteX1" fmla="*/ 1169988 w 1169988"/>
              <a:gd name="connsiteY1" fmla="*/ 288925 h 722312"/>
              <a:gd name="connsiteX2" fmla="*/ 625476 w 1169988"/>
              <a:gd name="connsiteY2" fmla="*/ 722312 h 722312"/>
              <a:gd name="connsiteX3" fmla="*/ 0 w 1169988"/>
              <a:gd name="connsiteY3" fmla="*/ 431800 h 722312"/>
              <a:gd name="connsiteX4" fmla="*/ 566738 w 1169988"/>
              <a:gd name="connsiteY4" fmla="*/ 0 h 722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9988" h="722312">
                <a:moveTo>
                  <a:pt x="566738" y="0"/>
                </a:moveTo>
                <a:lnTo>
                  <a:pt x="1169988" y="288925"/>
                </a:lnTo>
                <a:lnTo>
                  <a:pt x="625476" y="722312"/>
                </a:lnTo>
                <a:lnTo>
                  <a:pt x="0" y="431800"/>
                </a:lnTo>
                <a:lnTo>
                  <a:pt x="566738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F82BC658-183E-4201-B2EB-4679B31730B3}"/>
              </a:ext>
            </a:extLst>
          </p:cNvPr>
          <p:cNvSpPr/>
          <p:nvPr/>
        </p:nvSpPr>
        <p:spPr>
          <a:xfrm>
            <a:off x="7697789" y="6261100"/>
            <a:ext cx="620712" cy="104775"/>
          </a:xfrm>
          <a:custGeom>
            <a:avLst/>
            <a:gdLst>
              <a:gd name="connsiteX0" fmla="*/ 0 w 598487"/>
              <a:gd name="connsiteY0" fmla="*/ 93663 h 93663"/>
              <a:gd name="connsiteX1" fmla="*/ 593725 w 598487"/>
              <a:gd name="connsiteY1" fmla="*/ 49213 h 93663"/>
              <a:gd name="connsiteX2" fmla="*/ 598487 w 598487"/>
              <a:gd name="connsiteY2" fmla="*/ 19050 h 93663"/>
              <a:gd name="connsiteX3" fmla="*/ 560387 w 598487"/>
              <a:gd name="connsiteY3" fmla="*/ 0 h 93663"/>
              <a:gd name="connsiteX4" fmla="*/ 39687 w 598487"/>
              <a:gd name="connsiteY4" fmla="*/ 42863 h 93663"/>
              <a:gd name="connsiteX5" fmla="*/ 0 w 598487"/>
              <a:gd name="connsiteY5" fmla="*/ 93663 h 93663"/>
              <a:gd name="connsiteX0" fmla="*/ 52388 w 650875"/>
              <a:gd name="connsiteY0" fmla="*/ 93663 h 93663"/>
              <a:gd name="connsiteX1" fmla="*/ 646113 w 650875"/>
              <a:gd name="connsiteY1" fmla="*/ 49213 h 93663"/>
              <a:gd name="connsiteX2" fmla="*/ 650875 w 650875"/>
              <a:gd name="connsiteY2" fmla="*/ 19050 h 93663"/>
              <a:gd name="connsiteX3" fmla="*/ 612775 w 650875"/>
              <a:gd name="connsiteY3" fmla="*/ 0 h 93663"/>
              <a:gd name="connsiteX4" fmla="*/ 92075 w 650875"/>
              <a:gd name="connsiteY4" fmla="*/ 42863 h 93663"/>
              <a:gd name="connsiteX5" fmla="*/ 0 w 650875"/>
              <a:gd name="connsiteY5" fmla="*/ 39688 h 93663"/>
              <a:gd name="connsiteX6" fmla="*/ 52388 w 650875"/>
              <a:gd name="connsiteY6" fmla="*/ 93663 h 93663"/>
              <a:gd name="connsiteX0" fmla="*/ 77788 w 650875"/>
              <a:gd name="connsiteY0" fmla="*/ 104775 h 104775"/>
              <a:gd name="connsiteX1" fmla="*/ 646113 w 650875"/>
              <a:gd name="connsiteY1" fmla="*/ 49213 h 104775"/>
              <a:gd name="connsiteX2" fmla="*/ 650875 w 650875"/>
              <a:gd name="connsiteY2" fmla="*/ 19050 h 104775"/>
              <a:gd name="connsiteX3" fmla="*/ 612775 w 650875"/>
              <a:gd name="connsiteY3" fmla="*/ 0 h 104775"/>
              <a:gd name="connsiteX4" fmla="*/ 92075 w 650875"/>
              <a:gd name="connsiteY4" fmla="*/ 42863 h 104775"/>
              <a:gd name="connsiteX5" fmla="*/ 0 w 650875"/>
              <a:gd name="connsiteY5" fmla="*/ 39688 h 104775"/>
              <a:gd name="connsiteX6" fmla="*/ 77788 w 650875"/>
              <a:gd name="connsiteY6" fmla="*/ 104775 h 104775"/>
              <a:gd name="connsiteX0" fmla="*/ 60325 w 633412"/>
              <a:gd name="connsiteY0" fmla="*/ 104775 h 104775"/>
              <a:gd name="connsiteX1" fmla="*/ 628650 w 633412"/>
              <a:gd name="connsiteY1" fmla="*/ 49213 h 104775"/>
              <a:gd name="connsiteX2" fmla="*/ 633412 w 633412"/>
              <a:gd name="connsiteY2" fmla="*/ 19050 h 104775"/>
              <a:gd name="connsiteX3" fmla="*/ 595312 w 633412"/>
              <a:gd name="connsiteY3" fmla="*/ 0 h 104775"/>
              <a:gd name="connsiteX4" fmla="*/ 74612 w 633412"/>
              <a:gd name="connsiteY4" fmla="*/ 42863 h 104775"/>
              <a:gd name="connsiteX5" fmla="*/ 0 w 633412"/>
              <a:gd name="connsiteY5" fmla="*/ 80963 h 104775"/>
              <a:gd name="connsiteX6" fmla="*/ 60325 w 633412"/>
              <a:gd name="connsiteY6" fmla="*/ 104775 h 104775"/>
              <a:gd name="connsiteX0" fmla="*/ 60325 w 633412"/>
              <a:gd name="connsiteY0" fmla="*/ 104775 h 104775"/>
              <a:gd name="connsiteX1" fmla="*/ 628650 w 633412"/>
              <a:gd name="connsiteY1" fmla="*/ 49213 h 104775"/>
              <a:gd name="connsiteX2" fmla="*/ 633412 w 633412"/>
              <a:gd name="connsiteY2" fmla="*/ 19050 h 104775"/>
              <a:gd name="connsiteX3" fmla="*/ 595312 w 633412"/>
              <a:gd name="connsiteY3" fmla="*/ 0 h 104775"/>
              <a:gd name="connsiteX4" fmla="*/ 65087 w 633412"/>
              <a:gd name="connsiteY4" fmla="*/ 55563 h 104775"/>
              <a:gd name="connsiteX5" fmla="*/ 0 w 633412"/>
              <a:gd name="connsiteY5" fmla="*/ 80963 h 104775"/>
              <a:gd name="connsiteX6" fmla="*/ 60325 w 633412"/>
              <a:gd name="connsiteY6" fmla="*/ 104775 h 104775"/>
              <a:gd name="connsiteX0" fmla="*/ 47625 w 620712"/>
              <a:gd name="connsiteY0" fmla="*/ 104775 h 104775"/>
              <a:gd name="connsiteX1" fmla="*/ 615950 w 620712"/>
              <a:gd name="connsiteY1" fmla="*/ 49213 h 104775"/>
              <a:gd name="connsiteX2" fmla="*/ 620712 w 620712"/>
              <a:gd name="connsiteY2" fmla="*/ 19050 h 104775"/>
              <a:gd name="connsiteX3" fmla="*/ 582612 w 620712"/>
              <a:gd name="connsiteY3" fmla="*/ 0 h 104775"/>
              <a:gd name="connsiteX4" fmla="*/ 52387 w 620712"/>
              <a:gd name="connsiteY4" fmla="*/ 55563 h 104775"/>
              <a:gd name="connsiteX5" fmla="*/ 0 w 620712"/>
              <a:gd name="connsiteY5" fmla="*/ 82551 h 104775"/>
              <a:gd name="connsiteX6" fmla="*/ 47625 w 620712"/>
              <a:gd name="connsiteY6" fmla="*/ 104775 h 104775"/>
              <a:gd name="connsiteX0" fmla="*/ 47625 w 620712"/>
              <a:gd name="connsiteY0" fmla="*/ 104775 h 104775"/>
              <a:gd name="connsiteX1" fmla="*/ 600075 w 620712"/>
              <a:gd name="connsiteY1" fmla="*/ 49213 h 104775"/>
              <a:gd name="connsiteX2" fmla="*/ 620712 w 620712"/>
              <a:gd name="connsiteY2" fmla="*/ 19050 h 104775"/>
              <a:gd name="connsiteX3" fmla="*/ 582612 w 620712"/>
              <a:gd name="connsiteY3" fmla="*/ 0 h 104775"/>
              <a:gd name="connsiteX4" fmla="*/ 52387 w 620712"/>
              <a:gd name="connsiteY4" fmla="*/ 55563 h 104775"/>
              <a:gd name="connsiteX5" fmla="*/ 0 w 620712"/>
              <a:gd name="connsiteY5" fmla="*/ 82551 h 104775"/>
              <a:gd name="connsiteX6" fmla="*/ 47625 w 620712"/>
              <a:gd name="connsiteY6" fmla="*/ 104775 h 104775"/>
              <a:gd name="connsiteX0" fmla="*/ 47625 w 620712"/>
              <a:gd name="connsiteY0" fmla="*/ 104775 h 104775"/>
              <a:gd name="connsiteX1" fmla="*/ 600075 w 620712"/>
              <a:gd name="connsiteY1" fmla="*/ 49213 h 104775"/>
              <a:gd name="connsiteX2" fmla="*/ 620712 w 620712"/>
              <a:gd name="connsiteY2" fmla="*/ 19050 h 104775"/>
              <a:gd name="connsiteX3" fmla="*/ 582612 w 620712"/>
              <a:gd name="connsiteY3" fmla="*/ 0 h 104775"/>
              <a:gd name="connsiteX4" fmla="*/ 52387 w 620712"/>
              <a:gd name="connsiteY4" fmla="*/ 55563 h 104775"/>
              <a:gd name="connsiteX5" fmla="*/ 0 w 620712"/>
              <a:gd name="connsiteY5" fmla="*/ 82551 h 104775"/>
              <a:gd name="connsiteX6" fmla="*/ 47625 w 620712"/>
              <a:gd name="connsiteY6" fmla="*/ 104775 h 104775"/>
              <a:gd name="connsiteX0" fmla="*/ 47625 w 620712"/>
              <a:gd name="connsiteY0" fmla="*/ 104775 h 104775"/>
              <a:gd name="connsiteX1" fmla="*/ 600075 w 620712"/>
              <a:gd name="connsiteY1" fmla="*/ 49213 h 104775"/>
              <a:gd name="connsiteX2" fmla="*/ 620712 w 620712"/>
              <a:gd name="connsiteY2" fmla="*/ 19050 h 104775"/>
              <a:gd name="connsiteX3" fmla="*/ 582612 w 620712"/>
              <a:gd name="connsiteY3" fmla="*/ 0 h 104775"/>
              <a:gd name="connsiteX4" fmla="*/ 52387 w 620712"/>
              <a:gd name="connsiteY4" fmla="*/ 55563 h 104775"/>
              <a:gd name="connsiteX5" fmla="*/ 0 w 620712"/>
              <a:gd name="connsiteY5" fmla="*/ 82551 h 104775"/>
              <a:gd name="connsiteX6" fmla="*/ 47625 w 620712"/>
              <a:gd name="connsiteY6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712" h="104775">
                <a:moveTo>
                  <a:pt x="47625" y="104775"/>
                </a:moveTo>
                <a:lnTo>
                  <a:pt x="600075" y="49213"/>
                </a:lnTo>
                <a:cubicBezTo>
                  <a:pt x="621242" y="42334"/>
                  <a:pt x="613833" y="29104"/>
                  <a:pt x="620712" y="19050"/>
                </a:cubicBezTo>
                <a:lnTo>
                  <a:pt x="582612" y="0"/>
                </a:lnTo>
                <a:lnTo>
                  <a:pt x="52387" y="55563"/>
                </a:lnTo>
                <a:cubicBezTo>
                  <a:pt x="20638" y="64558"/>
                  <a:pt x="7937" y="75143"/>
                  <a:pt x="0" y="82551"/>
                </a:cubicBezTo>
                <a:lnTo>
                  <a:pt x="47625" y="10477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8FF5163E-8CFA-4F43-91A6-4C16EF45D18F}"/>
              </a:ext>
            </a:extLst>
          </p:cNvPr>
          <p:cNvSpPr/>
          <p:nvPr/>
        </p:nvSpPr>
        <p:spPr>
          <a:xfrm>
            <a:off x="8274779" y="5828113"/>
            <a:ext cx="620712" cy="104775"/>
          </a:xfrm>
          <a:custGeom>
            <a:avLst/>
            <a:gdLst>
              <a:gd name="connsiteX0" fmla="*/ 0 w 598487"/>
              <a:gd name="connsiteY0" fmla="*/ 93663 h 93663"/>
              <a:gd name="connsiteX1" fmla="*/ 593725 w 598487"/>
              <a:gd name="connsiteY1" fmla="*/ 49213 h 93663"/>
              <a:gd name="connsiteX2" fmla="*/ 598487 w 598487"/>
              <a:gd name="connsiteY2" fmla="*/ 19050 h 93663"/>
              <a:gd name="connsiteX3" fmla="*/ 560387 w 598487"/>
              <a:gd name="connsiteY3" fmla="*/ 0 h 93663"/>
              <a:gd name="connsiteX4" fmla="*/ 39687 w 598487"/>
              <a:gd name="connsiteY4" fmla="*/ 42863 h 93663"/>
              <a:gd name="connsiteX5" fmla="*/ 0 w 598487"/>
              <a:gd name="connsiteY5" fmla="*/ 93663 h 93663"/>
              <a:gd name="connsiteX0" fmla="*/ 52388 w 650875"/>
              <a:gd name="connsiteY0" fmla="*/ 93663 h 93663"/>
              <a:gd name="connsiteX1" fmla="*/ 646113 w 650875"/>
              <a:gd name="connsiteY1" fmla="*/ 49213 h 93663"/>
              <a:gd name="connsiteX2" fmla="*/ 650875 w 650875"/>
              <a:gd name="connsiteY2" fmla="*/ 19050 h 93663"/>
              <a:gd name="connsiteX3" fmla="*/ 612775 w 650875"/>
              <a:gd name="connsiteY3" fmla="*/ 0 h 93663"/>
              <a:gd name="connsiteX4" fmla="*/ 92075 w 650875"/>
              <a:gd name="connsiteY4" fmla="*/ 42863 h 93663"/>
              <a:gd name="connsiteX5" fmla="*/ 0 w 650875"/>
              <a:gd name="connsiteY5" fmla="*/ 39688 h 93663"/>
              <a:gd name="connsiteX6" fmla="*/ 52388 w 650875"/>
              <a:gd name="connsiteY6" fmla="*/ 93663 h 93663"/>
              <a:gd name="connsiteX0" fmla="*/ 77788 w 650875"/>
              <a:gd name="connsiteY0" fmla="*/ 104775 h 104775"/>
              <a:gd name="connsiteX1" fmla="*/ 646113 w 650875"/>
              <a:gd name="connsiteY1" fmla="*/ 49213 h 104775"/>
              <a:gd name="connsiteX2" fmla="*/ 650875 w 650875"/>
              <a:gd name="connsiteY2" fmla="*/ 19050 h 104775"/>
              <a:gd name="connsiteX3" fmla="*/ 612775 w 650875"/>
              <a:gd name="connsiteY3" fmla="*/ 0 h 104775"/>
              <a:gd name="connsiteX4" fmla="*/ 92075 w 650875"/>
              <a:gd name="connsiteY4" fmla="*/ 42863 h 104775"/>
              <a:gd name="connsiteX5" fmla="*/ 0 w 650875"/>
              <a:gd name="connsiteY5" fmla="*/ 39688 h 104775"/>
              <a:gd name="connsiteX6" fmla="*/ 77788 w 650875"/>
              <a:gd name="connsiteY6" fmla="*/ 104775 h 104775"/>
              <a:gd name="connsiteX0" fmla="*/ 60325 w 633412"/>
              <a:gd name="connsiteY0" fmla="*/ 104775 h 104775"/>
              <a:gd name="connsiteX1" fmla="*/ 628650 w 633412"/>
              <a:gd name="connsiteY1" fmla="*/ 49213 h 104775"/>
              <a:gd name="connsiteX2" fmla="*/ 633412 w 633412"/>
              <a:gd name="connsiteY2" fmla="*/ 19050 h 104775"/>
              <a:gd name="connsiteX3" fmla="*/ 595312 w 633412"/>
              <a:gd name="connsiteY3" fmla="*/ 0 h 104775"/>
              <a:gd name="connsiteX4" fmla="*/ 74612 w 633412"/>
              <a:gd name="connsiteY4" fmla="*/ 42863 h 104775"/>
              <a:gd name="connsiteX5" fmla="*/ 0 w 633412"/>
              <a:gd name="connsiteY5" fmla="*/ 80963 h 104775"/>
              <a:gd name="connsiteX6" fmla="*/ 60325 w 633412"/>
              <a:gd name="connsiteY6" fmla="*/ 104775 h 104775"/>
              <a:gd name="connsiteX0" fmla="*/ 60325 w 633412"/>
              <a:gd name="connsiteY0" fmla="*/ 104775 h 104775"/>
              <a:gd name="connsiteX1" fmla="*/ 628650 w 633412"/>
              <a:gd name="connsiteY1" fmla="*/ 49213 h 104775"/>
              <a:gd name="connsiteX2" fmla="*/ 633412 w 633412"/>
              <a:gd name="connsiteY2" fmla="*/ 19050 h 104775"/>
              <a:gd name="connsiteX3" fmla="*/ 595312 w 633412"/>
              <a:gd name="connsiteY3" fmla="*/ 0 h 104775"/>
              <a:gd name="connsiteX4" fmla="*/ 65087 w 633412"/>
              <a:gd name="connsiteY4" fmla="*/ 55563 h 104775"/>
              <a:gd name="connsiteX5" fmla="*/ 0 w 633412"/>
              <a:gd name="connsiteY5" fmla="*/ 80963 h 104775"/>
              <a:gd name="connsiteX6" fmla="*/ 60325 w 633412"/>
              <a:gd name="connsiteY6" fmla="*/ 104775 h 104775"/>
              <a:gd name="connsiteX0" fmla="*/ 47625 w 620712"/>
              <a:gd name="connsiteY0" fmla="*/ 104775 h 104775"/>
              <a:gd name="connsiteX1" fmla="*/ 615950 w 620712"/>
              <a:gd name="connsiteY1" fmla="*/ 49213 h 104775"/>
              <a:gd name="connsiteX2" fmla="*/ 620712 w 620712"/>
              <a:gd name="connsiteY2" fmla="*/ 19050 h 104775"/>
              <a:gd name="connsiteX3" fmla="*/ 582612 w 620712"/>
              <a:gd name="connsiteY3" fmla="*/ 0 h 104775"/>
              <a:gd name="connsiteX4" fmla="*/ 52387 w 620712"/>
              <a:gd name="connsiteY4" fmla="*/ 55563 h 104775"/>
              <a:gd name="connsiteX5" fmla="*/ 0 w 620712"/>
              <a:gd name="connsiteY5" fmla="*/ 82551 h 104775"/>
              <a:gd name="connsiteX6" fmla="*/ 47625 w 620712"/>
              <a:gd name="connsiteY6" fmla="*/ 104775 h 104775"/>
              <a:gd name="connsiteX0" fmla="*/ 47625 w 620712"/>
              <a:gd name="connsiteY0" fmla="*/ 104775 h 104775"/>
              <a:gd name="connsiteX1" fmla="*/ 600075 w 620712"/>
              <a:gd name="connsiteY1" fmla="*/ 49213 h 104775"/>
              <a:gd name="connsiteX2" fmla="*/ 620712 w 620712"/>
              <a:gd name="connsiteY2" fmla="*/ 19050 h 104775"/>
              <a:gd name="connsiteX3" fmla="*/ 582612 w 620712"/>
              <a:gd name="connsiteY3" fmla="*/ 0 h 104775"/>
              <a:gd name="connsiteX4" fmla="*/ 52387 w 620712"/>
              <a:gd name="connsiteY4" fmla="*/ 55563 h 104775"/>
              <a:gd name="connsiteX5" fmla="*/ 0 w 620712"/>
              <a:gd name="connsiteY5" fmla="*/ 82551 h 104775"/>
              <a:gd name="connsiteX6" fmla="*/ 47625 w 620712"/>
              <a:gd name="connsiteY6" fmla="*/ 104775 h 104775"/>
              <a:gd name="connsiteX0" fmla="*/ 47625 w 620712"/>
              <a:gd name="connsiteY0" fmla="*/ 104775 h 104775"/>
              <a:gd name="connsiteX1" fmla="*/ 600075 w 620712"/>
              <a:gd name="connsiteY1" fmla="*/ 49213 h 104775"/>
              <a:gd name="connsiteX2" fmla="*/ 620712 w 620712"/>
              <a:gd name="connsiteY2" fmla="*/ 19050 h 104775"/>
              <a:gd name="connsiteX3" fmla="*/ 582612 w 620712"/>
              <a:gd name="connsiteY3" fmla="*/ 0 h 104775"/>
              <a:gd name="connsiteX4" fmla="*/ 52387 w 620712"/>
              <a:gd name="connsiteY4" fmla="*/ 55563 h 104775"/>
              <a:gd name="connsiteX5" fmla="*/ 0 w 620712"/>
              <a:gd name="connsiteY5" fmla="*/ 82551 h 104775"/>
              <a:gd name="connsiteX6" fmla="*/ 47625 w 620712"/>
              <a:gd name="connsiteY6" fmla="*/ 104775 h 104775"/>
              <a:gd name="connsiteX0" fmla="*/ 47625 w 620712"/>
              <a:gd name="connsiteY0" fmla="*/ 104775 h 104775"/>
              <a:gd name="connsiteX1" fmla="*/ 600075 w 620712"/>
              <a:gd name="connsiteY1" fmla="*/ 49213 h 104775"/>
              <a:gd name="connsiteX2" fmla="*/ 620712 w 620712"/>
              <a:gd name="connsiteY2" fmla="*/ 19050 h 104775"/>
              <a:gd name="connsiteX3" fmla="*/ 582612 w 620712"/>
              <a:gd name="connsiteY3" fmla="*/ 0 h 104775"/>
              <a:gd name="connsiteX4" fmla="*/ 52387 w 620712"/>
              <a:gd name="connsiteY4" fmla="*/ 55563 h 104775"/>
              <a:gd name="connsiteX5" fmla="*/ 0 w 620712"/>
              <a:gd name="connsiteY5" fmla="*/ 82551 h 104775"/>
              <a:gd name="connsiteX6" fmla="*/ 47625 w 620712"/>
              <a:gd name="connsiteY6" fmla="*/ 104775 h 10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712" h="104775">
                <a:moveTo>
                  <a:pt x="47625" y="104775"/>
                </a:moveTo>
                <a:lnTo>
                  <a:pt x="600075" y="49213"/>
                </a:lnTo>
                <a:cubicBezTo>
                  <a:pt x="621242" y="42334"/>
                  <a:pt x="613833" y="29104"/>
                  <a:pt x="620712" y="19050"/>
                </a:cubicBezTo>
                <a:lnTo>
                  <a:pt x="582612" y="0"/>
                </a:lnTo>
                <a:lnTo>
                  <a:pt x="52387" y="55563"/>
                </a:lnTo>
                <a:cubicBezTo>
                  <a:pt x="20638" y="64558"/>
                  <a:pt x="7937" y="75143"/>
                  <a:pt x="0" y="82551"/>
                </a:cubicBezTo>
                <a:lnTo>
                  <a:pt x="47625" y="10477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967A8E96-90E1-4879-BD14-E9081408F2D6}"/>
              </a:ext>
            </a:extLst>
          </p:cNvPr>
          <p:cNvSpPr/>
          <p:nvPr/>
        </p:nvSpPr>
        <p:spPr>
          <a:xfrm rot="2302851" flipV="1">
            <a:off x="8115603" y="5797681"/>
            <a:ext cx="881953" cy="149027"/>
          </a:xfrm>
          <a:custGeom>
            <a:avLst/>
            <a:gdLst>
              <a:gd name="connsiteX0" fmla="*/ 0 w 598487"/>
              <a:gd name="connsiteY0" fmla="*/ 93663 h 93663"/>
              <a:gd name="connsiteX1" fmla="*/ 593725 w 598487"/>
              <a:gd name="connsiteY1" fmla="*/ 49213 h 93663"/>
              <a:gd name="connsiteX2" fmla="*/ 598487 w 598487"/>
              <a:gd name="connsiteY2" fmla="*/ 19050 h 93663"/>
              <a:gd name="connsiteX3" fmla="*/ 560387 w 598487"/>
              <a:gd name="connsiteY3" fmla="*/ 0 h 93663"/>
              <a:gd name="connsiteX4" fmla="*/ 39687 w 598487"/>
              <a:gd name="connsiteY4" fmla="*/ 42863 h 93663"/>
              <a:gd name="connsiteX5" fmla="*/ 0 w 598487"/>
              <a:gd name="connsiteY5" fmla="*/ 93663 h 93663"/>
              <a:gd name="connsiteX0" fmla="*/ 52388 w 650875"/>
              <a:gd name="connsiteY0" fmla="*/ 93663 h 93663"/>
              <a:gd name="connsiteX1" fmla="*/ 646113 w 650875"/>
              <a:gd name="connsiteY1" fmla="*/ 49213 h 93663"/>
              <a:gd name="connsiteX2" fmla="*/ 650875 w 650875"/>
              <a:gd name="connsiteY2" fmla="*/ 19050 h 93663"/>
              <a:gd name="connsiteX3" fmla="*/ 612775 w 650875"/>
              <a:gd name="connsiteY3" fmla="*/ 0 h 93663"/>
              <a:gd name="connsiteX4" fmla="*/ 92075 w 650875"/>
              <a:gd name="connsiteY4" fmla="*/ 42863 h 93663"/>
              <a:gd name="connsiteX5" fmla="*/ 0 w 650875"/>
              <a:gd name="connsiteY5" fmla="*/ 39688 h 93663"/>
              <a:gd name="connsiteX6" fmla="*/ 52388 w 650875"/>
              <a:gd name="connsiteY6" fmla="*/ 93663 h 93663"/>
              <a:gd name="connsiteX0" fmla="*/ 77788 w 650875"/>
              <a:gd name="connsiteY0" fmla="*/ 104775 h 104775"/>
              <a:gd name="connsiteX1" fmla="*/ 646113 w 650875"/>
              <a:gd name="connsiteY1" fmla="*/ 49213 h 104775"/>
              <a:gd name="connsiteX2" fmla="*/ 650875 w 650875"/>
              <a:gd name="connsiteY2" fmla="*/ 19050 h 104775"/>
              <a:gd name="connsiteX3" fmla="*/ 612775 w 650875"/>
              <a:gd name="connsiteY3" fmla="*/ 0 h 104775"/>
              <a:gd name="connsiteX4" fmla="*/ 92075 w 650875"/>
              <a:gd name="connsiteY4" fmla="*/ 42863 h 104775"/>
              <a:gd name="connsiteX5" fmla="*/ 0 w 650875"/>
              <a:gd name="connsiteY5" fmla="*/ 39688 h 104775"/>
              <a:gd name="connsiteX6" fmla="*/ 77788 w 650875"/>
              <a:gd name="connsiteY6" fmla="*/ 104775 h 104775"/>
              <a:gd name="connsiteX0" fmla="*/ 60325 w 633412"/>
              <a:gd name="connsiteY0" fmla="*/ 104775 h 104775"/>
              <a:gd name="connsiteX1" fmla="*/ 628650 w 633412"/>
              <a:gd name="connsiteY1" fmla="*/ 49213 h 104775"/>
              <a:gd name="connsiteX2" fmla="*/ 633412 w 633412"/>
              <a:gd name="connsiteY2" fmla="*/ 19050 h 104775"/>
              <a:gd name="connsiteX3" fmla="*/ 595312 w 633412"/>
              <a:gd name="connsiteY3" fmla="*/ 0 h 104775"/>
              <a:gd name="connsiteX4" fmla="*/ 74612 w 633412"/>
              <a:gd name="connsiteY4" fmla="*/ 42863 h 104775"/>
              <a:gd name="connsiteX5" fmla="*/ 0 w 633412"/>
              <a:gd name="connsiteY5" fmla="*/ 80963 h 104775"/>
              <a:gd name="connsiteX6" fmla="*/ 60325 w 633412"/>
              <a:gd name="connsiteY6" fmla="*/ 104775 h 104775"/>
              <a:gd name="connsiteX0" fmla="*/ 60325 w 633412"/>
              <a:gd name="connsiteY0" fmla="*/ 104775 h 104775"/>
              <a:gd name="connsiteX1" fmla="*/ 628650 w 633412"/>
              <a:gd name="connsiteY1" fmla="*/ 49213 h 104775"/>
              <a:gd name="connsiteX2" fmla="*/ 633412 w 633412"/>
              <a:gd name="connsiteY2" fmla="*/ 19050 h 104775"/>
              <a:gd name="connsiteX3" fmla="*/ 595312 w 633412"/>
              <a:gd name="connsiteY3" fmla="*/ 0 h 104775"/>
              <a:gd name="connsiteX4" fmla="*/ 65087 w 633412"/>
              <a:gd name="connsiteY4" fmla="*/ 55563 h 104775"/>
              <a:gd name="connsiteX5" fmla="*/ 0 w 633412"/>
              <a:gd name="connsiteY5" fmla="*/ 80963 h 104775"/>
              <a:gd name="connsiteX6" fmla="*/ 60325 w 633412"/>
              <a:gd name="connsiteY6" fmla="*/ 104775 h 104775"/>
              <a:gd name="connsiteX0" fmla="*/ 47625 w 620712"/>
              <a:gd name="connsiteY0" fmla="*/ 104775 h 104775"/>
              <a:gd name="connsiteX1" fmla="*/ 615950 w 620712"/>
              <a:gd name="connsiteY1" fmla="*/ 49213 h 104775"/>
              <a:gd name="connsiteX2" fmla="*/ 620712 w 620712"/>
              <a:gd name="connsiteY2" fmla="*/ 19050 h 104775"/>
              <a:gd name="connsiteX3" fmla="*/ 582612 w 620712"/>
              <a:gd name="connsiteY3" fmla="*/ 0 h 104775"/>
              <a:gd name="connsiteX4" fmla="*/ 52387 w 620712"/>
              <a:gd name="connsiteY4" fmla="*/ 55563 h 104775"/>
              <a:gd name="connsiteX5" fmla="*/ 0 w 620712"/>
              <a:gd name="connsiteY5" fmla="*/ 82551 h 104775"/>
              <a:gd name="connsiteX6" fmla="*/ 47625 w 620712"/>
              <a:gd name="connsiteY6" fmla="*/ 104775 h 104775"/>
              <a:gd name="connsiteX0" fmla="*/ 47625 w 620712"/>
              <a:gd name="connsiteY0" fmla="*/ 104775 h 104775"/>
              <a:gd name="connsiteX1" fmla="*/ 600075 w 620712"/>
              <a:gd name="connsiteY1" fmla="*/ 49213 h 104775"/>
              <a:gd name="connsiteX2" fmla="*/ 620712 w 620712"/>
              <a:gd name="connsiteY2" fmla="*/ 19050 h 104775"/>
              <a:gd name="connsiteX3" fmla="*/ 582612 w 620712"/>
              <a:gd name="connsiteY3" fmla="*/ 0 h 104775"/>
              <a:gd name="connsiteX4" fmla="*/ 52387 w 620712"/>
              <a:gd name="connsiteY4" fmla="*/ 55563 h 104775"/>
              <a:gd name="connsiteX5" fmla="*/ 0 w 620712"/>
              <a:gd name="connsiteY5" fmla="*/ 82551 h 104775"/>
              <a:gd name="connsiteX6" fmla="*/ 47625 w 620712"/>
              <a:gd name="connsiteY6" fmla="*/ 104775 h 104775"/>
              <a:gd name="connsiteX0" fmla="*/ 47625 w 620712"/>
              <a:gd name="connsiteY0" fmla="*/ 104775 h 104775"/>
              <a:gd name="connsiteX1" fmla="*/ 600075 w 620712"/>
              <a:gd name="connsiteY1" fmla="*/ 49213 h 104775"/>
              <a:gd name="connsiteX2" fmla="*/ 620712 w 620712"/>
              <a:gd name="connsiteY2" fmla="*/ 19050 h 104775"/>
              <a:gd name="connsiteX3" fmla="*/ 582612 w 620712"/>
              <a:gd name="connsiteY3" fmla="*/ 0 h 104775"/>
              <a:gd name="connsiteX4" fmla="*/ 52387 w 620712"/>
              <a:gd name="connsiteY4" fmla="*/ 55563 h 104775"/>
              <a:gd name="connsiteX5" fmla="*/ 0 w 620712"/>
              <a:gd name="connsiteY5" fmla="*/ 82551 h 104775"/>
              <a:gd name="connsiteX6" fmla="*/ 47625 w 620712"/>
              <a:gd name="connsiteY6" fmla="*/ 104775 h 104775"/>
              <a:gd name="connsiteX0" fmla="*/ 47625 w 620712"/>
              <a:gd name="connsiteY0" fmla="*/ 104775 h 104775"/>
              <a:gd name="connsiteX1" fmla="*/ 600075 w 620712"/>
              <a:gd name="connsiteY1" fmla="*/ 49213 h 104775"/>
              <a:gd name="connsiteX2" fmla="*/ 620712 w 620712"/>
              <a:gd name="connsiteY2" fmla="*/ 19050 h 104775"/>
              <a:gd name="connsiteX3" fmla="*/ 582612 w 620712"/>
              <a:gd name="connsiteY3" fmla="*/ 0 h 104775"/>
              <a:gd name="connsiteX4" fmla="*/ 52387 w 620712"/>
              <a:gd name="connsiteY4" fmla="*/ 55563 h 104775"/>
              <a:gd name="connsiteX5" fmla="*/ 0 w 620712"/>
              <a:gd name="connsiteY5" fmla="*/ 82551 h 104775"/>
              <a:gd name="connsiteX6" fmla="*/ 47625 w 620712"/>
              <a:gd name="connsiteY6" fmla="*/ 104775 h 104775"/>
              <a:gd name="connsiteX0" fmla="*/ 47625 w 885169"/>
              <a:gd name="connsiteY0" fmla="*/ 166147 h 166147"/>
              <a:gd name="connsiteX1" fmla="*/ 600075 w 885169"/>
              <a:gd name="connsiteY1" fmla="*/ 110585 h 166147"/>
              <a:gd name="connsiteX2" fmla="*/ 885169 w 885169"/>
              <a:gd name="connsiteY2" fmla="*/ 0 h 166147"/>
              <a:gd name="connsiteX3" fmla="*/ 582612 w 885169"/>
              <a:gd name="connsiteY3" fmla="*/ 61372 h 166147"/>
              <a:gd name="connsiteX4" fmla="*/ 52387 w 885169"/>
              <a:gd name="connsiteY4" fmla="*/ 116935 h 166147"/>
              <a:gd name="connsiteX5" fmla="*/ 0 w 885169"/>
              <a:gd name="connsiteY5" fmla="*/ 143923 h 166147"/>
              <a:gd name="connsiteX6" fmla="*/ 47625 w 885169"/>
              <a:gd name="connsiteY6" fmla="*/ 166147 h 166147"/>
              <a:gd name="connsiteX0" fmla="*/ 47625 w 885169"/>
              <a:gd name="connsiteY0" fmla="*/ 180417 h 180417"/>
              <a:gd name="connsiteX1" fmla="*/ 600075 w 885169"/>
              <a:gd name="connsiteY1" fmla="*/ 124855 h 180417"/>
              <a:gd name="connsiteX2" fmla="*/ 885169 w 885169"/>
              <a:gd name="connsiteY2" fmla="*/ 14270 h 180417"/>
              <a:gd name="connsiteX3" fmla="*/ 831717 w 885169"/>
              <a:gd name="connsiteY3" fmla="*/ 0 h 180417"/>
              <a:gd name="connsiteX4" fmla="*/ 52387 w 885169"/>
              <a:gd name="connsiteY4" fmla="*/ 131205 h 180417"/>
              <a:gd name="connsiteX5" fmla="*/ 0 w 885169"/>
              <a:gd name="connsiteY5" fmla="*/ 158193 h 180417"/>
              <a:gd name="connsiteX6" fmla="*/ 47625 w 885169"/>
              <a:gd name="connsiteY6" fmla="*/ 180417 h 180417"/>
              <a:gd name="connsiteX0" fmla="*/ 47625 w 885169"/>
              <a:gd name="connsiteY0" fmla="*/ 180417 h 180417"/>
              <a:gd name="connsiteX1" fmla="*/ 805514 w 885169"/>
              <a:gd name="connsiteY1" fmla="*/ 41839 h 180417"/>
              <a:gd name="connsiteX2" fmla="*/ 885169 w 885169"/>
              <a:gd name="connsiteY2" fmla="*/ 14270 h 180417"/>
              <a:gd name="connsiteX3" fmla="*/ 831717 w 885169"/>
              <a:gd name="connsiteY3" fmla="*/ 0 h 180417"/>
              <a:gd name="connsiteX4" fmla="*/ 52387 w 885169"/>
              <a:gd name="connsiteY4" fmla="*/ 131205 h 180417"/>
              <a:gd name="connsiteX5" fmla="*/ 0 w 885169"/>
              <a:gd name="connsiteY5" fmla="*/ 158193 h 180417"/>
              <a:gd name="connsiteX6" fmla="*/ 47625 w 885169"/>
              <a:gd name="connsiteY6" fmla="*/ 180417 h 180417"/>
              <a:gd name="connsiteX0" fmla="*/ 47625 w 885169"/>
              <a:gd name="connsiteY0" fmla="*/ 176306 h 176306"/>
              <a:gd name="connsiteX1" fmla="*/ 805514 w 885169"/>
              <a:gd name="connsiteY1" fmla="*/ 37728 h 176306"/>
              <a:gd name="connsiteX2" fmla="*/ 885169 w 885169"/>
              <a:gd name="connsiteY2" fmla="*/ 10159 h 176306"/>
              <a:gd name="connsiteX3" fmla="*/ 830991 w 885169"/>
              <a:gd name="connsiteY3" fmla="*/ 0 h 176306"/>
              <a:gd name="connsiteX4" fmla="*/ 52387 w 885169"/>
              <a:gd name="connsiteY4" fmla="*/ 127094 h 176306"/>
              <a:gd name="connsiteX5" fmla="*/ 0 w 885169"/>
              <a:gd name="connsiteY5" fmla="*/ 154082 h 176306"/>
              <a:gd name="connsiteX6" fmla="*/ 47625 w 885169"/>
              <a:gd name="connsiteY6" fmla="*/ 176306 h 176306"/>
              <a:gd name="connsiteX0" fmla="*/ 47625 w 885169"/>
              <a:gd name="connsiteY0" fmla="*/ 176306 h 176306"/>
              <a:gd name="connsiteX1" fmla="*/ 814226 w 885169"/>
              <a:gd name="connsiteY1" fmla="*/ 45890 h 176306"/>
              <a:gd name="connsiteX2" fmla="*/ 885169 w 885169"/>
              <a:gd name="connsiteY2" fmla="*/ 10159 h 176306"/>
              <a:gd name="connsiteX3" fmla="*/ 830991 w 885169"/>
              <a:gd name="connsiteY3" fmla="*/ 0 h 176306"/>
              <a:gd name="connsiteX4" fmla="*/ 52387 w 885169"/>
              <a:gd name="connsiteY4" fmla="*/ 127094 h 176306"/>
              <a:gd name="connsiteX5" fmla="*/ 0 w 885169"/>
              <a:gd name="connsiteY5" fmla="*/ 154082 h 176306"/>
              <a:gd name="connsiteX6" fmla="*/ 47625 w 885169"/>
              <a:gd name="connsiteY6" fmla="*/ 176306 h 176306"/>
              <a:gd name="connsiteX0" fmla="*/ 47625 w 881953"/>
              <a:gd name="connsiteY0" fmla="*/ 176306 h 176306"/>
              <a:gd name="connsiteX1" fmla="*/ 814226 w 881953"/>
              <a:gd name="connsiteY1" fmla="*/ 45890 h 176306"/>
              <a:gd name="connsiteX2" fmla="*/ 881953 w 881953"/>
              <a:gd name="connsiteY2" fmla="*/ 11937 h 176306"/>
              <a:gd name="connsiteX3" fmla="*/ 830991 w 881953"/>
              <a:gd name="connsiteY3" fmla="*/ 0 h 176306"/>
              <a:gd name="connsiteX4" fmla="*/ 52387 w 881953"/>
              <a:gd name="connsiteY4" fmla="*/ 127094 h 176306"/>
              <a:gd name="connsiteX5" fmla="*/ 0 w 881953"/>
              <a:gd name="connsiteY5" fmla="*/ 154082 h 176306"/>
              <a:gd name="connsiteX6" fmla="*/ 47625 w 881953"/>
              <a:gd name="connsiteY6" fmla="*/ 176306 h 176306"/>
              <a:gd name="connsiteX0" fmla="*/ 47625 w 881953"/>
              <a:gd name="connsiteY0" fmla="*/ 176306 h 176306"/>
              <a:gd name="connsiteX1" fmla="*/ 817750 w 881953"/>
              <a:gd name="connsiteY1" fmla="*/ 58776 h 176306"/>
              <a:gd name="connsiteX2" fmla="*/ 881953 w 881953"/>
              <a:gd name="connsiteY2" fmla="*/ 11937 h 176306"/>
              <a:gd name="connsiteX3" fmla="*/ 830991 w 881953"/>
              <a:gd name="connsiteY3" fmla="*/ 0 h 176306"/>
              <a:gd name="connsiteX4" fmla="*/ 52387 w 881953"/>
              <a:gd name="connsiteY4" fmla="*/ 127094 h 176306"/>
              <a:gd name="connsiteX5" fmla="*/ 0 w 881953"/>
              <a:gd name="connsiteY5" fmla="*/ 154082 h 176306"/>
              <a:gd name="connsiteX6" fmla="*/ 47625 w 881953"/>
              <a:gd name="connsiteY6" fmla="*/ 176306 h 176306"/>
              <a:gd name="connsiteX0" fmla="*/ 47625 w 881953"/>
              <a:gd name="connsiteY0" fmla="*/ 176306 h 176306"/>
              <a:gd name="connsiteX1" fmla="*/ 817232 w 881953"/>
              <a:gd name="connsiteY1" fmla="*/ 53498 h 176306"/>
              <a:gd name="connsiteX2" fmla="*/ 881953 w 881953"/>
              <a:gd name="connsiteY2" fmla="*/ 11937 h 176306"/>
              <a:gd name="connsiteX3" fmla="*/ 830991 w 881953"/>
              <a:gd name="connsiteY3" fmla="*/ 0 h 176306"/>
              <a:gd name="connsiteX4" fmla="*/ 52387 w 881953"/>
              <a:gd name="connsiteY4" fmla="*/ 127094 h 176306"/>
              <a:gd name="connsiteX5" fmla="*/ 0 w 881953"/>
              <a:gd name="connsiteY5" fmla="*/ 154082 h 176306"/>
              <a:gd name="connsiteX6" fmla="*/ 47625 w 881953"/>
              <a:gd name="connsiteY6" fmla="*/ 176306 h 17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1953" h="176306">
                <a:moveTo>
                  <a:pt x="47625" y="176306"/>
                </a:moveTo>
                <a:lnTo>
                  <a:pt x="817232" y="53498"/>
                </a:lnTo>
                <a:cubicBezTo>
                  <a:pt x="838399" y="46619"/>
                  <a:pt x="875074" y="21991"/>
                  <a:pt x="881953" y="11937"/>
                </a:cubicBezTo>
                <a:lnTo>
                  <a:pt x="830991" y="0"/>
                </a:lnTo>
                <a:lnTo>
                  <a:pt x="52387" y="127094"/>
                </a:lnTo>
                <a:cubicBezTo>
                  <a:pt x="20638" y="136089"/>
                  <a:pt x="7937" y="146674"/>
                  <a:pt x="0" y="154082"/>
                </a:cubicBezTo>
                <a:lnTo>
                  <a:pt x="47625" y="17630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89E9D58B-4BE7-4810-AA25-4A7CFBE9A9CF}"/>
              </a:ext>
            </a:extLst>
          </p:cNvPr>
          <p:cNvSpPr/>
          <p:nvPr/>
        </p:nvSpPr>
        <p:spPr>
          <a:xfrm>
            <a:off x="7711007" y="5548972"/>
            <a:ext cx="1184275" cy="733424"/>
          </a:xfrm>
          <a:custGeom>
            <a:avLst/>
            <a:gdLst>
              <a:gd name="connsiteX0" fmla="*/ 292100 w 900112"/>
              <a:gd name="connsiteY0" fmla="*/ 0 h 512762"/>
              <a:gd name="connsiteX1" fmla="*/ 900112 w 900112"/>
              <a:gd name="connsiteY1" fmla="*/ 290512 h 512762"/>
              <a:gd name="connsiteX2" fmla="*/ 609600 w 900112"/>
              <a:gd name="connsiteY2" fmla="*/ 512762 h 512762"/>
              <a:gd name="connsiteX3" fmla="*/ 0 w 900112"/>
              <a:gd name="connsiteY3" fmla="*/ 220662 h 512762"/>
              <a:gd name="connsiteX4" fmla="*/ 292100 w 900112"/>
              <a:gd name="connsiteY4" fmla="*/ 0 h 512762"/>
              <a:gd name="connsiteX0" fmla="*/ 292100 w 895350"/>
              <a:gd name="connsiteY0" fmla="*/ 0 h 512762"/>
              <a:gd name="connsiteX1" fmla="*/ 895350 w 895350"/>
              <a:gd name="connsiteY1" fmla="*/ 288925 h 512762"/>
              <a:gd name="connsiteX2" fmla="*/ 609600 w 895350"/>
              <a:gd name="connsiteY2" fmla="*/ 512762 h 512762"/>
              <a:gd name="connsiteX3" fmla="*/ 0 w 895350"/>
              <a:gd name="connsiteY3" fmla="*/ 220662 h 512762"/>
              <a:gd name="connsiteX4" fmla="*/ 292100 w 895350"/>
              <a:gd name="connsiteY4" fmla="*/ 0 h 512762"/>
              <a:gd name="connsiteX0" fmla="*/ 292100 w 895350"/>
              <a:gd name="connsiteY0" fmla="*/ 0 h 512762"/>
              <a:gd name="connsiteX1" fmla="*/ 895350 w 895350"/>
              <a:gd name="connsiteY1" fmla="*/ 288925 h 512762"/>
              <a:gd name="connsiteX2" fmla="*/ 609600 w 895350"/>
              <a:gd name="connsiteY2" fmla="*/ 512762 h 512762"/>
              <a:gd name="connsiteX3" fmla="*/ 0 w 895350"/>
              <a:gd name="connsiteY3" fmla="*/ 220662 h 512762"/>
              <a:gd name="connsiteX4" fmla="*/ 292100 w 895350"/>
              <a:gd name="connsiteY4" fmla="*/ 0 h 512762"/>
              <a:gd name="connsiteX0" fmla="*/ 566738 w 1169988"/>
              <a:gd name="connsiteY0" fmla="*/ 0 h 512762"/>
              <a:gd name="connsiteX1" fmla="*/ 1169988 w 1169988"/>
              <a:gd name="connsiteY1" fmla="*/ 288925 h 512762"/>
              <a:gd name="connsiteX2" fmla="*/ 884238 w 1169988"/>
              <a:gd name="connsiteY2" fmla="*/ 512762 h 512762"/>
              <a:gd name="connsiteX3" fmla="*/ 0 w 1169988"/>
              <a:gd name="connsiteY3" fmla="*/ 431800 h 512762"/>
              <a:gd name="connsiteX4" fmla="*/ 566738 w 1169988"/>
              <a:gd name="connsiteY4" fmla="*/ 0 h 512762"/>
              <a:gd name="connsiteX0" fmla="*/ 566738 w 1169988"/>
              <a:gd name="connsiteY0" fmla="*/ 0 h 722312"/>
              <a:gd name="connsiteX1" fmla="*/ 1169988 w 1169988"/>
              <a:gd name="connsiteY1" fmla="*/ 288925 h 722312"/>
              <a:gd name="connsiteX2" fmla="*/ 625476 w 1169988"/>
              <a:gd name="connsiteY2" fmla="*/ 722312 h 722312"/>
              <a:gd name="connsiteX3" fmla="*/ 0 w 1169988"/>
              <a:gd name="connsiteY3" fmla="*/ 431800 h 722312"/>
              <a:gd name="connsiteX4" fmla="*/ 566738 w 1169988"/>
              <a:gd name="connsiteY4" fmla="*/ 0 h 722312"/>
              <a:gd name="connsiteX0" fmla="*/ 566738 w 1169988"/>
              <a:gd name="connsiteY0" fmla="*/ 0 h 725487"/>
              <a:gd name="connsiteX1" fmla="*/ 1169988 w 1169988"/>
              <a:gd name="connsiteY1" fmla="*/ 288925 h 725487"/>
              <a:gd name="connsiteX2" fmla="*/ 614364 w 1169988"/>
              <a:gd name="connsiteY2" fmla="*/ 725487 h 725487"/>
              <a:gd name="connsiteX3" fmla="*/ 0 w 1169988"/>
              <a:gd name="connsiteY3" fmla="*/ 431800 h 725487"/>
              <a:gd name="connsiteX4" fmla="*/ 566738 w 1169988"/>
              <a:gd name="connsiteY4" fmla="*/ 0 h 725487"/>
              <a:gd name="connsiteX0" fmla="*/ 566738 w 1184275"/>
              <a:gd name="connsiteY0" fmla="*/ 0 h 725487"/>
              <a:gd name="connsiteX1" fmla="*/ 1184275 w 1184275"/>
              <a:gd name="connsiteY1" fmla="*/ 290512 h 725487"/>
              <a:gd name="connsiteX2" fmla="*/ 614364 w 1184275"/>
              <a:gd name="connsiteY2" fmla="*/ 725487 h 725487"/>
              <a:gd name="connsiteX3" fmla="*/ 0 w 1184275"/>
              <a:gd name="connsiteY3" fmla="*/ 431800 h 725487"/>
              <a:gd name="connsiteX4" fmla="*/ 566738 w 1184275"/>
              <a:gd name="connsiteY4" fmla="*/ 0 h 725487"/>
              <a:gd name="connsiteX0" fmla="*/ 531813 w 1184275"/>
              <a:gd name="connsiteY0" fmla="*/ 0 h 733424"/>
              <a:gd name="connsiteX1" fmla="*/ 1184275 w 1184275"/>
              <a:gd name="connsiteY1" fmla="*/ 298449 h 733424"/>
              <a:gd name="connsiteX2" fmla="*/ 614364 w 1184275"/>
              <a:gd name="connsiteY2" fmla="*/ 733424 h 733424"/>
              <a:gd name="connsiteX3" fmla="*/ 0 w 1184275"/>
              <a:gd name="connsiteY3" fmla="*/ 439737 h 733424"/>
              <a:gd name="connsiteX4" fmla="*/ 531813 w 1184275"/>
              <a:gd name="connsiteY4" fmla="*/ 0 h 73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4275" h="733424">
                <a:moveTo>
                  <a:pt x="531813" y="0"/>
                </a:moveTo>
                <a:lnTo>
                  <a:pt x="1184275" y="298449"/>
                </a:lnTo>
                <a:lnTo>
                  <a:pt x="614364" y="733424"/>
                </a:lnTo>
                <a:lnTo>
                  <a:pt x="0" y="439737"/>
                </a:lnTo>
                <a:lnTo>
                  <a:pt x="531813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4" name="Cylinder 133">
            <a:extLst>
              <a:ext uri="{FF2B5EF4-FFF2-40B4-BE49-F238E27FC236}">
                <a16:creationId xmlns:a16="http://schemas.microsoft.com/office/drawing/2014/main" id="{1616D76D-3AD8-4E2A-AE65-12B907EDE88D}"/>
              </a:ext>
            </a:extLst>
          </p:cNvPr>
          <p:cNvSpPr/>
          <p:nvPr/>
        </p:nvSpPr>
        <p:spPr>
          <a:xfrm>
            <a:off x="8092093" y="5217580"/>
            <a:ext cx="378822" cy="764535"/>
          </a:xfrm>
          <a:prstGeom prst="can">
            <a:avLst>
              <a:gd name="adj" fmla="val 66816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DA8F8C7-2B38-4EE3-B2F5-A2991BD18479}"/>
              </a:ext>
            </a:extLst>
          </p:cNvPr>
          <p:cNvCxnSpPr>
            <a:cxnSpLocks/>
          </p:cNvCxnSpPr>
          <p:nvPr/>
        </p:nvCxnSpPr>
        <p:spPr>
          <a:xfrm>
            <a:off x="5044883" y="3068868"/>
            <a:ext cx="685274" cy="335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48B17BD-FD71-4D7E-982E-677CC76F4712}"/>
              </a:ext>
            </a:extLst>
          </p:cNvPr>
          <p:cNvCxnSpPr>
            <a:cxnSpLocks/>
          </p:cNvCxnSpPr>
          <p:nvPr/>
        </p:nvCxnSpPr>
        <p:spPr>
          <a:xfrm flipV="1">
            <a:off x="5044882" y="2104388"/>
            <a:ext cx="1240171" cy="964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3297CAE-CBD7-4257-9855-6AE264137396}"/>
              </a:ext>
            </a:extLst>
          </p:cNvPr>
          <p:cNvCxnSpPr>
            <a:cxnSpLocks/>
          </p:cNvCxnSpPr>
          <p:nvPr/>
        </p:nvCxnSpPr>
        <p:spPr>
          <a:xfrm flipV="1">
            <a:off x="5732380" y="2438609"/>
            <a:ext cx="1240171" cy="964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CFA454D-7D55-410B-B7F7-F9A5F6F9AE59}"/>
              </a:ext>
            </a:extLst>
          </p:cNvPr>
          <p:cNvCxnSpPr>
            <a:cxnSpLocks/>
          </p:cNvCxnSpPr>
          <p:nvPr/>
        </p:nvCxnSpPr>
        <p:spPr>
          <a:xfrm>
            <a:off x="6283465" y="2110311"/>
            <a:ext cx="685274" cy="335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977FC810-6DBD-4467-B920-B6D3C6FBF620}"/>
              </a:ext>
            </a:extLst>
          </p:cNvPr>
          <p:cNvCxnSpPr>
            <a:cxnSpLocks/>
          </p:cNvCxnSpPr>
          <p:nvPr/>
        </p:nvCxnSpPr>
        <p:spPr>
          <a:xfrm>
            <a:off x="5044882" y="3068000"/>
            <a:ext cx="0" cy="88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499BBB6-8962-4300-ACB7-85E35C792A20}"/>
              </a:ext>
            </a:extLst>
          </p:cNvPr>
          <p:cNvCxnSpPr>
            <a:cxnSpLocks/>
          </p:cNvCxnSpPr>
          <p:nvPr/>
        </p:nvCxnSpPr>
        <p:spPr>
          <a:xfrm>
            <a:off x="5730157" y="3403089"/>
            <a:ext cx="0" cy="88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9CB377-1235-47C5-8707-AFFF2385FDD8}"/>
              </a:ext>
            </a:extLst>
          </p:cNvPr>
          <p:cNvCxnSpPr>
            <a:cxnSpLocks/>
          </p:cNvCxnSpPr>
          <p:nvPr/>
        </p:nvCxnSpPr>
        <p:spPr>
          <a:xfrm>
            <a:off x="6968739" y="2445451"/>
            <a:ext cx="0" cy="88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2BD31F0-9B29-43B3-ACA9-ACD7C4BA0ECB}"/>
              </a:ext>
            </a:extLst>
          </p:cNvPr>
          <p:cNvCxnSpPr>
            <a:cxnSpLocks/>
          </p:cNvCxnSpPr>
          <p:nvPr/>
        </p:nvCxnSpPr>
        <p:spPr>
          <a:xfrm>
            <a:off x="5039587" y="3148580"/>
            <a:ext cx="685274" cy="335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4030755-1EC8-42EB-9DBB-42265D9EDF1C}"/>
              </a:ext>
            </a:extLst>
          </p:cNvPr>
          <p:cNvCxnSpPr>
            <a:cxnSpLocks/>
          </p:cNvCxnSpPr>
          <p:nvPr/>
        </p:nvCxnSpPr>
        <p:spPr>
          <a:xfrm flipV="1">
            <a:off x="5732062" y="2526871"/>
            <a:ext cx="1240171" cy="964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ylinder 102">
            <a:extLst>
              <a:ext uri="{FF2B5EF4-FFF2-40B4-BE49-F238E27FC236}">
                <a16:creationId xmlns:a16="http://schemas.microsoft.com/office/drawing/2014/main" id="{05E77C93-89C4-4FE4-8986-6978713D15EA}"/>
              </a:ext>
            </a:extLst>
          </p:cNvPr>
          <p:cNvSpPr/>
          <p:nvPr/>
        </p:nvSpPr>
        <p:spPr>
          <a:xfrm>
            <a:off x="5445167" y="128212"/>
            <a:ext cx="111947" cy="2976294"/>
          </a:xfrm>
          <a:prstGeom prst="can">
            <a:avLst>
              <a:gd name="adj" fmla="val 5972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10F5B22-6138-4B04-8C57-773C9B77DC70}"/>
              </a:ext>
            </a:extLst>
          </p:cNvPr>
          <p:cNvGrpSpPr/>
          <p:nvPr/>
        </p:nvGrpSpPr>
        <p:grpSpPr>
          <a:xfrm>
            <a:off x="5283952" y="3630828"/>
            <a:ext cx="3060325" cy="1802381"/>
            <a:chOff x="4082158" y="4545367"/>
            <a:chExt cx="1249855" cy="736103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2AF8B6E-4294-44B2-A174-E120EF0CFA07}"/>
                </a:ext>
              </a:extLst>
            </p:cNvPr>
            <p:cNvCxnSpPr>
              <a:cxnSpLocks/>
            </p:cNvCxnSpPr>
            <p:nvPr/>
          </p:nvCxnSpPr>
          <p:spPr>
            <a:xfrm>
              <a:off x="4083240" y="4797287"/>
              <a:ext cx="918999" cy="448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DC6E413-6EAA-48F2-8F2D-917FF7682539}"/>
                </a:ext>
              </a:extLst>
            </p:cNvPr>
            <p:cNvCxnSpPr>
              <a:cxnSpLocks/>
            </p:cNvCxnSpPr>
            <p:nvPr/>
          </p:nvCxnSpPr>
          <p:spPr>
            <a:xfrm>
              <a:off x="4413014" y="4545367"/>
              <a:ext cx="918999" cy="448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9CFBD0-03FF-4885-A56C-975BF1ED67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0075" y="4993550"/>
              <a:ext cx="331938" cy="2519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E294A72-69F8-4B58-99FC-99A9061161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3240" y="4545367"/>
              <a:ext cx="329773" cy="2519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7E42620-6DB9-4595-8DA2-16D1E2F0A41D}"/>
                </a:ext>
              </a:extLst>
            </p:cNvPr>
            <p:cNvCxnSpPr/>
            <p:nvPr/>
          </p:nvCxnSpPr>
          <p:spPr>
            <a:xfrm>
              <a:off x="5000075" y="5245470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6AFB958-18D3-4C74-BF68-5BD48CE89660}"/>
                </a:ext>
              </a:extLst>
            </p:cNvPr>
            <p:cNvCxnSpPr>
              <a:cxnSpLocks/>
            </p:cNvCxnSpPr>
            <p:nvPr/>
          </p:nvCxnSpPr>
          <p:spPr>
            <a:xfrm>
              <a:off x="5332013" y="4993550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B163DCF-EA97-4E28-90B0-745B0C8993A8}"/>
                </a:ext>
              </a:extLst>
            </p:cNvPr>
            <p:cNvCxnSpPr>
              <a:cxnSpLocks/>
            </p:cNvCxnSpPr>
            <p:nvPr/>
          </p:nvCxnSpPr>
          <p:spPr>
            <a:xfrm>
              <a:off x="4083240" y="4797287"/>
              <a:ext cx="0" cy="3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10F0B95-2298-4150-BC33-6AF806AFB188}"/>
                </a:ext>
              </a:extLst>
            </p:cNvPr>
            <p:cNvCxnSpPr>
              <a:cxnSpLocks/>
            </p:cNvCxnSpPr>
            <p:nvPr/>
          </p:nvCxnSpPr>
          <p:spPr>
            <a:xfrm>
              <a:off x="4082158" y="4833287"/>
              <a:ext cx="915754" cy="4481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A7F8412-1E0B-4604-8592-D3E9A811C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97912" y="5029550"/>
              <a:ext cx="334101" cy="2519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Cylinder 38">
            <a:extLst>
              <a:ext uri="{FF2B5EF4-FFF2-40B4-BE49-F238E27FC236}">
                <a16:creationId xmlns:a16="http://schemas.microsoft.com/office/drawing/2014/main" id="{D9428BBA-16CB-4CAD-A0A6-4DCA8BE39DEE}"/>
              </a:ext>
            </a:extLst>
          </p:cNvPr>
          <p:cNvSpPr/>
          <p:nvPr/>
        </p:nvSpPr>
        <p:spPr>
          <a:xfrm rot="6901990">
            <a:off x="8054060" y="2674945"/>
            <a:ext cx="111945" cy="1045565"/>
          </a:xfrm>
          <a:prstGeom prst="can">
            <a:avLst>
              <a:gd name="adj" fmla="val 5972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ylinder 37">
            <a:extLst>
              <a:ext uri="{FF2B5EF4-FFF2-40B4-BE49-F238E27FC236}">
                <a16:creationId xmlns:a16="http://schemas.microsoft.com/office/drawing/2014/main" id="{8CF340A7-7F21-41E4-86B5-C41E9A64C68B}"/>
              </a:ext>
            </a:extLst>
          </p:cNvPr>
          <p:cNvSpPr/>
          <p:nvPr/>
        </p:nvSpPr>
        <p:spPr>
          <a:xfrm>
            <a:off x="7689642" y="389445"/>
            <a:ext cx="111947" cy="4477898"/>
          </a:xfrm>
          <a:prstGeom prst="can">
            <a:avLst>
              <a:gd name="adj" fmla="val 5972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CB17E2-2195-4C32-8417-687BB449821E}"/>
              </a:ext>
            </a:extLst>
          </p:cNvPr>
          <p:cNvCxnSpPr>
            <a:cxnSpLocks/>
          </p:cNvCxnSpPr>
          <p:nvPr/>
        </p:nvCxnSpPr>
        <p:spPr>
          <a:xfrm>
            <a:off x="4134953" y="5128846"/>
            <a:ext cx="2250210" cy="10973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16A5DB-B881-4D83-9403-6F26F82AD610}"/>
              </a:ext>
            </a:extLst>
          </p:cNvPr>
          <p:cNvCxnSpPr>
            <a:cxnSpLocks/>
          </p:cNvCxnSpPr>
          <p:nvPr/>
        </p:nvCxnSpPr>
        <p:spPr>
          <a:xfrm>
            <a:off x="4942419" y="4512009"/>
            <a:ext cx="2250210" cy="10973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AF1795-7471-4AF3-9B64-8001DEAF2581}"/>
              </a:ext>
            </a:extLst>
          </p:cNvPr>
          <p:cNvCxnSpPr>
            <a:cxnSpLocks/>
          </p:cNvCxnSpPr>
          <p:nvPr/>
        </p:nvCxnSpPr>
        <p:spPr>
          <a:xfrm flipH="1">
            <a:off x="6379864" y="5609405"/>
            <a:ext cx="812765" cy="616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83B2BE-68AF-4439-AC01-596755996AFC}"/>
              </a:ext>
            </a:extLst>
          </p:cNvPr>
          <p:cNvCxnSpPr>
            <a:cxnSpLocks/>
          </p:cNvCxnSpPr>
          <p:nvPr/>
        </p:nvCxnSpPr>
        <p:spPr>
          <a:xfrm flipH="1">
            <a:off x="4134953" y="4512009"/>
            <a:ext cx="807464" cy="616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7649CB-7130-4649-BC7E-A79D4B96FA96}"/>
              </a:ext>
            </a:extLst>
          </p:cNvPr>
          <p:cNvCxnSpPr>
            <a:cxnSpLocks/>
          </p:cNvCxnSpPr>
          <p:nvPr/>
        </p:nvCxnSpPr>
        <p:spPr>
          <a:xfrm>
            <a:off x="7192629" y="5609405"/>
            <a:ext cx="0" cy="88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A0BC4B4-5061-4A46-9923-75E8DD4B32E0}"/>
              </a:ext>
            </a:extLst>
          </p:cNvPr>
          <p:cNvCxnSpPr>
            <a:cxnSpLocks/>
          </p:cNvCxnSpPr>
          <p:nvPr/>
        </p:nvCxnSpPr>
        <p:spPr>
          <a:xfrm>
            <a:off x="4134953" y="5128846"/>
            <a:ext cx="0" cy="88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A85516-DCBC-433E-86F3-5D98B24EB075}"/>
              </a:ext>
            </a:extLst>
          </p:cNvPr>
          <p:cNvCxnSpPr>
            <a:cxnSpLocks/>
          </p:cNvCxnSpPr>
          <p:nvPr/>
        </p:nvCxnSpPr>
        <p:spPr>
          <a:xfrm>
            <a:off x="4132304" y="5216994"/>
            <a:ext cx="2242264" cy="10973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0EC5379-0C05-4423-83EF-A6A73AB909E7}"/>
              </a:ext>
            </a:extLst>
          </p:cNvPr>
          <p:cNvCxnSpPr>
            <a:cxnSpLocks/>
          </p:cNvCxnSpPr>
          <p:nvPr/>
        </p:nvCxnSpPr>
        <p:spPr>
          <a:xfrm flipV="1">
            <a:off x="6374568" y="5697553"/>
            <a:ext cx="818061" cy="616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406B47C-1AD6-46DF-AD07-D6D1C43BB8CA}"/>
              </a:ext>
            </a:extLst>
          </p:cNvPr>
          <p:cNvCxnSpPr>
            <a:cxnSpLocks/>
          </p:cNvCxnSpPr>
          <p:nvPr/>
        </p:nvCxnSpPr>
        <p:spPr>
          <a:xfrm>
            <a:off x="1762131" y="5583488"/>
            <a:ext cx="685274" cy="335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80E3EC1-A9B6-4B0B-810E-22474BA5A111}"/>
              </a:ext>
            </a:extLst>
          </p:cNvPr>
          <p:cNvCxnSpPr>
            <a:cxnSpLocks/>
          </p:cNvCxnSpPr>
          <p:nvPr/>
        </p:nvCxnSpPr>
        <p:spPr>
          <a:xfrm flipV="1">
            <a:off x="1762130" y="4619008"/>
            <a:ext cx="1240171" cy="964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023D734-05EE-4C49-B228-016AF2535627}"/>
              </a:ext>
            </a:extLst>
          </p:cNvPr>
          <p:cNvCxnSpPr>
            <a:cxnSpLocks/>
          </p:cNvCxnSpPr>
          <p:nvPr/>
        </p:nvCxnSpPr>
        <p:spPr>
          <a:xfrm flipV="1">
            <a:off x="2449628" y="4953229"/>
            <a:ext cx="1240171" cy="964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95FB12B-EE6A-4118-A74D-FB9AA98E9B7B}"/>
              </a:ext>
            </a:extLst>
          </p:cNvPr>
          <p:cNvCxnSpPr>
            <a:cxnSpLocks/>
          </p:cNvCxnSpPr>
          <p:nvPr/>
        </p:nvCxnSpPr>
        <p:spPr>
          <a:xfrm>
            <a:off x="3000713" y="4624931"/>
            <a:ext cx="685274" cy="335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40C22AC-FAF4-4340-A88C-EF8E82878072}"/>
              </a:ext>
            </a:extLst>
          </p:cNvPr>
          <p:cNvCxnSpPr>
            <a:cxnSpLocks/>
          </p:cNvCxnSpPr>
          <p:nvPr/>
        </p:nvCxnSpPr>
        <p:spPr>
          <a:xfrm>
            <a:off x="1762130" y="5582620"/>
            <a:ext cx="0" cy="88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3A19C18-9258-43C6-B6E7-E3D8D2FF6F65}"/>
              </a:ext>
            </a:extLst>
          </p:cNvPr>
          <p:cNvCxnSpPr>
            <a:cxnSpLocks/>
          </p:cNvCxnSpPr>
          <p:nvPr/>
        </p:nvCxnSpPr>
        <p:spPr>
          <a:xfrm>
            <a:off x="2447405" y="5917709"/>
            <a:ext cx="0" cy="88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8DE902A-2FDD-4B5D-9B0C-C9E14F2EBBFF}"/>
              </a:ext>
            </a:extLst>
          </p:cNvPr>
          <p:cNvCxnSpPr>
            <a:cxnSpLocks/>
          </p:cNvCxnSpPr>
          <p:nvPr/>
        </p:nvCxnSpPr>
        <p:spPr>
          <a:xfrm>
            <a:off x="3685987" y="4960071"/>
            <a:ext cx="0" cy="88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37BE76B-F6C9-4618-AA75-14E1EA648D22}"/>
              </a:ext>
            </a:extLst>
          </p:cNvPr>
          <p:cNvCxnSpPr>
            <a:cxnSpLocks/>
          </p:cNvCxnSpPr>
          <p:nvPr/>
        </p:nvCxnSpPr>
        <p:spPr>
          <a:xfrm>
            <a:off x="1756835" y="5663200"/>
            <a:ext cx="685274" cy="3351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8E17D76-B287-4DEA-87EE-DF2FB5B3F1F4}"/>
              </a:ext>
            </a:extLst>
          </p:cNvPr>
          <p:cNvCxnSpPr>
            <a:cxnSpLocks/>
          </p:cNvCxnSpPr>
          <p:nvPr/>
        </p:nvCxnSpPr>
        <p:spPr>
          <a:xfrm flipV="1">
            <a:off x="2449310" y="5041491"/>
            <a:ext cx="1240171" cy="964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ylinder 101">
            <a:extLst>
              <a:ext uri="{FF2B5EF4-FFF2-40B4-BE49-F238E27FC236}">
                <a16:creationId xmlns:a16="http://schemas.microsoft.com/office/drawing/2014/main" id="{539FB256-A76A-4370-8142-ED36A637AD4A}"/>
              </a:ext>
            </a:extLst>
          </p:cNvPr>
          <p:cNvSpPr/>
          <p:nvPr/>
        </p:nvSpPr>
        <p:spPr>
          <a:xfrm>
            <a:off x="3161697" y="1918693"/>
            <a:ext cx="111947" cy="2976294"/>
          </a:xfrm>
          <a:prstGeom prst="can">
            <a:avLst>
              <a:gd name="adj" fmla="val 5972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13CBA30B-849B-4DD3-9468-075342DFF0B8}"/>
              </a:ext>
            </a:extLst>
          </p:cNvPr>
          <p:cNvSpPr/>
          <p:nvPr/>
        </p:nvSpPr>
        <p:spPr>
          <a:xfrm>
            <a:off x="4004779" y="2096369"/>
            <a:ext cx="611188" cy="527049"/>
          </a:xfrm>
          <a:custGeom>
            <a:avLst/>
            <a:gdLst>
              <a:gd name="connsiteX0" fmla="*/ 0 w 611187"/>
              <a:gd name="connsiteY0" fmla="*/ 0 h 430212"/>
              <a:gd name="connsiteX1" fmla="*/ 0 w 611187"/>
              <a:gd name="connsiteY1" fmla="*/ 127000 h 430212"/>
              <a:gd name="connsiteX2" fmla="*/ 611187 w 611187"/>
              <a:gd name="connsiteY2" fmla="*/ 430212 h 430212"/>
              <a:gd name="connsiteX3" fmla="*/ 611187 w 611187"/>
              <a:gd name="connsiteY3" fmla="*/ 285750 h 430212"/>
              <a:gd name="connsiteX4" fmla="*/ 0 w 611187"/>
              <a:gd name="connsiteY4" fmla="*/ 0 h 430212"/>
              <a:gd name="connsiteX0" fmla="*/ 3175 w 611187"/>
              <a:gd name="connsiteY0" fmla="*/ 0 h 431799"/>
              <a:gd name="connsiteX1" fmla="*/ 0 w 611187"/>
              <a:gd name="connsiteY1" fmla="*/ 128587 h 431799"/>
              <a:gd name="connsiteX2" fmla="*/ 611187 w 611187"/>
              <a:gd name="connsiteY2" fmla="*/ 431799 h 431799"/>
              <a:gd name="connsiteX3" fmla="*/ 611187 w 611187"/>
              <a:gd name="connsiteY3" fmla="*/ 287337 h 431799"/>
              <a:gd name="connsiteX4" fmla="*/ 3175 w 611187"/>
              <a:gd name="connsiteY4" fmla="*/ 0 h 431799"/>
              <a:gd name="connsiteX0" fmla="*/ 1588 w 609600"/>
              <a:gd name="connsiteY0" fmla="*/ 0 h 431799"/>
              <a:gd name="connsiteX1" fmla="*/ 0 w 609600"/>
              <a:gd name="connsiteY1" fmla="*/ 141287 h 431799"/>
              <a:gd name="connsiteX2" fmla="*/ 609600 w 609600"/>
              <a:gd name="connsiteY2" fmla="*/ 431799 h 431799"/>
              <a:gd name="connsiteX3" fmla="*/ 609600 w 609600"/>
              <a:gd name="connsiteY3" fmla="*/ 287337 h 431799"/>
              <a:gd name="connsiteX4" fmla="*/ 1588 w 609600"/>
              <a:gd name="connsiteY4" fmla="*/ 0 h 431799"/>
              <a:gd name="connsiteX0" fmla="*/ 1588 w 609600"/>
              <a:gd name="connsiteY0" fmla="*/ 0 h 431799"/>
              <a:gd name="connsiteX1" fmla="*/ 0 w 609600"/>
              <a:gd name="connsiteY1" fmla="*/ 230187 h 431799"/>
              <a:gd name="connsiteX2" fmla="*/ 609600 w 609600"/>
              <a:gd name="connsiteY2" fmla="*/ 431799 h 431799"/>
              <a:gd name="connsiteX3" fmla="*/ 609600 w 609600"/>
              <a:gd name="connsiteY3" fmla="*/ 287337 h 431799"/>
              <a:gd name="connsiteX4" fmla="*/ 1588 w 609600"/>
              <a:gd name="connsiteY4" fmla="*/ 0 h 431799"/>
              <a:gd name="connsiteX0" fmla="*/ 1588 w 611188"/>
              <a:gd name="connsiteY0" fmla="*/ 0 h 527049"/>
              <a:gd name="connsiteX1" fmla="*/ 0 w 611188"/>
              <a:gd name="connsiteY1" fmla="*/ 230187 h 527049"/>
              <a:gd name="connsiteX2" fmla="*/ 611188 w 611188"/>
              <a:gd name="connsiteY2" fmla="*/ 527049 h 527049"/>
              <a:gd name="connsiteX3" fmla="*/ 609600 w 611188"/>
              <a:gd name="connsiteY3" fmla="*/ 287337 h 527049"/>
              <a:gd name="connsiteX4" fmla="*/ 1588 w 611188"/>
              <a:gd name="connsiteY4" fmla="*/ 0 h 52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188" h="527049">
                <a:moveTo>
                  <a:pt x="1588" y="0"/>
                </a:moveTo>
                <a:cubicBezTo>
                  <a:pt x="530" y="42862"/>
                  <a:pt x="1058" y="187325"/>
                  <a:pt x="0" y="230187"/>
                </a:cubicBezTo>
                <a:lnTo>
                  <a:pt x="611188" y="527049"/>
                </a:lnTo>
                <a:cubicBezTo>
                  <a:pt x="610659" y="447145"/>
                  <a:pt x="610129" y="367241"/>
                  <a:pt x="609600" y="287337"/>
                </a:cubicBezTo>
                <a:lnTo>
                  <a:pt x="1588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6D27D2D8-0A3E-451A-83E2-78006CE8ABDA}"/>
              </a:ext>
            </a:extLst>
          </p:cNvPr>
          <p:cNvSpPr/>
          <p:nvPr/>
        </p:nvSpPr>
        <p:spPr>
          <a:xfrm>
            <a:off x="4611466" y="2164631"/>
            <a:ext cx="284466" cy="460375"/>
          </a:xfrm>
          <a:custGeom>
            <a:avLst/>
            <a:gdLst>
              <a:gd name="connsiteX0" fmla="*/ 0 w 284162"/>
              <a:gd name="connsiteY0" fmla="*/ 223838 h 460375"/>
              <a:gd name="connsiteX1" fmla="*/ 3175 w 284162"/>
              <a:gd name="connsiteY1" fmla="*/ 460375 h 460375"/>
              <a:gd name="connsiteX2" fmla="*/ 280987 w 284162"/>
              <a:gd name="connsiteY2" fmla="*/ 247650 h 460375"/>
              <a:gd name="connsiteX3" fmla="*/ 284162 w 284162"/>
              <a:gd name="connsiteY3" fmla="*/ 0 h 460375"/>
              <a:gd name="connsiteX4" fmla="*/ 0 w 284162"/>
              <a:gd name="connsiteY4" fmla="*/ 223838 h 460375"/>
              <a:gd name="connsiteX0" fmla="*/ 0 w 285750"/>
              <a:gd name="connsiteY0" fmla="*/ 219075 h 455612"/>
              <a:gd name="connsiteX1" fmla="*/ 3175 w 285750"/>
              <a:gd name="connsiteY1" fmla="*/ 455612 h 455612"/>
              <a:gd name="connsiteX2" fmla="*/ 280987 w 285750"/>
              <a:gd name="connsiteY2" fmla="*/ 242887 h 455612"/>
              <a:gd name="connsiteX3" fmla="*/ 285750 w 285750"/>
              <a:gd name="connsiteY3" fmla="*/ 0 h 455612"/>
              <a:gd name="connsiteX4" fmla="*/ 0 w 285750"/>
              <a:gd name="connsiteY4" fmla="*/ 219075 h 455612"/>
              <a:gd name="connsiteX0" fmla="*/ 0 w 292190"/>
              <a:gd name="connsiteY0" fmla="*/ 219075 h 455612"/>
              <a:gd name="connsiteX1" fmla="*/ 3175 w 292190"/>
              <a:gd name="connsiteY1" fmla="*/ 455612 h 455612"/>
              <a:gd name="connsiteX2" fmla="*/ 292099 w 292190"/>
              <a:gd name="connsiteY2" fmla="*/ 236537 h 455612"/>
              <a:gd name="connsiteX3" fmla="*/ 285750 w 292190"/>
              <a:gd name="connsiteY3" fmla="*/ 0 h 455612"/>
              <a:gd name="connsiteX4" fmla="*/ 0 w 292190"/>
              <a:gd name="connsiteY4" fmla="*/ 219075 h 455612"/>
              <a:gd name="connsiteX0" fmla="*/ 0 w 292291"/>
              <a:gd name="connsiteY0" fmla="*/ 217487 h 454024"/>
              <a:gd name="connsiteX1" fmla="*/ 3175 w 292291"/>
              <a:gd name="connsiteY1" fmla="*/ 454024 h 454024"/>
              <a:gd name="connsiteX2" fmla="*/ 292099 w 292291"/>
              <a:gd name="connsiteY2" fmla="*/ 234949 h 454024"/>
              <a:gd name="connsiteX3" fmla="*/ 290513 w 292291"/>
              <a:gd name="connsiteY3" fmla="*/ 0 h 454024"/>
              <a:gd name="connsiteX4" fmla="*/ 0 w 292291"/>
              <a:gd name="connsiteY4" fmla="*/ 217487 h 454024"/>
              <a:gd name="connsiteX0" fmla="*/ 0 w 290513"/>
              <a:gd name="connsiteY0" fmla="*/ 217487 h 454024"/>
              <a:gd name="connsiteX1" fmla="*/ 3175 w 290513"/>
              <a:gd name="connsiteY1" fmla="*/ 454024 h 454024"/>
              <a:gd name="connsiteX2" fmla="*/ 287336 w 290513"/>
              <a:gd name="connsiteY2" fmla="*/ 236536 h 454024"/>
              <a:gd name="connsiteX3" fmla="*/ 290513 w 290513"/>
              <a:gd name="connsiteY3" fmla="*/ 0 h 454024"/>
              <a:gd name="connsiteX4" fmla="*/ 0 w 290513"/>
              <a:gd name="connsiteY4" fmla="*/ 217487 h 454024"/>
              <a:gd name="connsiteX0" fmla="*/ 0 w 287528"/>
              <a:gd name="connsiteY0" fmla="*/ 217487 h 454024"/>
              <a:gd name="connsiteX1" fmla="*/ 3175 w 287528"/>
              <a:gd name="connsiteY1" fmla="*/ 454024 h 454024"/>
              <a:gd name="connsiteX2" fmla="*/ 287336 w 287528"/>
              <a:gd name="connsiteY2" fmla="*/ 236536 h 454024"/>
              <a:gd name="connsiteX3" fmla="*/ 285750 w 287528"/>
              <a:gd name="connsiteY3" fmla="*/ 0 h 454024"/>
              <a:gd name="connsiteX4" fmla="*/ 0 w 287528"/>
              <a:gd name="connsiteY4" fmla="*/ 217487 h 454024"/>
              <a:gd name="connsiteX0" fmla="*/ 0 w 293688"/>
              <a:gd name="connsiteY0" fmla="*/ 222250 h 458787"/>
              <a:gd name="connsiteX1" fmla="*/ 3175 w 293688"/>
              <a:gd name="connsiteY1" fmla="*/ 458787 h 458787"/>
              <a:gd name="connsiteX2" fmla="*/ 287336 w 293688"/>
              <a:gd name="connsiteY2" fmla="*/ 241299 h 458787"/>
              <a:gd name="connsiteX3" fmla="*/ 293688 w 293688"/>
              <a:gd name="connsiteY3" fmla="*/ 0 h 458787"/>
              <a:gd name="connsiteX4" fmla="*/ 0 w 293688"/>
              <a:gd name="connsiteY4" fmla="*/ 222250 h 458787"/>
              <a:gd name="connsiteX0" fmla="*/ 0 w 293688"/>
              <a:gd name="connsiteY0" fmla="*/ 214313 h 450850"/>
              <a:gd name="connsiteX1" fmla="*/ 3175 w 293688"/>
              <a:gd name="connsiteY1" fmla="*/ 450850 h 450850"/>
              <a:gd name="connsiteX2" fmla="*/ 287336 w 293688"/>
              <a:gd name="connsiteY2" fmla="*/ 233362 h 450850"/>
              <a:gd name="connsiteX3" fmla="*/ 293688 w 293688"/>
              <a:gd name="connsiteY3" fmla="*/ 0 h 450850"/>
              <a:gd name="connsiteX4" fmla="*/ 0 w 293688"/>
              <a:gd name="connsiteY4" fmla="*/ 214313 h 450850"/>
              <a:gd name="connsiteX0" fmla="*/ 0 w 287641"/>
              <a:gd name="connsiteY0" fmla="*/ 219076 h 455613"/>
              <a:gd name="connsiteX1" fmla="*/ 3175 w 287641"/>
              <a:gd name="connsiteY1" fmla="*/ 455613 h 455613"/>
              <a:gd name="connsiteX2" fmla="*/ 287336 w 287641"/>
              <a:gd name="connsiteY2" fmla="*/ 238125 h 455613"/>
              <a:gd name="connsiteX3" fmla="*/ 287338 w 287641"/>
              <a:gd name="connsiteY3" fmla="*/ 0 h 455613"/>
              <a:gd name="connsiteX4" fmla="*/ 0 w 287641"/>
              <a:gd name="connsiteY4" fmla="*/ 219076 h 455613"/>
              <a:gd name="connsiteX0" fmla="*/ 0 w 292101"/>
              <a:gd name="connsiteY0" fmla="*/ 217488 h 454025"/>
              <a:gd name="connsiteX1" fmla="*/ 3175 w 292101"/>
              <a:gd name="connsiteY1" fmla="*/ 454025 h 454025"/>
              <a:gd name="connsiteX2" fmla="*/ 287336 w 292101"/>
              <a:gd name="connsiteY2" fmla="*/ 236537 h 454025"/>
              <a:gd name="connsiteX3" fmla="*/ 292101 w 292101"/>
              <a:gd name="connsiteY3" fmla="*/ 0 h 454025"/>
              <a:gd name="connsiteX4" fmla="*/ 0 w 292101"/>
              <a:gd name="connsiteY4" fmla="*/ 217488 h 454025"/>
              <a:gd name="connsiteX0" fmla="*/ 0 w 288926"/>
              <a:gd name="connsiteY0" fmla="*/ 220663 h 457200"/>
              <a:gd name="connsiteX1" fmla="*/ 3175 w 288926"/>
              <a:gd name="connsiteY1" fmla="*/ 457200 h 457200"/>
              <a:gd name="connsiteX2" fmla="*/ 287336 w 288926"/>
              <a:gd name="connsiteY2" fmla="*/ 239712 h 457200"/>
              <a:gd name="connsiteX3" fmla="*/ 288926 w 288926"/>
              <a:gd name="connsiteY3" fmla="*/ 0 h 457200"/>
              <a:gd name="connsiteX4" fmla="*/ 0 w 288926"/>
              <a:gd name="connsiteY4" fmla="*/ 220663 h 457200"/>
              <a:gd name="connsiteX0" fmla="*/ 0 w 287641"/>
              <a:gd name="connsiteY0" fmla="*/ 212726 h 449263"/>
              <a:gd name="connsiteX1" fmla="*/ 3175 w 287641"/>
              <a:gd name="connsiteY1" fmla="*/ 449263 h 449263"/>
              <a:gd name="connsiteX2" fmla="*/ 287336 w 287641"/>
              <a:gd name="connsiteY2" fmla="*/ 231775 h 449263"/>
              <a:gd name="connsiteX3" fmla="*/ 287339 w 287641"/>
              <a:gd name="connsiteY3" fmla="*/ 0 h 449263"/>
              <a:gd name="connsiteX4" fmla="*/ 0 w 287641"/>
              <a:gd name="connsiteY4" fmla="*/ 212726 h 449263"/>
              <a:gd name="connsiteX0" fmla="*/ 0 w 290514"/>
              <a:gd name="connsiteY0" fmla="*/ 223838 h 460375"/>
              <a:gd name="connsiteX1" fmla="*/ 3175 w 290514"/>
              <a:gd name="connsiteY1" fmla="*/ 460375 h 460375"/>
              <a:gd name="connsiteX2" fmla="*/ 287336 w 290514"/>
              <a:gd name="connsiteY2" fmla="*/ 242887 h 460375"/>
              <a:gd name="connsiteX3" fmla="*/ 290514 w 290514"/>
              <a:gd name="connsiteY3" fmla="*/ 0 h 460375"/>
              <a:gd name="connsiteX4" fmla="*/ 0 w 290514"/>
              <a:gd name="connsiteY4" fmla="*/ 223838 h 460375"/>
              <a:gd name="connsiteX0" fmla="*/ 0 w 287641"/>
              <a:gd name="connsiteY0" fmla="*/ 222250 h 458787"/>
              <a:gd name="connsiteX1" fmla="*/ 3175 w 287641"/>
              <a:gd name="connsiteY1" fmla="*/ 458787 h 458787"/>
              <a:gd name="connsiteX2" fmla="*/ 287336 w 287641"/>
              <a:gd name="connsiteY2" fmla="*/ 241299 h 458787"/>
              <a:gd name="connsiteX3" fmla="*/ 287339 w 287641"/>
              <a:gd name="connsiteY3" fmla="*/ 0 h 458787"/>
              <a:gd name="connsiteX4" fmla="*/ 0 w 287641"/>
              <a:gd name="connsiteY4" fmla="*/ 222250 h 458787"/>
              <a:gd name="connsiteX0" fmla="*/ 306 w 284772"/>
              <a:gd name="connsiteY0" fmla="*/ 223837 h 458787"/>
              <a:gd name="connsiteX1" fmla="*/ 306 w 284772"/>
              <a:gd name="connsiteY1" fmla="*/ 458787 h 458787"/>
              <a:gd name="connsiteX2" fmla="*/ 284467 w 284772"/>
              <a:gd name="connsiteY2" fmla="*/ 241299 h 458787"/>
              <a:gd name="connsiteX3" fmla="*/ 284470 w 284772"/>
              <a:gd name="connsiteY3" fmla="*/ 0 h 458787"/>
              <a:gd name="connsiteX4" fmla="*/ 306 w 284772"/>
              <a:gd name="connsiteY4" fmla="*/ 223837 h 458787"/>
              <a:gd name="connsiteX0" fmla="*/ 0 w 284466"/>
              <a:gd name="connsiteY0" fmla="*/ 223837 h 460375"/>
              <a:gd name="connsiteX1" fmla="*/ 1588 w 284466"/>
              <a:gd name="connsiteY1" fmla="*/ 460375 h 460375"/>
              <a:gd name="connsiteX2" fmla="*/ 284161 w 284466"/>
              <a:gd name="connsiteY2" fmla="*/ 241299 h 460375"/>
              <a:gd name="connsiteX3" fmla="*/ 284164 w 284466"/>
              <a:gd name="connsiteY3" fmla="*/ 0 h 460375"/>
              <a:gd name="connsiteX4" fmla="*/ 0 w 284466"/>
              <a:gd name="connsiteY4" fmla="*/ 223837 h 460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4466" h="460375">
                <a:moveTo>
                  <a:pt x="0" y="223837"/>
                </a:moveTo>
                <a:cubicBezTo>
                  <a:pt x="1058" y="302683"/>
                  <a:pt x="530" y="381529"/>
                  <a:pt x="1588" y="460375"/>
                </a:cubicBezTo>
                <a:lnTo>
                  <a:pt x="284161" y="241299"/>
                </a:lnTo>
                <a:cubicBezTo>
                  <a:pt x="285219" y="158749"/>
                  <a:pt x="283106" y="82550"/>
                  <a:pt x="284164" y="0"/>
                </a:cubicBezTo>
                <a:lnTo>
                  <a:pt x="0" y="223837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F6492E3B-8DBA-40A4-B0AB-C8A14885668D}"/>
              </a:ext>
            </a:extLst>
          </p:cNvPr>
          <p:cNvCxnSpPr>
            <a:cxnSpLocks/>
          </p:cNvCxnSpPr>
          <p:nvPr/>
        </p:nvCxnSpPr>
        <p:spPr>
          <a:xfrm>
            <a:off x="4767904" y="2401824"/>
            <a:ext cx="3089207" cy="13421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15AD91BE-8472-4E89-9D6C-015F4B9FC100}"/>
              </a:ext>
            </a:extLst>
          </p:cNvPr>
          <p:cNvSpPr/>
          <p:nvPr/>
        </p:nvSpPr>
        <p:spPr>
          <a:xfrm rot="1417160">
            <a:off x="6424906" y="2316312"/>
            <a:ext cx="152893" cy="1150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Cylinder 106">
            <a:extLst>
              <a:ext uri="{FF2B5EF4-FFF2-40B4-BE49-F238E27FC236}">
                <a16:creationId xmlns:a16="http://schemas.microsoft.com/office/drawing/2014/main" id="{8C36E210-3038-4DCF-BDF3-C81FC2A5A75B}"/>
              </a:ext>
            </a:extLst>
          </p:cNvPr>
          <p:cNvSpPr/>
          <p:nvPr/>
        </p:nvSpPr>
        <p:spPr>
          <a:xfrm rot="13927133">
            <a:off x="3709389" y="2056602"/>
            <a:ext cx="111945" cy="1340901"/>
          </a:xfrm>
          <a:prstGeom prst="can">
            <a:avLst>
              <a:gd name="adj" fmla="val 5972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Cylinder 127">
            <a:extLst>
              <a:ext uri="{FF2B5EF4-FFF2-40B4-BE49-F238E27FC236}">
                <a16:creationId xmlns:a16="http://schemas.microsoft.com/office/drawing/2014/main" id="{0FBBC3FB-DEF6-4EC1-816E-FC898CDA254D}"/>
              </a:ext>
            </a:extLst>
          </p:cNvPr>
          <p:cNvSpPr/>
          <p:nvPr/>
        </p:nvSpPr>
        <p:spPr>
          <a:xfrm rot="13927133">
            <a:off x="5058546" y="1014451"/>
            <a:ext cx="111945" cy="1340901"/>
          </a:xfrm>
          <a:prstGeom prst="can">
            <a:avLst>
              <a:gd name="adj" fmla="val 5972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F4150171-D54D-4615-A33D-5599CE8BC7D6}"/>
              </a:ext>
            </a:extLst>
          </p:cNvPr>
          <p:cNvSpPr/>
          <p:nvPr/>
        </p:nvSpPr>
        <p:spPr>
          <a:xfrm>
            <a:off x="4005181" y="1873806"/>
            <a:ext cx="895350" cy="512762"/>
          </a:xfrm>
          <a:custGeom>
            <a:avLst/>
            <a:gdLst>
              <a:gd name="connsiteX0" fmla="*/ 292100 w 900112"/>
              <a:gd name="connsiteY0" fmla="*/ 0 h 512762"/>
              <a:gd name="connsiteX1" fmla="*/ 900112 w 900112"/>
              <a:gd name="connsiteY1" fmla="*/ 290512 h 512762"/>
              <a:gd name="connsiteX2" fmla="*/ 609600 w 900112"/>
              <a:gd name="connsiteY2" fmla="*/ 512762 h 512762"/>
              <a:gd name="connsiteX3" fmla="*/ 0 w 900112"/>
              <a:gd name="connsiteY3" fmla="*/ 220662 h 512762"/>
              <a:gd name="connsiteX4" fmla="*/ 292100 w 900112"/>
              <a:gd name="connsiteY4" fmla="*/ 0 h 512762"/>
              <a:gd name="connsiteX0" fmla="*/ 292100 w 895350"/>
              <a:gd name="connsiteY0" fmla="*/ 0 h 512762"/>
              <a:gd name="connsiteX1" fmla="*/ 895350 w 895350"/>
              <a:gd name="connsiteY1" fmla="*/ 288925 h 512762"/>
              <a:gd name="connsiteX2" fmla="*/ 609600 w 895350"/>
              <a:gd name="connsiteY2" fmla="*/ 512762 h 512762"/>
              <a:gd name="connsiteX3" fmla="*/ 0 w 895350"/>
              <a:gd name="connsiteY3" fmla="*/ 220662 h 512762"/>
              <a:gd name="connsiteX4" fmla="*/ 292100 w 895350"/>
              <a:gd name="connsiteY4" fmla="*/ 0 h 512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5350" h="512762">
                <a:moveTo>
                  <a:pt x="292100" y="0"/>
                </a:moveTo>
                <a:lnTo>
                  <a:pt x="895350" y="288925"/>
                </a:lnTo>
                <a:lnTo>
                  <a:pt x="609600" y="512762"/>
                </a:lnTo>
                <a:lnTo>
                  <a:pt x="0" y="220662"/>
                </a:lnTo>
                <a:lnTo>
                  <a:pt x="292100" y="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7FBC9748-9A44-4922-B20D-E9ABD4EED1F4}"/>
              </a:ext>
            </a:extLst>
          </p:cNvPr>
          <p:cNvSpPr/>
          <p:nvPr/>
        </p:nvSpPr>
        <p:spPr>
          <a:xfrm>
            <a:off x="6537994" y="1270626"/>
            <a:ext cx="111947" cy="4477898"/>
          </a:xfrm>
          <a:prstGeom prst="can">
            <a:avLst>
              <a:gd name="adj" fmla="val 59722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0EA3F7C4-758B-4176-8C95-6384CADDBFE7}"/>
              </a:ext>
            </a:extLst>
          </p:cNvPr>
          <p:cNvSpPr/>
          <p:nvPr/>
        </p:nvSpPr>
        <p:spPr>
          <a:xfrm rot="6901990">
            <a:off x="6902412" y="3556126"/>
            <a:ext cx="111945" cy="1045565"/>
          </a:xfrm>
          <a:prstGeom prst="can">
            <a:avLst>
              <a:gd name="adj" fmla="val 5972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11C50F9F-AB52-4538-A36D-34425B9103F1}"/>
              </a:ext>
            </a:extLst>
          </p:cNvPr>
          <p:cNvSpPr/>
          <p:nvPr/>
        </p:nvSpPr>
        <p:spPr>
          <a:xfrm rot="13971012">
            <a:off x="7768888" y="2976859"/>
            <a:ext cx="580455" cy="2116404"/>
          </a:xfrm>
          <a:prstGeom prst="can">
            <a:avLst>
              <a:gd name="adj" fmla="val 59722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37DF7C2-D798-406D-8ED6-18C378327E5F}"/>
              </a:ext>
            </a:extLst>
          </p:cNvPr>
          <p:cNvSpPr/>
          <p:nvPr/>
        </p:nvSpPr>
        <p:spPr>
          <a:xfrm>
            <a:off x="7627948" y="4620300"/>
            <a:ext cx="61694" cy="98426"/>
          </a:xfrm>
          <a:custGeom>
            <a:avLst/>
            <a:gdLst>
              <a:gd name="connsiteX0" fmla="*/ 0 w 58738"/>
              <a:gd name="connsiteY0" fmla="*/ 115888 h 115888"/>
              <a:gd name="connsiteX1" fmla="*/ 58738 w 58738"/>
              <a:gd name="connsiteY1" fmla="*/ 76200 h 115888"/>
              <a:gd name="connsiteX2" fmla="*/ 57150 w 58738"/>
              <a:gd name="connsiteY2" fmla="*/ 25400 h 115888"/>
              <a:gd name="connsiteX3" fmla="*/ 22225 w 58738"/>
              <a:gd name="connsiteY3" fmla="*/ 0 h 115888"/>
              <a:gd name="connsiteX4" fmla="*/ 6350 w 58738"/>
              <a:gd name="connsiteY4" fmla="*/ 44450 h 115888"/>
              <a:gd name="connsiteX5" fmla="*/ 0 w 58738"/>
              <a:gd name="connsiteY5" fmla="*/ 115888 h 115888"/>
              <a:gd name="connsiteX0" fmla="*/ 1588 w 60326"/>
              <a:gd name="connsiteY0" fmla="*/ 115888 h 115888"/>
              <a:gd name="connsiteX1" fmla="*/ 60326 w 60326"/>
              <a:gd name="connsiteY1" fmla="*/ 76200 h 115888"/>
              <a:gd name="connsiteX2" fmla="*/ 58738 w 60326"/>
              <a:gd name="connsiteY2" fmla="*/ 25400 h 115888"/>
              <a:gd name="connsiteX3" fmla="*/ 23813 w 60326"/>
              <a:gd name="connsiteY3" fmla="*/ 0 h 115888"/>
              <a:gd name="connsiteX4" fmla="*/ 0 w 60326"/>
              <a:gd name="connsiteY4" fmla="*/ 50800 h 115888"/>
              <a:gd name="connsiteX5" fmla="*/ 1588 w 60326"/>
              <a:gd name="connsiteY5" fmla="*/ 115888 h 115888"/>
              <a:gd name="connsiteX0" fmla="*/ 28 w 58766"/>
              <a:gd name="connsiteY0" fmla="*/ 115888 h 115888"/>
              <a:gd name="connsiteX1" fmla="*/ 58766 w 58766"/>
              <a:gd name="connsiteY1" fmla="*/ 76200 h 115888"/>
              <a:gd name="connsiteX2" fmla="*/ 57178 w 58766"/>
              <a:gd name="connsiteY2" fmla="*/ 25400 h 115888"/>
              <a:gd name="connsiteX3" fmla="*/ 22253 w 58766"/>
              <a:gd name="connsiteY3" fmla="*/ 0 h 115888"/>
              <a:gd name="connsiteX4" fmla="*/ 6377 w 58766"/>
              <a:gd name="connsiteY4" fmla="*/ 63500 h 115888"/>
              <a:gd name="connsiteX5" fmla="*/ 28 w 58766"/>
              <a:gd name="connsiteY5" fmla="*/ 115888 h 115888"/>
              <a:gd name="connsiteX0" fmla="*/ 28 w 58917"/>
              <a:gd name="connsiteY0" fmla="*/ 115888 h 115888"/>
              <a:gd name="connsiteX1" fmla="*/ 58766 w 58917"/>
              <a:gd name="connsiteY1" fmla="*/ 76200 h 115888"/>
              <a:gd name="connsiteX2" fmla="*/ 58765 w 58917"/>
              <a:gd name="connsiteY2" fmla="*/ 41275 h 115888"/>
              <a:gd name="connsiteX3" fmla="*/ 22253 w 58917"/>
              <a:gd name="connsiteY3" fmla="*/ 0 h 115888"/>
              <a:gd name="connsiteX4" fmla="*/ 6377 w 58917"/>
              <a:gd name="connsiteY4" fmla="*/ 63500 h 115888"/>
              <a:gd name="connsiteX5" fmla="*/ 28 w 58917"/>
              <a:gd name="connsiteY5" fmla="*/ 115888 h 115888"/>
              <a:gd name="connsiteX0" fmla="*/ 28 w 58917"/>
              <a:gd name="connsiteY0" fmla="*/ 98426 h 98426"/>
              <a:gd name="connsiteX1" fmla="*/ 58766 w 58917"/>
              <a:gd name="connsiteY1" fmla="*/ 58738 h 98426"/>
              <a:gd name="connsiteX2" fmla="*/ 58765 w 58917"/>
              <a:gd name="connsiteY2" fmla="*/ 23813 h 98426"/>
              <a:gd name="connsiteX3" fmla="*/ 20665 w 58917"/>
              <a:gd name="connsiteY3" fmla="*/ 0 h 98426"/>
              <a:gd name="connsiteX4" fmla="*/ 6377 w 58917"/>
              <a:gd name="connsiteY4" fmla="*/ 46038 h 98426"/>
              <a:gd name="connsiteX5" fmla="*/ 28 w 58917"/>
              <a:gd name="connsiteY5" fmla="*/ 98426 h 98426"/>
              <a:gd name="connsiteX0" fmla="*/ 28 w 58917"/>
              <a:gd name="connsiteY0" fmla="*/ 98426 h 98426"/>
              <a:gd name="connsiteX1" fmla="*/ 58766 w 58917"/>
              <a:gd name="connsiteY1" fmla="*/ 58738 h 98426"/>
              <a:gd name="connsiteX2" fmla="*/ 58765 w 58917"/>
              <a:gd name="connsiteY2" fmla="*/ 23813 h 98426"/>
              <a:gd name="connsiteX3" fmla="*/ 20665 w 58917"/>
              <a:gd name="connsiteY3" fmla="*/ 0 h 98426"/>
              <a:gd name="connsiteX4" fmla="*/ 6377 w 58917"/>
              <a:gd name="connsiteY4" fmla="*/ 46038 h 98426"/>
              <a:gd name="connsiteX5" fmla="*/ 28 w 58917"/>
              <a:gd name="connsiteY5" fmla="*/ 98426 h 98426"/>
              <a:gd name="connsiteX0" fmla="*/ 28 w 58917"/>
              <a:gd name="connsiteY0" fmla="*/ 98426 h 98426"/>
              <a:gd name="connsiteX1" fmla="*/ 58766 w 58917"/>
              <a:gd name="connsiteY1" fmla="*/ 58738 h 98426"/>
              <a:gd name="connsiteX2" fmla="*/ 58765 w 58917"/>
              <a:gd name="connsiteY2" fmla="*/ 23813 h 98426"/>
              <a:gd name="connsiteX3" fmla="*/ 20665 w 58917"/>
              <a:gd name="connsiteY3" fmla="*/ 0 h 98426"/>
              <a:gd name="connsiteX4" fmla="*/ 6377 w 58917"/>
              <a:gd name="connsiteY4" fmla="*/ 46038 h 98426"/>
              <a:gd name="connsiteX5" fmla="*/ 28 w 58917"/>
              <a:gd name="connsiteY5" fmla="*/ 98426 h 98426"/>
              <a:gd name="connsiteX0" fmla="*/ 28 w 61708"/>
              <a:gd name="connsiteY0" fmla="*/ 98426 h 98426"/>
              <a:gd name="connsiteX1" fmla="*/ 58766 w 61708"/>
              <a:gd name="connsiteY1" fmla="*/ 58738 h 98426"/>
              <a:gd name="connsiteX2" fmla="*/ 58765 w 61708"/>
              <a:gd name="connsiteY2" fmla="*/ 23813 h 98426"/>
              <a:gd name="connsiteX3" fmla="*/ 20665 w 61708"/>
              <a:gd name="connsiteY3" fmla="*/ 0 h 98426"/>
              <a:gd name="connsiteX4" fmla="*/ 6377 w 61708"/>
              <a:gd name="connsiteY4" fmla="*/ 46038 h 98426"/>
              <a:gd name="connsiteX5" fmla="*/ 28 w 61708"/>
              <a:gd name="connsiteY5" fmla="*/ 98426 h 98426"/>
              <a:gd name="connsiteX0" fmla="*/ 12 w 61692"/>
              <a:gd name="connsiteY0" fmla="*/ 98426 h 98426"/>
              <a:gd name="connsiteX1" fmla="*/ 58750 w 61692"/>
              <a:gd name="connsiteY1" fmla="*/ 58738 h 98426"/>
              <a:gd name="connsiteX2" fmla="*/ 58749 w 61692"/>
              <a:gd name="connsiteY2" fmla="*/ 23813 h 98426"/>
              <a:gd name="connsiteX3" fmla="*/ 20649 w 61692"/>
              <a:gd name="connsiteY3" fmla="*/ 0 h 98426"/>
              <a:gd name="connsiteX4" fmla="*/ 6361 w 61692"/>
              <a:gd name="connsiteY4" fmla="*/ 46038 h 98426"/>
              <a:gd name="connsiteX5" fmla="*/ 12 w 61692"/>
              <a:gd name="connsiteY5" fmla="*/ 98426 h 98426"/>
              <a:gd name="connsiteX0" fmla="*/ 14 w 61694"/>
              <a:gd name="connsiteY0" fmla="*/ 98426 h 98426"/>
              <a:gd name="connsiteX1" fmla="*/ 58752 w 61694"/>
              <a:gd name="connsiteY1" fmla="*/ 58738 h 98426"/>
              <a:gd name="connsiteX2" fmla="*/ 58751 w 61694"/>
              <a:gd name="connsiteY2" fmla="*/ 23813 h 98426"/>
              <a:gd name="connsiteX3" fmla="*/ 20651 w 61694"/>
              <a:gd name="connsiteY3" fmla="*/ 0 h 98426"/>
              <a:gd name="connsiteX4" fmla="*/ 6363 w 61694"/>
              <a:gd name="connsiteY4" fmla="*/ 46038 h 98426"/>
              <a:gd name="connsiteX5" fmla="*/ 14 w 61694"/>
              <a:gd name="connsiteY5" fmla="*/ 98426 h 98426"/>
              <a:gd name="connsiteX0" fmla="*/ 14 w 61694"/>
              <a:gd name="connsiteY0" fmla="*/ 98426 h 98426"/>
              <a:gd name="connsiteX1" fmla="*/ 58752 w 61694"/>
              <a:gd name="connsiteY1" fmla="*/ 58738 h 98426"/>
              <a:gd name="connsiteX2" fmla="*/ 58751 w 61694"/>
              <a:gd name="connsiteY2" fmla="*/ 23813 h 98426"/>
              <a:gd name="connsiteX3" fmla="*/ 20651 w 61694"/>
              <a:gd name="connsiteY3" fmla="*/ 0 h 98426"/>
              <a:gd name="connsiteX4" fmla="*/ 6363 w 61694"/>
              <a:gd name="connsiteY4" fmla="*/ 46038 h 98426"/>
              <a:gd name="connsiteX5" fmla="*/ 14 w 61694"/>
              <a:gd name="connsiteY5" fmla="*/ 98426 h 98426"/>
              <a:gd name="connsiteX0" fmla="*/ 14 w 61694"/>
              <a:gd name="connsiteY0" fmla="*/ 98426 h 98426"/>
              <a:gd name="connsiteX1" fmla="*/ 58752 w 61694"/>
              <a:gd name="connsiteY1" fmla="*/ 58738 h 98426"/>
              <a:gd name="connsiteX2" fmla="*/ 58751 w 61694"/>
              <a:gd name="connsiteY2" fmla="*/ 23813 h 98426"/>
              <a:gd name="connsiteX3" fmla="*/ 20651 w 61694"/>
              <a:gd name="connsiteY3" fmla="*/ 0 h 98426"/>
              <a:gd name="connsiteX4" fmla="*/ 6363 w 61694"/>
              <a:gd name="connsiteY4" fmla="*/ 46038 h 98426"/>
              <a:gd name="connsiteX5" fmla="*/ 14 w 61694"/>
              <a:gd name="connsiteY5" fmla="*/ 98426 h 9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694" h="98426">
                <a:moveTo>
                  <a:pt x="14" y="98426"/>
                </a:moveTo>
                <a:cubicBezTo>
                  <a:pt x="37056" y="97897"/>
                  <a:pt x="55048" y="81492"/>
                  <a:pt x="58752" y="58738"/>
                </a:cubicBezTo>
                <a:cubicBezTo>
                  <a:pt x="58223" y="41805"/>
                  <a:pt x="65630" y="56621"/>
                  <a:pt x="58751" y="23813"/>
                </a:cubicBezTo>
                <a:cubicBezTo>
                  <a:pt x="46051" y="15875"/>
                  <a:pt x="47638" y="3175"/>
                  <a:pt x="20651" y="0"/>
                </a:cubicBezTo>
                <a:cubicBezTo>
                  <a:pt x="-9512" y="34396"/>
                  <a:pt x="11126" y="30692"/>
                  <a:pt x="6363" y="46038"/>
                </a:cubicBezTo>
                <a:cubicBezTo>
                  <a:pt x="13242" y="80434"/>
                  <a:pt x="-515" y="76730"/>
                  <a:pt x="14" y="9842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87F921E-7B23-4CA9-870D-BDD89167628D}"/>
              </a:ext>
            </a:extLst>
          </p:cNvPr>
          <p:cNvSpPr/>
          <p:nvPr/>
        </p:nvSpPr>
        <p:spPr>
          <a:xfrm>
            <a:off x="7751336" y="4531016"/>
            <a:ext cx="61694" cy="98426"/>
          </a:xfrm>
          <a:custGeom>
            <a:avLst/>
            <a:gdLst>
              <a:gd name="connsiteX0" fmla="*/ 0 w 58738"/>
              <a:gd name="connsiteY0" fmla="*/ 115888 h 115888"/>
              <a:gd name="connsiteX1" fmla="*/ 58738 w 58738"/>
              <a:gd name="connsiteY1" fmla="*/ 76200 h 115888"/>
              <a:gd name="connsiteX2" fmla="*/ 57150 w 58738"/>
              <a:gd name="connsiteY2" fmla="*/ 25400 h 115888"/>
              <a:gd name="connsiteX3" fmla="*/ 22225 w 58738"/>
              <a:gd name="connsiteY3" fmla="*/ 0 h 115888"/>
              <a:gd name="connsiteX4" fmla="*/ 6350 w 58738"/>
              <a:gd name="connsiteY4" fmla="*/ 44450 h 115888"/>
              <a:gd name="connsiteX5" fmla="*/ 0 w 58738"/>
              <a:gd name="connsiteY5" fmla="*/ 115888 h 115888"/>
              <a:gd name="connsiteX0" fmla="*/ 1588 w 60326"/>
              <a:gd name="connsiteY0" fmla="*/ 115888 h 115888"/>
              <a:gd name="connsiteX1" fmla="*/ 60326 w 60326"/>
              <a:gd name="connsiteY1" fmla="*/ 76200 h 115888"/>
              <a:gd name="connsiteX2" fmla="*/ 58738 w 60326"/>
              <a:gd name="connsiteY2" fmla="*/ 25400 h 115888"/>
              <a:gd name="connsiteX3" fmla="*/ 23813 w 60326"/>
              <a:gd name="connsiteY3" fmla="*/ 0 h 115888"/>
              <a:gd name="connsiteX4" fmla="*/ 0 w 60326"/>
              <a:gd name="connsiteY4" fmla="*/ 50800 h 115888"/>
              <a:gd name="connsiteX5" fmla="*/ 1588 w 60326"/>
              <a:gd name="connsiteY5" fmla="*/ 115888 h 115888"/>
              <a:gd name="connsiteX0" fmla="*/ 28 w 58766"/>
              <a:gd name="connsiteY0" fmla="*/ 115888 h 115888"/>
              <a:gd name="connsiteX1" fmla="*/ 58766 w 58766"/>
              <a:gd name="connsiteY1" fmla="*/ 76200 h 115888"/>
              <a:gd name="connsiteX2" fmla="*/ 57178 w 58766"/>
              <a:gd name="connsiteY2" fmla="*/ 25400 h 115888"/>
              <a:gd name="connsiteX3" fmla="*/ 22253 w 58766"/>
              <a:gd name="connsiteY3" fmla="*/ 0 h 115888"/>
              <a:gd name="connsiteX4" fmla="*/ 6377 w 58766"/>
              <a:gd name="connsiteY4" fmla="*/ 63500 h 115888"/>
              <a:gd name="connsiteX5" fmla="*/ 28 w 58766"/>
              <a:gd name="connsiteY5" fmla="*/ 115888 h 115888"/>
              <a:gd name="connsiteX0" fmla="*/ 28 w 58917"/>
              <a:gd name="connsiteY0" fmla="*/ 115888 h 115888"/>
              <a:gd name="connsiteX1" fmla="*/ 58766 w 58917"/>
              <a:gd name="connsiteY1" fmla="*/ 76200 h 115888"/>
              <a:gd name="connsiteX2" fmla="*/ 58765 w 58917"/>
              <a:gd name="connsiteY2" fmla="*/ 41275 h 115888"/>
              <a:gd name="connsiteX3" fmla="*/ 22253 w 58917"/>
              <a:gd name="connsiteY3" fmla="*/ 0 h 115888"/>
              <a:gd name="connsiteX4" fmla="*/ 6377 w 58917"/>
              <a:gd name="connsiteY4" fmla="*/ 63500 h 115888"/>
              <a:gd name="connsiteX5" fmla="*/ 28 w 58917"/>
              <a:gd name="connsiteY5" fmla="*/ 115888 h 115888"/>
              <a:gd name="connsiteX0" fmla="*/ 28 w 58917"/>
              <a:gd name="connsiteY0" fmla="*/ 98426 h 98426"/>
              <a:gd name="connsiteX1" fmla="*/ 58766 w 58917"/>
              <a:gd name="connsiteY1" fmla="*/ 58738 h 98426"/>
              <a:gd name="connsiteX2" fmla="*/ 58765 w 58917"/>
              <a:gd name="connsiteY2" fmla="*/ 23813 h 98426"/>
              <a:gd name="connsiteX3" fmla="*/ 20665 w 58917"/>
              <a:gd name="connsiteY3" fmla="*/ 0 h 98426"/>
              <a:gd name="connsiteX4" fmla="*/ 6377 w 58917"/>
              <a:gd name="connsiteY4" fmla="*/ 46038 h 98426"/>
              <a:gd name="connsiteX5" fmla="*/ 28 w 58917"/>
              <a:gd name="connsiteY5" fmla="*/ 98426 h 98426"/>
              <a:gd name="connsiteX0" fmla="*/ 28 w 58917"/>
              <a:gd name="connsiteY0" fmla="*/ 98426 h 98426"/>
              <a:gd name="connsiteX1" fmla="*/ 58766 w 58917"/>
              <a:gd name="connsiteY1" fmla="*/ 58738 h 98426"/>
              <a:gd name="connsiteX2" fmla="*/ 58765 w 58917"/>
              <a:gd name="connsiteY2" fmla="*/ 23813 h 98426"/>
              <a:gd name="connsiteX3" fmla="*/ 20665 w 58917"/>
              <a:gd name="connsiteY3" fmla="*/ 0 h 98426"/>
              <a:gd name="connsiteX4" fmla="*/ 6377 w 58917"/>
              <a:gd name="connsiteY4" fmla="*/ 46038 h 98426"/>
              <a:gd name="connsiteX5" fmla="*/ 28 w 58917"/>
              <a:gd name="connsiteY5" fmla="*/ 98426 h 98426"/>
              <a:gd name="connsiteX0" fmla="*/ 28 w 58917"/>
              <a:gd name="connsiteY0" fmla="*/ 98426 h 98426"/>
              <a:gd name="connsiteX1" fmla="*/ 58766 w 58917"/>
              <a:gd name="connsiteY1" fmla="*/ 58738 h 98426"/>
              <a:gd name="connsiteX2" fmla="*/ 58765 w 58917"/>
              <a:gd name="connsiteY2" fmla="*/ 23813 h 98426"/>
              <a:gd name="connsiteX3" fmla="*/ 20665 w 58917"/>
              <a:gd name="connsiteY3" fmla="*/ 0 h 98426"/>
              <a:gd name="connsiteX4" fmla="*/ 6377 w 58917"/>
              <a:gd name="connsiteY4" fmla="*/ 46038 h 98426"/>
              <a:gd name="connsiteX5" fmla="*/ 28 w 58917"/>
              <a:gd name="connsiteY5" fmla="*/ 98426 h 98426"/>
              <a:gd name="connsiteX0" fmla="*/ 28 w 61708"/>
              <a:gd name="connsiteY0" fmla="*/ 98426 h 98426"/>
              <a:gd name="connsiteX1" fmla="*/ 58766 w 61708"/>
              <a:gd name="connsiteY1" fmla="*/ 58738 h 98426"/>
              <a:gd name="connsiteX2" fmla="*/ 58765 w 61708"/>
              <a:gd name="connsiteY2" fmla="*/ 23813 h 98426"/>
              <a:gd name="connsiteX3" fmla="*/ 20665 w 61708"/>
              <a:gd name="connsiteY3" fmla="*/ 0 h 98426"/>
              <a:gd name="connsiteX4" fmla="*/ 6377 w 61708"/>
              <a:gd name="connsiteY4" fmla="*/ 46038 h 98426"/>
              <a:gd name="connsiteX5" fmla="*/ 28 w 61708"/>
              <a:gd name="connsiteY5" fmla="*/ 98426 h 98426"/>
              <a:gd name="connsiteX0" fmla="*/ 12 w 61692"/>
              <a:gd name="connsiteY0" fmla="*/ 98426 h 98426"/>
              <a:gd name="connsiteX1" fmla="*/ 58750 w 61692"/>
              <a:gd name="connsiteY1" fmla="*/ 58738 h 98426"/>
              <a:gd name="connsiteX2" fmla="*/ 58749 w 61692"/>
              <a:gd name="connsiteY2" fmla="*/ 23813 h 98426"/>
              <a:gd name="connsiteX3" fmla="*/ 20649 w 61692"/>
              <a:gd name="connsiteY3" fmla="*/ 0 h 98426"/>
              <a:gd name="connsiteX4" fmla="*/ 6361 w 61692"/>
              <a:gd name="connsiteY4" fmla="*/ 46038 h 98426"/>
              <a:gd name="connsiteX5" fmla="*/ 12 w 61692"/>
              <a:gd name="connsiteY5" fmla="*/ 98426 h 98426"/>
              <a:gd name="connsiteX0" fmla="*/ 14 w 61694"/>
              <a:gd name="connsiteY0" fmla="*/ 98426 h 98426"/>
              <a:gd name="connsiteX1" fmla="*/ 58752 w 61694"/>
              <a:gd name="connsiteY1" fmla="*/ 58738 h 98426"/>
              <a:gd name="connsiteX2" fmla="*/ 58751 w 61694"/>
              <a:gd name="connsiteY2" fmla="*/ 23813 h 98426"/>
              <a:gd name="connsiteX3" fmla="*/ 20651 w 61694"/>
              <a:gd name="connsiteY3" fmla="*/ 0 h 98426"/>
              <a:gd name="connsiteX4" fmla="*/ 6363 w 61694"/>
              <a:gd name="connsiteY4" fmla="*/ 46038 h 98426"/>
              <a:gd name="connsiteX5" fmla="*/ 14 w 61694"/>
              <a:gd name="connsiteY5" fmla="*/ 98426 h 98426"/>
              <a:gd name="connsiteX0" fmla="*/ 14 w 61694"/>
              <a:gd name="connsiteY0" fmla="*/ 98426 h 98426"/>
              <a:gd name="connsiteX1" fmla="*/ 58752 w 61694"/>
              <a:gd name="connsiteY1" fmla="*/ 58738 h 98426"/>
              <a:gd name="connsiteX2" fmla="*/ 58751 w 61694"/>
              <a:gd name="connsiteY2" fmla="*/ 23813 h 98426"/>
              <a:gd name="connsiteX3" fmla="*/ 20651 w 61694"/>
              <a:gd name="connsiteY3" fmla="*/ 0 h 98426"/>
              <a:gd name="connsiteX4" fmla="*/ 6363 w 61694"/>
              <a:gd name="connsiteY4" fmla="*/ 46038 h 98426"/>
              <a:gd name="connsiteX5" fmla="*/ 14 w 61694"/>
              <a:gd name="connsiteY5" fmla="*/ 98426 h 98426"/>
              <a:gd name="connsiteX0" fmla="*/ 14 w 61694"/>
              <a:gd name="connsiteY0" fmla="*/ 98426 h 98426"/>
              <a:gd name="connsiteX1" fmla="*/ 58752 w 61694"/>
              <a:gd name="connsiteY1" fmla="*/ 58738 h 98426"/>
              <a:gd name="connsiteX2" fmla="*/ 58751 w 61694"/>
              <a:gd name="connsiteY2" fmla="*/ 23813 h 98426"/>
              <a:gd name="connsiteX3" fmla="*/ 20651 w 61694"/>
              <a:gd name="connsiteY3" fmla="*/ 0 h 98426"/>
              <a:gd name="connsiteX4" fmla="*/ 6363 w 61694"/>
              <a:gd name="connsiteY4" fmla="*/ 46038 h 98426"/>
              <a:gd name="connsiteX5" fmla="*/ 14 w 61694"/>
              <a:gd name="connsiteY5" fmla="*/ 98426 h 9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694" h="98426">
                <a:moveTo>
                  <a:pt x="14" y="98426"/>
                </a:moveTo>
                <a:cubicBezTo>
                  <a:pt x="37056" y="97897"/>
                  <a:pt x="55048" y="81492"/>
                  <a:pt x="58752" y="58738"/>
                </a:cubicBezTo>
                <a:cubicBezTo>
                  <a:pt x="58223" y="41805"/>
                  <a:pt x="65630" y="56621"/>
                  <a:pt x="58751" y="23813"/>
                </a:cubicBezTo>
                <a:cubicBezTo>
                  <a:pt x="46051" y="15875"/>
                  <a:pt x="47638" y="3175"/>
                  <a:pt x="20651" y="0"/>
                </a:cubicBezTo>
                <a:cubicBezTo>
                  <a:pt x="-9512" y="34396"/>
                  <a:pt x="11126" y="30692"/>
                  <a:pt x="6363" y="46038"/>
                </a:cubicBezTo>
                <a:cubicBezTo>
                  <a:pt x="13242" y="80434"/>
                  <a:pt x="-515" y="76730"/>
                  <a:pt x="14" y="9842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45279938-2974-407C-AD88-F2AEC4F59F46}"/>
              </a:ext>
            </a:extLst>
          </p:cNvPr>
          <p:cNvSpPr/>
          <p:nvPr/>
        </p:nvSpPr>
        <p:spPr>
          <a:xfrm>
            <a:off x="8421651" y="3253179"/>
            <a:ext cx="473840" cy="323463"/>
          </a:xfrm>
          <a:custGeom>
            <a:avLst/>
            <a:gdLst>
              <a:gd name="connsiteX0" fmla="*/ 19050 w 359833"/>
              <a:gd name="connsiteY0" fmla="*/ 67733 h 264583"/>
              <a:gd name="connsiteX1" fmla="*/ 0 w 359833"/>
              <a:gd name="connsiteY1" fmla="*/ 124883 h 264583"/>
              <a:gd name="connsiteX2" fmla="*/ 65617 w 359833"/>
              <a:gd name="connsiteY2" fmla="*/ 135467 h 264583"/>
              <a:gd name="connsiteX3" fmla="*/ 146050 w 359833"/>
              <a:gd name="connsiteY3" fmla="*/ 177800 h 264583"/>
              <a:gd name="connsiteX4" fmla="*/ 207433 w 359833"/>
              <a:gd name="connsiteY4" fmla="*/ 262467 h 264583"/>
              <a:gd name="connsiteX5" fmla="*/ 247650 w 359833"/>
              <a:gd name="connsiteY5" fmla="*/ 264583 h 264583"/>
              <a:gd name="connsiteX6" fmla="*/ 247650 w 359833"/>
              <a:gd name="connsiteY6" fmla="*/ 218017 h 264583"/>
              <a:gd name="connsiteX7" fmla="*/ 182033 w 359833"/>
              <a:gd name="connsiteY7" fmla="*/ 137583 h 264583"/>
              <a:gd name="connsiteX8" fmla="*/ 99483 w 359833"/>
              <a:gd name="connsiteY8" fmla="*/ 95250 h 264583"/>
              <a:gd name="connsiteX9" fmla="*/ 110067 w 359833"/>
              <a:gd name="connsiteY9" fmla="*/ 59267 h 264583"/>
              <a:gd name="connsiteX10" fmla="*/ 175683 w 359833"/>
              <a:gd name="connsiteY10" fmla="*/ 67733 h 264583"/>
              <a:gd name="connsiteX11" fmla="*/ 270933 w 359833"/>
              <a:gd name="connsiteY11" fmla="*/ 105833 h 264583"/>
              <a:gd name="connsiteX12" fmla="*/ 311150 w 359833"/>
              <a:gd name="connsiteY12" fmla="*/ 175683 h 264583"/>
              <a:gd name="connsiteX13" fmla="*/ 342900 w 359833"/>
              <a:gd name="connsiteY13" fmla="*/ 186267 h 264583"/>
              <a:gd name="connsiteX14" fmla="*/ 359833 w 359833"/>
              <a:gd name="connsiteY14" fmla="*/ 148167 h 264583"/>
              <a:gd name="connsiteX15" fmla="*/ 304800 w 359833"/>
              <a:gd name="connsiteY15" fmla="*/ 63500 h 264583"/>
              <a:gd name="connsiteX16" fmla="*/ 173567 w 359833"/>
              <a:gd name="connsiteY16" fmla="*/ 10583 h 264583"/>
              <a:gd name="connsiteX17" fmla="*/ 91017 w 359833"/>
              <a:gd name="connsiteY17" fmla="*/ 0 h 264583"/>
              <a:gd name="connsiteX18" fmla="*/ 19050 w 359833"/>
              <a:gd name="connsiteY18" fmla="*/ 67733 h 264583"/>
              <a:gd name="connsiteX0" fmla="*/ 27517 w 368300"/>
              <a:gd name="connsiteY0" fmla="*/ 67733 h 264583"/>
              <a:gd name="connsiteX1" fmla="*/ 0 w 368300"/>
              <a:gd name="connsiteY1" fmla="*/ 122766 h 264583"/>
              <a:gd name="connsiteX2" fmla="*/ 74084 w 368300"/>
              <a:gd name="connsiteY2" fmla="*/ 135467 h 264583"/>
              <a:gd name="connsiteX3" fmla="*/ 154517 w 368300"/>
              <a:gd name="connsiteY3" fmla="*/ 177800 h 264583"/>
              <a:gd name="connsiteX4" fmla="*/ 215900 w 368300"/>
              <a:gd name="connsiteY4" fmla="*/ 262467 h 264583"/>
              <a:gd name="connsiteX5" fmla="*/ 256117 w 368300"/>
              <a:gd name="connsiteY5" fmla="*/ 264583 h 264583"/>
              <a:gd name="connsiteX6" fmla="*/ 256117 w 368300"/>
              <a:gd name="connsiteY6" fmla="*/ 218017 h 264583"/>
              <a:gd name="connsiteX7" fmla="*/ 190500 w 368300"/>
              <a:gd name="connsiteY7" fmla="*/ 137583 h 264583"/>
              <a:gd name="connsiteX8" fmla="*/ 107950 w 368300"/>
              <a:gd name="connsiteY8" fmla="*/ 95250 h 264583"/>
              <a:gd name="connsiteX9" fmla="*/ 118534 w 368300"/>
              <a:gd name="connsiteY9" fmla="*/ 59267 h 264583"/>
              <a:gd name="connsiteX10" fmla="*/ 184150 w 368300"/>
              <a:gd name="connsiteY10" fmla="*/ 67733 h 264583"/>
              <a:gd name="connsiteX11" fmla="*/ 279400 w 368300"/>
              <a:gd name="connsiteY11" fmla="*/ 105833 h 264583"/>
              <a:gd name="connsiteX12" fmla="*/ 319617 w 368300"/>
              <a:gd name="connsiteY12" fmla="*/ 175683 h 264583"/>
              <a:gd name="connsiteX13" fmla="*/ 351367 w 368300"/>
              <a:gd name="connsiteY13" fmla="*/ 186267 h 264583"/>
              <a:gd name="connsiteX14" fmla="*/ 368300 w 368300"/>
              <a:gd name="connsiteY14" fmla="*/ 148167 h 264583"/>
              <a:gd name="connsiteX15" fmla="*/ 313267 w 368300"/>
              <a:gd name="connsiteY15" fmla="*/ 63500 h 264583"/>
              <a:gd name="connsiteX16" fmla="*/ 182034 w 368300"/>
              <a:gd name="connsiteY16" fmla="*/ 10583 h 264583"/>
              <a:gd name="connsiteX17" fmla="*/ 99484 w 368300"/>
              <a:gd name="connsiteY17" fmla="*/ 0 h 264583"/>
              <a:gd name="connsiteX18" fmla="*/ 27517 w 368300"/>
              <a:gd name="connsiteY18" fmla="*/ 67733 h 264583"/>
              <a:gd name="connsiteX0" fmla="*/ 28238 w 369021"/>
              <a:gd name="connsiteY0" fmla="*/ 67733 h 264583"/>
              <a:gd name="connsiteX1" fmla="*/ 721 w 369021"/>
              <a:gd name="connsiteY1" fmla="*/ 122766 h 264583"/>
              <a:gd name="connsiteX2" fmla="*/ 74805 w 369021"/>
              <a:gd name="connsiteY2" fmla="*/ 135467 h 264583"/>
              <a:gd name="connsiteX3" fmla="*/ 155238 w 369021"/>
              <a:gd name="connsiteY3" fmla="*/ 177800 h 264583"/>
              <a:gd name="connsiteX4" fmla="*/ 216621 w 369021"/>
              <a:gd name="connsiteY4" fmla="*/ 262467 h 264583"/>
              <a:gd name="connsiteX5" fmla="*/ 256838 w 369021"/>
              <a:gd name="connsiteY5" fmla="*/ 264583 h 264583"/>
              <a:gd name="connsiteX6" fmla="*/ 256838 w 369021"/>
              <a:gd name="connsiteY6" fmla="*/ 218017 h 264583"/>
              <a:gd name="connsiteX7" fmla="*/ 191221 w 369021"/>
              <a:gd name="connsiteY7" fmla="*/ 137583 h 264583"/>
              <a:gd name="connsiteX8" fmla="*/ 108671 w 369021"/>
              <a:gd name="connsiteY8" fmla="*/ 95250 h 264583"/>
              <a:gd name="connsiteX9" fmla="*/ 119255 w 369021"/>
              <a:gd name="connsiteY9" fmla="*/ 59267 h 264583"/>
              <a:gd name="connsiteX10" fmla="*/ 184871 w 369021"/>
              <a:gd name="connsiteY10" fmla="*/ 67733 h 264583"/>
              <a:gd name="connsiteX11" fmla="*/ 280121 w 369021"/>
              <a:gd name="connsiteY11" fmla="*/ 105833 h 264583"/>
              <a:gd name="connsiteX12" fmla="*/ 320338 w 369021"/>
              <a:gd name="connsiteY12" fmla="*/ 175683 h 264583"/>
              <a:gd name="connsiteX13" fmla="*/ 352088 w 369021"/>
              <a:gd name="connsiteY13" fmla="*/ 186267 h 264583"/>
              <a:gd name="connsiteX14" fmla="*/ 369021 w 369021"/>
              <a:gd name="connsiteY14" fmla="*/ 148167 h 264583"/>
              <a:gd name="connsiteX15" fmla="*/ 313988 w 369021"/>
              <a:gd name="connsiteY15" fmla="*/ 63500 h 264583"/>
              <a:gd name="connsiteX16" fmla="*/ 182755 w 369021"/>
              <a:gd name="connsiteY16" fmla="*/ 10583 h 264583"/>
              <a:gd name="connsiteX17" fmla="*/ 100205 w 369021"/>
              <a:gd name="connsiteY17" fmla="*/ 0 h 264583"/>
              <a:gd name="connsiteX18" fmla="*/ 28238 w 369021"/>
              <a:gd name="connsiteY18" fmla="*/ 67733 h 264583"/>
              <a:gd name="connsiteX0" fmla="*/ 28238 w 369021"/>
              <a:gd name="connsiteY0" fmla="*/ 70505 h 267355"/>
              <a:gd name="connsiteX1" fmla="*/ 721 w 369021"/>
              <a:gd name="connsiteY1" fmla="*/ 125538 h 267355"/>
              <a:gd name="connsiteX2" fmla="*/ 74805 w 369021"/>
              <a:gd name="connsiteY2" fmla="*/ 138239 h 267355"/>
              <a:gd name="connsiteX3" fmla="*/ 155238 w 369021"/>
              <a:gd name="connsiteY3" fmla="*/ 180572 h 267355"/>
              <a:gd name="connsiteX4" fmla="*/ 216621 w 369021"/>
              <a:gd name="connsiteY4" fmla="*/ 265239 h 267355"/>
              <a:gd name="connsiteX5" fmla="*/ 256838 w 369021"/>
              <a:gd name="connsiteY5" fmla="*/ 267355 h 267355"/>
              <a:gd name="connsiteX6" fmla="*/ 256838 w 369021"/>
              <a:gd name="connsiteY6" fmla="*/ 220789 h 267355"/>
              <a:gd name="connsiteX7" fmla="*/ 191221 w 369021"/>
              <a:gd name="connsiteY7" fmla="*/ 140355 h 267355"/>
              <a:gd name="connsiteX8" fmla="*/ 108671 w 369021"/>
              <a:gd name="connsiteY8" fmla="*/ 98022 h 267355"/>
              <a:gd name="connsiteX9" fmla="*/ 119255 w 369021"/>
              <a:gd name="connsiteY9" fmla="*/ 62039 h 267355"/>
              <a:gd name="connsiteX10" fmla="*/ 184871 w 369021"/>
              <a:gd name="connsiteY10" fmla="*/ 70505 h 267355"/>
              <a:gd name="connsiteX11" fmla="*/ 280121 w 369021"/>
              <a:gd name="connsiteY11" fmla="*/ 108605 h 267355"/>
              <a:gd name="connsiteX12" fmla="*/ 320338 w 369021"/>
              <a:gd name="connsiteY12" fmla="*/ 178455 h 267355"/>
              <a:gd name="connsiteX13" fmla="*/ 352088 w 369021"/>
              <a:gd name="connsiteY13" fmla="*/ 189039 h 267355"/>
              <a:gd name="connsiteX14" fmla="*/ 369021 w 369021"/>
              <a:gd name="connsiteY14" fmla="*/ 150939 h 267355"/>
              <a:gd name="connsiteX15" fmla="*/ 313988 w 369021"/>
              <a:gd name="connsiteY15" fmla="*/ 66272 h 267355"/>
              <a:gd name="connsiteX16" fmla="*/ 182755 w 369021"/>
              <a:gd name="connsiteY16" fmla="*/ 13355 h 267355"/>
              <a:gd name="connsiteX17" fmla="*/ 100205 w 369021"/>
              <a:gd name="connsiteY17" fmla="*/ 2772 h 267355"/>
              <a:gd name="connsiteX18" fmla="*/ 28238 w 369021"/>
              <a:gd name="connsiteY18" fmla="*/ 70505 h 267355"/>
              <a:gd name="connsiteX0" fmla="*/ 28238 w 369021"/>
              <a:gd name="connsiteY0" fmla="*/ 70505 h 267355"/>
              <a:gd name="connsiteX1" fmla="*/ 721 w 369021"/>
              <a:gd name="connsiteY1" fmla="*/ 125538 h 267355"/>
              <a:gd name="connsiteX2" fmla="*/ 74805 w 369021"/>
              <a:gd name="connsiteY2" fmla="*/ 138239 h 267355"/>
              <a:gd name="connsiteX3" fmla="*/ 155238 w 369021"/>
              <a:gd name="connsiteY3" fmla="*/ 180572 h 267355"/>
              <a:gd name="connsiteX4" fmla="*/ 216621 w 369021"/>
              <a:gd name="connsiteY4" fmla="*/ 265239 h 267355"/>
              <a:gd name="connsiteX5" fmla="*/ 256838 w 369021"/>
              <a:gd name="connsiteY5" fmla="*/ 267355 h 267355"/>
              <a:gd name="connsiteX6" fmla="*/ 256838 w 369021"/>
              <a:gd name="connsiteY6" fmla="*/ 220789 h 267355"/>
              <a:gd name="connsiteX7" fmla="*/ 191221 w 369021"/>
              <a:gd name="connsiteY7" fmla="*/ 140355 h 267355"/>
              <a:gd name="connsiteX8" fmla="*/ 108671 w 369021"/>
              <a:gd name="connsiteY8" fmla="*/ 98022 h 267355"/>
              <a:gd name="connsiteX9" fmla="*/ 119255 w 369021"/>
              <a:gd name="connsiteY9" fmla="*/ 62039 h 267355"/>
              <a:gd name="connsiteX10" fmla="*/ 184871 w 369021"/>
              <a:gd name="connsiteY10" fmla="*/ 70505 h 267355"/>
              <a:gd name="connsiteX11" fmla="*/ 280121 w 369021"/>
              <a:gd name="connsiteY11" fmla="*/ 108605 h 267355"/>
              <a:gd name="connsiteX12" fmla="*/ 320338 w 369021"/>
              <a:gd name="connsiteY12" fmla="*/ 178455 h 267355"/>
              <a:gd name="connsiteX13" fmla="*/ 352088 w 369021"/>
              <a:gd name="connsiteY13" fmla="*/ 189039 h 267355"/>
              <a:gd name="connsiteX14" fmla="*/ 369021 w 369021"/>
              <a:gd name="connsiteY14" fmla="*/ 150939 h 267355"/>
              <a:gd name="connsiteX15" fmla="*/ 313988 w 369021"/>
              <a:gd name="connsiteY15" fmla="*/ 66272 h 267355"/>
              <a:gd name="connsiteX16" fmla="*/ 182755 w 369021"/>
              <a:gd name="connsiteY16" fmla="*/ 13355 h 267355"/>
              <a:gd name="connsiteX17" fmla="*/ 100205 w 369021"/>
              <a:gd name="connsiteY17" fmla="*/ 2772 h 267355"/>
              <a:gd name="connsiteX18" fmla="*/ 28238 w 369021"/>
              <a:gd name="connsiteY18" fmla="*/ 70505 h 267355"/>
              <a:gd name="connsiteX0" fmla="*/ 20589 w 369309"/>
              <a:gd name="connsiteY0" fmla="*/ 70505 h 267355"/>
              <a:gd name="connsiteX1" fmla="*/ 1009 w 369309"/>
              <a:gd name="connsiteY1" fmla="*/ 125538 h 267355"/>
              <a:gd name="connsiteX2" fmla="*/ 75093 w 369309"/>
              <a:gd name="connsiteY2" fmla="*/ 138239 h 267355"/>
              <a:gd name="connsiteX3" fmla="*/ 155526 w 369309"/>
              <a:gd name="connsiteY3" fmla="*/ 180572 h 267355"/>
              <a:gd name="connsiteX4" fmla="*/ 216909 w 369309"/>
              <a:gd name="connsiteY4" fmla="*/ 265239 h 267355"/>
              <a:gd name="connsiteX5" fmla="*/ 257126 w 369309"/>
              <a:gd name="connsiteY5" fmla="*/ 267355 h 267355"/>
              <a:gd name="connsiteX6" fmla="*/ 257126 w 369309"/>
              <a:gd name="connsiteY6" fmla="*/ 220789 h 267355"/>
              <a:gd name="connsiteX7" fmla="*/ 191509 w 369309"/>
              <a:gd name="connsiteY7" fmla="*/ 140355 h 267355"/>
              <a:gd name="connsiteX8" fmla="*/ 108959 w 369309"/>
              <a:gd name="connsiteY8" fmla="*/ 98022 h 267355"/>
              <a:gd name="connsiteX9" fmla="*/ 119543 w 369309"/>
              <a:gd name="connsiteY9" fmla="*/ 62039 h 267355"/>
              <a:gd name="connsiteX10" fmla="*/ 185159 w 369309"/>
              <a:gd name="connsiteY10" fmla="*/ 70505 h 267355"/>
              <a:gd name="connsiteX11" fmla="*/ 280409 w 369309"/>
              <a:gd name="connsiteY11" fmla="*/ 108605 h 267355"/>
              <a:gd name="connsiteX12" fmla="*/ 320626 w 369309"/>
              <a:gd name="connsiteY12" fmla="*/ 178455 h 267355"/>
              <a:gd name="connsiteX13" fmla="*/ 352376 w 369309"/>
              <a:gd name="connsiteY13" fmla="*/ 189039 h 267355"/>
              <a:gd name="connsiteX14" fmla="*/ 369309 w 369309"/>
              <a:gd name="connsiteY14" fmla="*/ 150939 h 267355"/>
              <a:gd name="connsiteX15" fmla="*/ 314276 w 369309"/>
              <a:gd name="connsiteY15" fmla="*/ 66272 h 267355"/>
              <a:gd name="connsiteX16" fmla="*/ 183043 w 369309"/>
              <a:gd name="connsiteY16" fmla="*/ 13355 h 267355"/>
              <a:gd name="connsiteX17" fmla="*/ 100493 w 369309"/>
              <a:gd name="connsiteY17" fmla="*/ 2772 h 267355"/>
              <a:gd name="connsiteX18" fmla="*/ 20589 w 369309"/>
              <a:gd name="connsiteY18" fmla="*/ 70505 h 267355"/>
              <a:gd name="connsiteX0" fmla="*/ 20589 w 369309"/>
              <a:gd name="connsiteY0" fmla="*/ 70505 h 267355"/>
              <a:gd name="connsiteX1" fmla="*/ 1009 w 369309"/>
              <a:gd name="connsiteY1" fmla="*/ 125538 h 267355"/>
              <a:gd name="connsiteX2" fmla="*/ 75093 w 369309"/>
              <a:gd name="connsiteY2" fmla="*/ 138239 h 267355"/>
              <a:gd name="connsiteX3" fmla="*/ 155526 w 369309"/>
              <a:gd name="connsiteY3" fmla="*/ 180572 h 267355"/>
              <a:gd name="connsiteX4" fmla="*/ 216909 w 369309"/>
              <a:gd name="connsiteY4" fmla="*/ 265239 h 267355"/>
              <a:gd name="connsiteX5" fmla="*/ 257126 w 369309"/>
              <a:gd name="connsiteY5" fmla="*/ 267355 h 267355"/>
              <a:gd name="connsiteX6" fmla="*/ 257126 w 369309"/>
              <a:gd name="connsiteY6" fmla="*/ 220789 h 267355"/>
              <a:gd name="connsiteX7" fmla="*/ 191509 w 369309"/>
              <a:gd name="connsiteY7" fmla="*/ 140355 h 267355"/>
              <a:gd name="connsiteX8" fmla="*/ 108959 w 369309"/>
              <a:gd name="connsiteY8" fmla="*/ 98022 h 267355"/>
              <a:gd name="connsiteX9" fmla="*/ 119543 w 369309"/>
              <a:gd name="connsiteY9" fmla="*/ 62039 h 267355"/>
              <a:gd name="connsiteX10" fmla="*/ 185159 w 369309"/>
              <a:gd name="connsiteY10" fmla="*/ 70505 h 267355"/>
              <a:gd name="connsiteX11" fmla="*/ 280409 w 369309"/>
              <a:gd name="connsiteY11" fmla="*/ 108605 h 267355"/>
              <a:gd name="connsiteX12" fmla="*/ 320626 w 369309"/>
              <a:gd name="connsiteY12" fmla="*/ 178455 h 267355"/>
              <a:gd name="connsiteX13" fmla="*/ 352376 w 369309"/>
              <a:gd name="connsiteY13" fmla="*/ 189039 h 267355"/>
              <a:gd name="connsiteX14" fmla="*/ 369309 w 369309"/>
              <a:gd name="connsiteY14" fmla="*/ 150939 h 267355"/>
              <a:gd name="connsiteX15" fmla="*/ 314276 w 369309"/>
              <a:gd name="connsiteY15" fmla="*/ 66272 h 267355"/>
              <a:gd name="connsiteX16" fmla="*/ 183043 w 369309"/>
              <a:gd name="connsiteY16" fmla="*/ 13355 h 267355"/>
              <a:gd name="connsiteX17" fmla="*/ 100493 w 369309"/>
              <a:gd name="connsiteY17" fmla="*/ 2772 h 267355"/>
              <a:gd name="connsiteX18" fmla="*/ 20589 w 369309"/>
              <a:gd name="connsiteY18" fmla="*/ 70505 h 267355"/>
              <a:gd name="connsiteX0" fmla="*/ 20589 w 369309"/>
              <a:gd name="connsiteY0" fmla="*/ 70505 h 267355"/>
              <a:gd name="connsiteX1" fmla="*/ 1009 w 369309"/>
              <a:gd name="connsiteY1" fmla="*/ 125538 h 267355"/>
              <a:gd name="connsiteX2" fmla="*/ 75093 w 369309"/>
              <a:gd name="connsiteY2" fmla="*/ 138239 h 267355"/>
              <a:gd name="connsiteX3" fmla="*/ 155526 w 369309"/>
              <a:gd name="connsiteY3" fmla="*/ 180572 h 267355"/>
              <a:gd name="connsiteX4" fmla="*/ 216909 w 369309"/>
              <a:gd name="connsiteY4" fmla="*/ 265239 h 267355"/>
              <a:gd name="connsiteX5" fmla="*/ 257126 w 369309"/>
              <a:gd name="connsiteY5" fmla="*/ 267355 h 267355"/>
              <a:gd name="connsiteX6" fmla="*/ 257126 w 369309"/>
              <a:gd name="connsiteY6" fmla="*/ 220789 h 267355"/>
              <a:gd name="connsiteX7" fmla="*/ 191509 w 369309"/>
              <a:gd name="connsiteY7" fmla="*/ 140355 h 267355"/>
              <a:gd name="connsiteX8" fmla="*/ 108959 w 369309"/>
              <a:gd name="connsiteY8" fmla="*/ 98022 h 267355"/>
              <a:gd name="connsiteX9" fmla="*/ 119543 w 369309"/>
              <a:gd name="connsiteY9" fmla="*/ 62039 h 267355"/>
              <a:gd name="connsiteX10" fmla="*/ 185159 w 369309"/>
              <a:gd name="connsiteY10" fmla="*/ 70505 h 267355"/>
              <a:gd name="connsiteX11" fmla="*/ 280409 w 369309"/>
              <a:gd name="connsiteY11" fmla="*/ 108605 h 267355"/>
              <a:gd name="connsiteX12" fmla="*/ 320626 w 369309"/>
              <a:gd name="connsiteY12" fmla="*/ 178455 h 267355"/>
              <a:gd name="connsiteX13" fmla="*/ 352376 w 369309"/>
              <a:gd name="connsiteY13" fmla="*/ 189039 h 267355"/>
              <a:gd name="connsiteX14" fmla="*/ 369309 w 369309"/>
              <a:gd name="connsiteY14" fmla="*/ 150939 h 267355"/>
              <a:gd name="connsiteX15" fmla="*/ 314276 w 369309"/>
              <a:gd name="connsiteY15" fmla="*/ 66272 h 267355"/>
              <a:gd name="connsiteX16" fmla="*/ 183043 w 369309"/>
              <a:gd name="connsiteY16" fmla="*/ 13355 h 267355"/>
              <a:gd name="connsiteX17" fmla="*/ 100493 w 369309"/>
              <a:gd name="connsiteY17" fmla="*/ 2772 h 267355"/>
              <a:gd name="connsiteX18" fmla="*/ 20589 w 369309"/>
              <a:gd name="connsiteY18" fmla="*/ 70505 h 267355"/>
              <a:gd name="connsiteX0" fmla="*/ 20589 w 369309"/>
              <a:gd name="connsiteY0" fmla="*/ 70505 h 267355"/>
              <a:gd name="connsiteX1" fmla="*/ 1009 w 369309"/>
              <a:gd name="connsiteY1" fmla="*/ 125538 h 267355"/>
              <a:gd name="connsiteX2" fmla="*/ 75093 w 369309"/>
              <a:gd name="connsiteY2" fmla="*/ 138239 h 267355"/>
              <a:gd name="connsiteX3" fmla="*/ 155526 w 369309"/>
              <a:gd name="connsiteY3" fmla="*/ 180572 h 267355"/>
              <a:gd name="connsiteX4" fmla="*/ 216909 w 369309"/>
              <a:gd name="connsiteY4" fmla="*/ 265239 h 267355"/>
              <a:gd name="connsiteX5" fmla="*/ 257126 w 369309"/>
              <a:gd name="connsiteY5" fmla="*/ 267355 h 267355"/>
              <a:gd name="connsiteX6" fmla="*/ 257126 w 369309"/>
              <a:gd name="connsiteY6" fmla="*/ 220789 h 267355"/>
              <a:gd name="connsiteX7" fmla="*/ 191509 w 369309"/>
              <a:gd name="connsiteY7" fmla="*/ 140355 h 267355"/>
              <a:gd name="connsiteX8" fmla="*/ 108959 w 369309"/>
              <a:gd name="connsiteY8" fmla="*/ 98022 h 267355"/>
              <a:gd name="connsiteX9" fmla="*/ 119543 w 369309"/>
              <a:gd name="connsiteY9" fmla="*/ 62039 h 267355"/>
              <a:gd name="connsiteX10" fmla="*/ 185159 w 369309"/>
              <a:gd name="connsiteY10" fmla="*/ 70505 h 267355"/>
              <a:gd name="connsiteX11" fmla="*/ 280409 w 369309"/>
              <a:gd name="connsiteY11" fmla="*/ 108605 h 267355"/>
              <a:gd name="connsiteX12" fmla="*/ 320626 w 369309"/>
              <a:gd name="connsiteY12" fmla="*/ 178455 h 267355"/>
              <a:gd name="connsiteX13" fmla="*/ 352376 w 369309"/>
              <a:gd name="connsiteY13" fmla="*/ 189039 h 267355"/>
              <a:gd name="connsiteX14" fmla="*/ 369309 w 369309"/>
              <a:gd name="connsiteY14" fmla="*/ 150939 h 267355"/>
              <a:gd name="connsiteX15" fmla="*/ 314276 w 369309"/>
              <a:gd name="connsiteY15" fmla="*/ 66272 h 267355"/>
              <a:gd name="connsiteX16" fmla="*/ 183043 w 369309"/>
              <a:gd name="connsiteY16" fmla="*/ 13355 h 267355"/>
              <a:gd name="connsiteX17" fmla="*/ 100493 w 369309"/>
              <a:gd name="connsiteY17" fmla="*/ 2772 h 267355"/>
              <a:gd name="connsiteX18" fmla="*/ 20589 w 369309"/>
              <a:gd name="connsiteY18" fmla="*/ 70505 h 267355"/>
              <a:gd name="connsiteX0" fmla="*/ 20589 w 369309"/>
              <a:gd name="connsiteY0" fmla="*/ 70505 h 267355"/>
              <a:gd name="connsiteX1" fmla="*/ 1009 w 369309"/>
              <a:gd name="connsiteY1" fmla="*/ 125538 h 267355"/>
              <a:gd name="connsiteX2" fmla="*/ 75093 w 369309"/>
              <a:gd name="connsiteY2" fmla="*/ 138239 h 267355"/>
              <a:gd name="connsiteX3" fmla="*/ 165051 w 369309"/>
              <a:gd name="connsiteY3" fmla="*/ 191685 h 267355"/>
              <a:gd name="connsiteX4" fmla="*/ 216909 w 369309"/>
              <a:gd name="connsiteY4" fmla="*/ 265239 h 267355"/>
              <a:gd name="connsiteX5" fmla="*/ 257126 w 369309"/>
              <a:gd name="connsiteY5" fmla="*/ 267355 h 267355"/>
              <a:gd name="connsiteX6" fmla="*/ 257126 w 369309"/>
              <a:gd name="connsiteY6" fmla="*/ 220789 h 267355"/>
              <a:gd name="connsiteX7" fmla="*/ 191509 w 369309"/>
              <a:gd name="connsiteY7" fmla="*/ 140355 h 267355"/>
              <a:gd name="connsiteX8" fmla="*/ 108959 w 369309"/>
              <a:gd name="connsiteY8" fmla="*/ 98022 h 267355"/>
              <a:gd name="connsiteX9" fmla="*/ 119543 w 369309"/>
              <a:gd name="connsiteY9" fmla="*/ 62039 h 267355"/>
              <a:gd name="connsiteX10" fmla="*/ 185159 w 369309"/>
              <a:gd name="connsiteY10" fmla="*/ 70505 h 267355"/>
              <a:gd name="connsiteX11" fmla="*/ 280409 w 369309"/>
              <a:gd name="connsiteY11" fmla="*/ 108605 h 267355"/>
              <a:gd name="connsiteX12" fmla="*/ 320626 w 369309"/>
              <a:gd name="connsiteY12" fmla="*/ 178455 h 267355"/>
              <a:gd name="connsiteX13" fmla="*/ 352376 w 369309"/>
              <a:gd name="connsiteY13" fmla="*/ 189039 h 267355"/>
              <a:gd name="connsiteX14" fmla="*/ 369309 w 369309"/>
              <a:gd name="connsiteY14" fmla="*/ 150939 h 267355"/>
              <a:gd name="connsiteX15" fmla="*/ 314276 w 369309"/>
              <a:gd name="connsiteY15" fmla="*/ 66272 h 267355"/>
              <a:gd name="connsiteX16" fmla="*/ 183043 w 369309"/>
              <a:gd name="connsiteY16" fmla="*/ 13355 h 267355"/>
              <a:gd name="connsiteX17" fmla="*/ 100493 w 369309"/>
              <a:gd name="connsiteY17" fmla="*/ 2772 h 267355"/>
              <a:gd name="connsiteX18" fmla="*/ 20589 w 369309"/>
              <a:gd name="connsiteY18" fmla="*/ 70505 h 267355"/>
              <a:gd name="connsiteX0" fmla="*/ 20589 w 369309"/>
              <a:gd name="connsiteY0" fmla="*/ 70505 h 267355"/>
              <a:gd name="connsiteX1" fmla="*/ 1009 w 369309"/>
              <a:gd name="connsiteY1" fmla="*/ 125538 h 267355"/>
              <a:gd name="connsiteX2" fmla="*/ 75093 w 369309"/>
              <a:gd name="connsiteY2" fmla="*/ 138239 h 267355"/>
              <a:gd name="connsiteX3" fmla="*/ 165051 w 369309"/>
              <a:gd name="connsiteY3" fmla="*/ 191685 h 267355"/>
              <a:gd name="connsiteX4" fmla="*/ 216909 w 369309"/>
              <a:gd name="connsiteY4" fmla="*/ 265239 h 267355"/>
              <a:gd name="connsiteX5" fmla="*/ 257126 w 369309"/>
              <a:gd name="connsiteY5" fmla="*/ 267355 h 267355"/>
              <a:gd name="connsiteX6" fmla="*/ 257126 w 369309"/>
              <a:gd name="connsiteY6" fmla="*/ 220789 h 267355"/>
              <a:gd name="connsiteX7" fmla="*/ 191509 w 369309"/>
              <a:gd name="connsiteY7" fmla="*/ 140355 h 267355"/>
              <a:gd name="connsiteX8" fmla="*/ 108959 w 369309"/>
              <a:gd name="connsiteY8" fmla="*/ 98022 h 267355"/>
              <a:gd name="connsiteX9" fmla="*/ 119543 w 369309"/>
              <a:gd name="connsiteY9" fmla="*/ 62039 h 267355"/>
              <a:gd name="connsiteX10" fmla="*/ 185159 w 369309"/>
              <a:gd name="connsiteY10" fmla="*/ 70505 h 267355"/>
              <a:gd name="connsiteX11" fmla="*/ 280409 w 369309"/>
              <a:gd name="connsiteY11" fmla="*/ 108605 h 267355"/>
              <a:gd name="connsiteX12" fmla="*/ 320626 w 369309"/>
              <a:gd name="connsiteY12" fmla="*/ 178455 h 267355"/>
              <a:gd name="connsiteX13" fmla="*/ 352376 w 369309"/>
              <a:gd name="connsiteY13" fmla="*/ 189039 h 267355"/>
              <a:gd name="connsiteX14" fmla="*/ 369309 w 369309"/>
              <a:gd name="connsiteY14" fmla="*/ 150939 h 267355"/>
              <a:gd name="connsiteX15" fmla="*/ 314276 w 369309"/>
              <a:gd name="connsiteY15" fmla="*/ 66272 h 267355"/>
              <a:gd name="connsiteX16" fmla="*/ 183043 w 369309"/>
              <a:gd name="connsiteY16" fmla="*/ 13355 h 267355"/>
              <a:gd name="connsiteX17" fmla="*/ 100493 w 369309"/>
              <a:gd name="connsiteY17" fmla="*/ 2772 h 267355"/>
              <a:gd name="connsiteX18" fmla="*/ 20589 w 369309"/>
              <a:gd name="connsiteY18" fmla="*/ 70505 h 267355"/>
              <a:gd name="connsiteX0" fmla="*/ 20589 w 369309"/>
              <a:gd name="connsiteY0" fmla="*/ 70505 h 267355"/>
              <a:gd name="connsiteX1" fmla="*/ 1009 w 369309"/>
              <a:gd name="connsiteY1" fmla="*/ 125538 h 267355"/>
              <a:gd name="connsiteX2" fmla="*/ 75093 w 369309"/>
              <a:gd name="connsiteY2" fmla="*/ 138239 h 267355"/>
              <a:gd name="connsiteX3" fmla="*/ 165051 w 369309"/>
              <a:gd name="connsiteY3" fmla="*/ 191685 h 267355"/>
              <a:gd name="connsiteX4" fmla="*/ 216909 w 369309"/>
              <a:gd name="connsiteY4" fmla="*/ 265239 h 267355"/>
              <a:gd name="connsiteX5" fmla="*/ 257126 w 369309"/>
              <a:gd name="connsiteY5" fmla="*/ 267355 h 267355"/>
              <a:gd name="connsiteX6" fmla="*/ 257126 w 369309"/>
              <a:gd name="connsiteY6" fmla="*/ 220789 h 267355"/>
              <a:gd name="connsiteX7" fmla="*/ 191509 w 369309"/>
              <a:gd name="connsiteY7" fmla="*/ 140355 h 267355"/>
              <a:gd name="connsiteX8" fmla="*/ 108959 w 369309"/>
              <a:gd name="connsiteY8" fmla="*/ 98022 h 267355"/>
              <a:gd name="connsiteX9" fmla="*/ 119543 w 369309"/>
              <a:gd name="connsiteY9" fmla="*/ 62039 h 267355"/>
              <a:gd name="connsiteX10" fmla="*/ 185159 w 369309"/>
              <a:gd name="connsiteY10" fmla="*/ 70505 h 267355"/>
              <a:gd name="connsiteX11" fmla="*/ 280409 w 369309"/>
              <a:gd name="connsiteY11" fmla="*/ 108605 h 267355"/>
              <a:gd name="connsiteX12" fmla="*/ 320626 w 369309"/>
              <a:gd name="connsiteY12" fmla="*/ 178455 h 267355"/>
              <a:gd name="connsiteX13" fmla="*/ 352376 w 369309"/>
              <a:gd name="connsiteY13" fmla="*/ 189039 h 267355"/>
              <a:gd name="connsiteX14" fmla="*/ 369309 w 369309"/>
              <a:gd name="connsiteY14" fmla="*/ 150939 h 267355"/>
              <a:gd name="connsiteX15" fmla="*/ 314276 w 369309"/>
              <a:gd name="connsiteY15" fmla="*/ 66272 h 267355"/>
              <a:gd name="connsiteX16" fmla="*/ 183043 w 369309"/>
              <a:gd name="connsiteY16" fmla="*/ 13355 h 267355"/>
              <a:gd name="connsiteX17" fmla="*/ 100493 w 369309"/>
              <a:gd name="connsiteY17" fmla="*/ 2772 h 267355"/>
              <a:gd name="connsiteX18" fmla="*/ 20589 w 369309"/>
              <a:gd name="connsiteY18" fmla="*/ 70505 h 267355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67767 h 267480"/>
              <a:gd name="connsiteX1" fmla="*/ 1009 w 369309"/>
              <a:gd name="connsiteY1" fmla="*/ 122800 h 267480"/>
              <a:gd name="connsiteX2" fmla="*/ 75093 w 369309"/>
              <a:gd name="connsiteY2" fmla="*/ 135501 h 267480"/>
              <a:gd name="connsiteX3" fmla="*/ 165051 w 369309"/>
              <a:gd name="connsiteY3" fmla="*/ 188947 h 267480"/>
              <a:gd name="connsiteX4" fmla="*/ 216909 w 369309"/>
              <a:gd name="connsiteY4" fmla="*/ 262501 h 267480"/>
              <a:gd name="connsiteX5" fmla="*/ 257126 w 369309"/>
              <a:gd name="connsiteY5" fmla="*/ 264617 h 267480"/>
              <a:gd name="connsiteX6" fmla="*/ 257126 w 369309"/>
              <a:gd name="connsiteY6" fmla="*/ 218051 h 267480"/>
              <a:gd name="connsiteX7" fmla="*/ 191509 w 369309"/>
              <a:gd name="connsiteY7" fmla="*/ 137617 h 267480"/>
              <a:gd name="connsiteX8" fmla="*/ 108959 w 369309"/>
              <a:gd name="connsiteY8" fmla="*/ 95284 h 267480"/>
              <a:gd name="connsiteX9" fmla="*/ 119543 w 369309"/>
              <a:gd name="connsiteY9" fmla="*/ 59301 h 267480"/>
              <a:gd name="connsiteX10" fmla="*/ 185159 w 369309"/>
              <a:gd name="connsiteY10" fmla="*/ 67767 h 267480"/>
              <a:gd name="connsiteX11" fmla="*/ 280409 w 369309"/>
              <a:gd name="connsiteY11" fmla="*/ 105867 h 267480"/>
              <a:gd name="connsiteX12" fmla="*/ 320626 w 369309"/>
              <a:gd name="connsiteY12" fmla="*/ 175717 h 267480"/>
              <a:gd name="connsiteX13" fmla="*/ 352376 w 369309"/>
              <a:gd name="connsiteY13" fmla="*/ 186301 h 267480"/>
              <a:gd name="connsiteX14" fmla="*/ 369309 w 369309"/>
              <a:gd name="connsiteY14" fmla="*/ 148201 h 267480"/>
              <a:gd name="connsiteX15" fmla="*/ 314276 w 369309"/>
              <a:gd name="connsiteY15" fmla="*/ 63534 h 267480"/>
              <a:gd name="connsiteX16" fmla="*/ 183043 w 369309"/>
              <a:gd name="connsiteY16" fmla="*/ 10617 h 267480"/>
              <a:gd name="connsiteX17" fmla="*/ 98905 w 369309"/>
              <a:gd name="connsiteY17" fmla="*/ 3209 h 267480"/>
              <a:gd name="connsiteX18" fmla="*/ 20589 w 369309"/>
              <a:gd name="connsiteY18" fmla="*/ 67767 h 26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309" h="267480">
                <a:moveTo>
                  <a:pt x="20589" y="67767"/>
                </a:moveTo>
                <a:cubicBezTo>
                  <a:pt x="11417" y="86111"/>
                  <a:pt x="-4106" y="83819"/>
                  <a:pt x="1009" y="122800"/>
                </a:cubicBezTo>
                <a:cubicBezTo>
                  <a:pt x="25704" y="127034"/>
                  <a:pt x="44048" y="123330"/>
                  <a:pt x="75093" y="135501"/>
                </a:cubicBezTo>
                <a:cubicBezTo>
                  <a:pt x="116192" y="146437"/>
                  <a:pt x="133478" y="162136"/>
                  <a:pt x="165051" y="188947"/>
                </a:cubicBezTo>
                <a:lnTo>
                  <a:pt x="216909" y="262501"/>
                </a:lnTo>
                <a:cubicBezTo>
                  <a:pt x="238252" y="272731"/>
                  <a:pt x="243720" y="263912"/>
                  <a:pt x="257126" y="264617"/>
                </a:cubicBezTo>
                <a:cubicBezTo>
                  <a:pt x="266651" y="241157"/>
                  <a:pt x="257126" y="233573"/>
                  <a:pt x="257126" y="218051"/>
                </a:cubicBezTo>
                <a:cubicBezTo>
                  <a:pt x="235254" y="191240"/>
                  <a:pt x="227669" y="167603"/>
                  <a:pt x="191509" y="137617"/>
                </a:cubicBezTo>
                <a:cubicBezTo>
                  <a:pt x="152880" y="112393"/>
                  <a:pt x="136476" y="109395"/>
                  <a:pt x="108959" y="95284"/>
                </a:cubicBezTo>
                <a:cubicBezTo>
                  <a:pt x="95025" y="65827"/>
                  <a:pt x="116015" y="71295"/>
                  <a:pt x="119543" y="59301"/>
                </a:cubicBezTo>
                <a:cubicBezTo>
                  <a:pt x="141415" y="62123"/>
                  <a:pt x="152175" y="52245"/>
                  <a:pt x="185159" y="67767"/>
                </a:cubicBezTo>
                <a:cubicBezTo>
                  <a:pt x="232784" y="78879"/>
                  <a:pt x="248659" y="93167"/>
                  <a:pt x="280409" y="105867"/>
                </a:cubicBezTo>
                <a:cubicBezTo>
                  <a:pt x="314452" y="145025"/>
                  <a:pt x="307220" y="152434"/>
                  <a:pt x="320626" y="175717"/>
                </a:cubicBezTo>
                <a:cubicBezTo>
                  <a:pt x="339147" y="196707"/>
                  <a:pt x="341793" y="182773"/>
                  <a:pt x="352376" y="186301"/>
                </a:cubicBezTo>
                <a:cubicBezTo>
                  <a:pt x="378658" y="165663"/>
                  <a:pt x="363665" y="160901"/>
                  <a:pt x="369309" y="148201"/>
                </a:cubicBezTo>
                <a:cubicBezTo>
                  <a:pt x="350965" y="119979"/>
                  <a:pt x="353258" y="94931"/>
                  <a:pt x="314276" y="63534"/>
                </a:cubicBezTo>
                <a:cubicBezTo>
                  <a:pt x="254657" y="23670"/>
                  <a:pt x="226787" y="28256"/>
                  <a:pt x="183043" y="10617"/>
                </a:cubicBezTo>
                <a:cubicBezTo>
                  <a:pt x="155526" y="7089"/>
                  <a:pt x="142297" y="-5963"/>
                  <a:pt x="98905" y="3209"/>
                </a:cubicBezTo>
                <a:cubicBezTo>
                  <a:pt x="57454" y="28962"/>
                  <a:pt x="44578" y="45189"/>
                  <a:pt x="20589" y="6776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7B04952-CB2A-42DF-A811-63DE13DDEFE4}"/>
              </a:ext>
            </a:extLst>
          </p:cNvPr>
          <p:cNvSpPr/>
          <p:nvPr/>
        </p:nvSpPr>
        <p:spPr>
          <a:xfrm>
            <a:off x="8783273" y="3744000"/>
            <a:ext cx="61694" cy="98426"/>
          </a:xfrm>
          <a:custGeom>
            <a:avLst/>
            <a:gdLst>
              <a:gd name="connsiteX0" fmla="*/ 0 w 58738"/>
              <a:gd name="connsiteY0" fmla="*/ 115888 h 115888"/>
              <a:gd name="connsiteX1" fmla="*/ 58738 w 58738"/>
              <a:gd name="connsiteY1" fmla="*/ 76200 h 115888"/>
              <a:gd name="connsiteX2" fmla="*/ 57150 w 58738"/>
              <a:gd name="connsiteY2" fmla="*/ 25400 h 115888"/>
              <a:gd name="connsiteX3" fmla="*/ 22225 w 58738"/>
              <a:gd name="connsiteY3" fmla="*/ 0 h 115888"/>
              <a:gd name="connsiteX4" fmla="*/ 6350 w 58738"/>
              <a:gd name="connsiteY4" fmla="*/ 44450 h 115888"/>
              <a:gd name="connsiteX5" fmla="*/ 0 w 58738"/>
              <a:gd name="connsiteY5" fmla="*/ 115888 h 115888"/>
              <a:gd name="connsiteX0" fmla="*/ 1588 w 60326"/>
              <a:gd name="connsiteY0" fmla="*/ 115888 h 115888"/>
              <a:gd name="connsiteX1" fmla="*/ 60326 w 60326"/>
              <a:gd name="connsiteY1" fmla="*/ 76200 h 115888"/>
              <a:gd name="connsiteX2" fmla="*/ 58738 w 60326"/>
              <a:gd name="connsiteY2" fmla="*/ 25400 h 115888"/>
              <a:gd name="connsiteX3" fmla="*/ 23813 w 60326"/>
              <a:gd name="connsiteY3" fmla="*/ 0 h 115888"/>
              <a:gd name="connsiteX4" fmla="*/ 0 w 60326"/>
              <a:gd name="connsiteY4" fmla="*/ 50800 h 115888"/>
              <a:gd name="connsiteX5" fmla="*/ 1588 w 60326"/>
              <a:gd name="connsiteY5" fmla="*/ 115888 h 115888"/>
              <a:gd name="connsiteX0" fmla="*/ 28 w 58766"/>
              <a:gd name="connsiteY0" fmla="*/ 115888 h 115888"/>
              <a:gd name="connsiteX1" fmla="*/ 58766 w 58766"/>
              <a:gd name="connsiteY1" fmla="*/ 76200 h 115888"/>
              <a:gd name="connsiteX2" fmla="*/ 57178 w 58766"/>
              <a:gd name="connsiteY2" fmla="*/ 25400 h 115888"/>
              <a:gd name="connsiteX3" fmla="*/ 22253 w 58766"/>
              <a:gd name="connsiteY3" fmla="*/ 0 h 115888"/>
              <a:gd name="connsiteX4" fmla="*/ 6377 w 58766"/>
              <a:gd name="connsiteY4" fmla="*/ 63500 h 115888"/>
              <a:gd name="connsiteX5" fmla="*/ 28 w 58766"/>
              <a:gd name="connsiteY5" fmla="*/ 115888 h 115888"/>
              <a:gd name="connsiteX0" fmla="*/ 28 w 58917"/>
              <a:gd name="connsiteY0" fmla="*/ 115888 h 115888"/>
              <a:gd name="connsiteX1" fmla="*/ 58766 w 58917"/>
              <a:gd name="connsiteY1" fmla="*/ 76200 h 115888"/>
              <a:gd name="connsiteX2" fmla="*/ 58765 w 58917"/>
              <a:gd name="connsiteY2" fmla="*/ 41275 h 115888"/>
              <a:gd name="connsiteX3" fmla="*/ 22253 w 58917"/>
              <a:gd name="connsiteY3" fmla="*/ 0 h 115888"/>
              <a:gd name="connsiteX4" fmla="*/ 6377 w 58917"/>
              <a:gd name="connsiteY4" fmla="*/ 63500 h 115888"/>
              <a:gd name="connsiteX5" fmla="*/ 28 w 58917"/>
              <a:gd name="connsiteY5" fmla="*/ 115888 h 115888"/>
              <a:gd name="connsiteX0" fmla="*/ 28 w 58917"/>
              <a:gd name="connsiteY0" fmla="*/ 98426 h 98426"/>
              <a:gd name="connsiteX1" fmla="*/ 58766 w 58917"/>
              <a:gd name="connsiteY1" fmla="*/ 58738 h 98426"/>
              <a:gd name="connsiteX2" fmla="*/ 58765 w 58917"/>
              <a:gd name="connsiteY2" fmla="*/ 23813 h 98426"/>
              <a:gd name="connsiteX3" fmla="*/ 20665 w 58917"/>
              <a:gd name="connsiteY3" fmla="*/ 0 h 98426"/>
              <a:gd name="connsiteX4" fmla="*/ 6377 w 58917"/>
              <a:gd name="connsiteY4" fmla="*/ 46038 h 98426"/>
              <a:gd name="connsiteX5" fmla="*/ 28 w 58917"/>
              <a:gd name="connsiteY5" fmla="*/ 98426 h 98426"/>
              <a:gd name="connsiteX0" fmla="*/ 28 w 58917"/>
              <a:gd name="connsiteY0" fmla="*/ 98426 h 98426"/>
              <a:gd name="connsiteX1" fmla="*/ 58766 w 58917"/>
              <a:gd name="connsiteY1" fmla="*/ 58738 h 98426"/>
              <a:gd name="connsiteX2" fmla="*/ 58765 w 58917"/>
              <a:gd name="connsiteY2" fmla="*/ 23813 h 98426"/>
              <a:gd name="connsiteX3" fmla="*/ 20665 w 58917"/>
              <a:gd name="connsiteY3" fmla="*/ 0 h 98426"/>
              <a:gd name="connsiteX4" fmla="*/ 6377 w 58917"/>
              <a:gd name="connsiteY4" fmla="*/ 46038 h 98426"/>
              <a:gd name="connsiteX5" fmla="*/ 28 w 58917"/>
              <a:gd name="connsiteY5" fmla="*/ 98426 h 98426"/>
              <a:gd name="connsiteX0" fmla="*/ 28 w 58917"/>
              <a:gd name="connsiteY0" fmla="*/ 98426 h 98426"/>
              <a:gd name="connsiteX1" fmla="*/ 58766 w 58917"/>
              <a:gd name="connsiteY1" fmla="*/ 58738 h 98426"/>
              <a:gd name="connsiteX2" fmla="*/ 58765 w 58917"/>
              <a:gd name="connsiteY2" fmla="*/ 23813 h 98426"/>
              <a:gd name="connsiteX3" fmla="*/ 20665 w 58917"/>
              <a:gd name="connsiteY3" fmla="*/ 0 h 98426"/>
              <a:gd name="connsiteX4" fmla="*/ 6377 w 58917"/>
              <a:gd name="connsiteY4" fmla="*/ 46038 h 98426"/>
              <a:gd name="connsiteX5" fmla="*/ 28 w 58917"/>
              <a:gd name="connsiteY5" fmla="*/ 98426 h 98426"/>
              <a:gd name="connsiteX0" fmla="*/ 28 w 61708"/>
              <a:gd name="connsiteY0" fmla="*/ 98426 h 98426"/>
              <a:gd name="connsiteX1" fmla="*/ 58766 w 61708"/>
              <a:gd name="connsiteY1" fmla="*/ 58738 h 98426"/>
              <a:gd name="connsiteX2" fmla="*/ 58765 w 61708"/>
              <a:gd name="connsiteY2" fmla="*/ 23813 h 98426"/>
              <a:gd name="connsiteX3" fmla="*/ 20665 w 61708"/>
              <a:gd name="connsiteY3" fmla="*/ 0 h 98426"/>
              <a:gd name="connsiteX4" fmla="*/ 6377 w 61708"/>
              <a:gd name="connsiteY4" fmla="*/ 46038 h 98426"/>
              <a:gd name="connsiteX5" fmla="*/ 28 w 61708"/>
              <a:gd name="connsiteY5" fmla="*/ 98426 h 98426"/>
              <a:gd name="connsiteX0" fmla="*/ 12 w 61692"/>
              <a:gd name="connsiteY0" fmla="*/ 98426 h 98426"/>
              <a:gd name="connsiteX1" fmla="*/ 58750 w 61692"/>
              <a:gd name="connsiteY1" fmla="*/ 58738 h 98426"/>
              <a:gd name="connsiteX2" fmla="*/ 58749 w 61692"/>
              <a:gd name="connsiteY2" fmla="*/ 23813 h 98426"/>
              <a:gd name="connsiteX3" fmla="*/ 20649 w 61692"/>
              <a:gd name="connsiteY3" fmla="*/ 0 h 98426"/>
              <a:gd name="connsiteX4" fmla="*/ 6361 w 61692"/>
              <a:gd name="connsiteY4" fmla="*/ 46038 h 98426"/>
              <a:gd name="connsiteX5" fmla="*/ 12 w 61692"/>
              <a:gd name="connsiteY5" fmla="*/ 98426 h 98426"/>
              <a:gd name="connsiteX0" fmla="*/ 14 w 61694"/>
              <a:gd name="connsiteY0" fmla="*/ 98426 h 98426"/>
              <a:gd name="connsiteX1" fmla="*/ 58752 w 61694"/>
              <a:gd name="connsiteY1" fmla="*/ 58738 h 98426"/>
              <a:gd name="connsiteX2" fmla="*/ 58751 w 61694"/>
              <a:gd name="connsiteY2" fmla="*/ 23813 h 98426"/>
              <a:gd name="connsiteX3" fmla="*/ 20651 w 61694"/>
              <a:gd name="connsiteY3" fmla="*/ 0 h 98426"/>
              <a:gd name="connsiteX4" fmla="*/ 6363 w 61694"/>
              <a:gd name="connsiteY4" fmla="*/ 46038 h 98426"/>
              <a:gd name="connsiteX5" fmla="*/ 14 w 61694"/>
              <a:gd name="connsiteY5" fmla="*/ 98426 h 98426"/>
              <a:gd name="connsiteX0" fmla="*/ 14 w 61694"/>
              <a:gd name="connsiteY0" fmla="*/ 98426 h 98426"/>
              <a:gd name="connsiteX1" fmla="*/ 58752 w 61694"/>
              <a:gd name="connsiteY1" fmla="*/ 58738 h 98426"/>
              <a:gd name="connsiteX2" fmla="*/ 58751 w 61694"/>
              <a:gd name="connsiteY2" fmla="*/ 23813 h 98426"/>
              <a:gd name="connsiteX3" fmla="*/ 20651 w 61694"/>
              <a:gd name="connsiteY3" fmla="*/ 0 h 98426"/>
              <a:gd name="connsiteX4" fmla="*/ 6363 w 61694"/>
              <a:gd name="connsiteY4" fmla="*/ 46038 h 98426"/>
              <a:gd name="connsiteX5" fmla="*/ 14 w 61694"/>
              <a:gd name="connsiteY5" fmla="*/ 98426 h 98426"/>
              <a:gd name="connsiteX0" fmla="*/ 14 w 61694"/>
              <a:gd name="connsiteY0" fmla="*/ 98426 h 98426"/>
              <a:gd name="connsiteX1" fmla="*/ 58752 w 61694"/>
              <a:gd name="connsiteY1" fmla="*/ 58738 h 98426"/>
              <a:gd name="connsiteX2" fmla="*/ 58751 w 61694"/>
              <a:gd name="connsiteY2" fmla="*/ 23813 h 98426"/>
              <a:gd name="connsiteX3" fmla="*/ 20651 w 61694"/>
              <a:gd name="connsiteY3" fmla="*/ 0 h 98426"/>
              <a:gd name="connsiteX4" fmla="*/ 6363 w 61694"/>
              <a:gd name="connsiteY4" fmla="*/ 46038 h 98426"/>
              <a:gd name="connsiteX5" fmla="*/ 14 w 61694"/>
              <a:gd name="connsiteY5" fmla="*/ 98426 h 9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694" h="98426">
                <a:moveTo>
                  <a:pt x="14" y="98426"/>
                </a:moveTo>
                <a:cubicBezTo>
                  <a:pt x="37056" y="97897"/>
                  <a:pt x="55048" y="81492"/>
                  <a:pt x="58752" y="58738"/>
                </a:cubicBezTo>
                <a:cubicBezTo>
                  <a:pt x="58223" y="41805"/>
                  <a:pt x="65630" y="56621"/>
                  <a:pt x="58751" y="23813"/>
                </a:cubicBezTo>
                <a:cubicBezTo>
                  <a:pt x="46051" y="15875"/>
                  <a:pt x="47638" y="3175"/>
                  <a:pt x="20651" y="0"/>
                </a:cubicBezTo>
                <a:cubicBezTo>
                  <a:pt x="-9512" y="34396"/>
                  <a:pt x="11126" y="30692"/>
                  <a:pt x="6363" y="46038"/>
                </a:cubicBezTo>
                <a:cubicBezTo>
                  <a:pt x="13242" y="80434"/>
                  <a:pt x="-515" y="76730"/>
                  <a:pt x="14" y="9842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410CD98-9BF4-44FF-8CA6-3CC0C51FA401}"/>
              </a:ext>
            </a:extLst>
          </p:cNvPr>
          <p:cNvSpPr/>
          <p:nvPr/>
        </p:nvSpPr>
        <p:spPr>
          <a:xfrm>
            <a:off x="8906661" y="3654716"/>
            <a:ext cx="61694" cy="98426"/>
          </a:xfrm>
          <a:custGeom>
            <a:avLst/>
            <a:gdLst>
              <a:gd name="connsiteX0" fmla="*/ 0 w 58738"/>
              <a:gd name="connsiteY0" fmla="*/ 115888 h 115888"/>
              <a:gd name="connsiteX1" fmla="*/ 58738 w 58738"/>
              <a:gd name="connsiteY1" fmla="*/ 76200 h 115888"/>
              <a:gd name="connsiteX2" fmla="*/ 57150 w 58738"/>
              <a:gd name="connsiteY2" fmla="*/ 25400 h 115888"/>
              <a:gd name="connsiteX3" fmla="*/ 22225 w 58738"/>
              <a:gd name="connsiteY3" fmla="*/ 0 h 115888"/>
              <a:gd name="connsiteX4" fmla="*/ 6350 w 58738"/>
              <a:gd name="connsiteY4" fmla="*/ 44450 h 115888"/>
              <a:gd name="connsiteX5" fmla="*/ 0 w 58738"/>
              <a:gd name="connsiteY5" fmla="*/ 115888 h 115888"/>
              <a:gd name="connsiteX0" fmla="*/ 1588 w 60326"/>
              <a:gd name="connsiteY0" fmla="*/ 115888 h 115888"/>
              <a:gd name="connsiteX1" fmla="*/ 60326 w 60326"/>
              <a:gd name="connsiteY1" fmla="*/ 76200 h 115888"/>
              <a:gd name="connsiteX2" fmla="*/ 58738 w 60326"/>
              <a:gd name="connsiteY2" fmla="*/ 25400 h 115888"/>
              <a:gd name="connsiteX3" fmla="*/ 23813 w 60326"/>
              <a:gd name="connsiteY3" fmla="*/ 0 h 115888"/>
              <a:gd name="connsiteX4" fmla="*/ 0 w 60326"/>
              <a:gd name="connsiteY4" fmla="*/ 50800 h 115888"/>
              <a:gd name="connsiteX5" fmla="*/ 1588 w 60326"/>
              <a:gd name="connsiteY5" fmla="*/ 115888 h 115888"/>
              <a:gd name="connsiteX0" fmla="*/ 28 w 58766"/>
              <a:gd name="connsiteY0" fmla="*/ 115888 h 115888"/>
              <a:gd name="connsiteX1" fmla="*/ 58766 w 58766"/>
              <a:gd name="connsiteY1" fmla="*/ 76200 h 115888"/>
              <a:gd name="connsiteX2" fmla="*/ 57178 w 58766"/>
              <a:gd name="connsiteY2" fmla="*/ 25400 h 115888"/>
              <a:gd name="connsiteX3" fmla="*/ 22253 w 58766"/>
              <a:gd name="connsiteY3" fmla="*/ 0 h 115888"/>
              <a:gd name="connsiteX4" fmla="*/ 6377 w 58766"/>
              <a:gd name="connsiteY4" fmla="*/ 63500 h 115888"/>
              <a:gd name="connsiteX5" fmla="*/ 28 w 58766"/>
              <a:gd name="connsiteY5" fmla="*/ 115888 h 115888"/>
              <a:gd name="connsiteX0" fmla="*/ 28 w 58917"/>
              <a:gd name="connsiteY0" fmla="*/ 115888 h 115888"/>
              <a:gd name="connsiteX1" fmla="*/ 58766 w 58917"/>
              <a:gd name="connsiteY1" fmla="*/ 76200 h 115888"/>
              <a:gd name="connsiteX2" fmla="*/ 58765 w 58917"/>
              <a:gd name="connsiteY2" fmla="*/ 41275 h 115888"/>
              <a:gd name="connsiteX3" fmla="*/ 22253 w 58917"/>
              <a:gd name="connsiteY3" fmla="*/ 0 h 115888"/>
              <a:gd name="connsiteX4" fmla="*/ 6377 w 58917"/>
              <a:gd name="connsiteY4" fmla="*/ 63500 h 115888"/>
              <a:gd name="connsiteX5" fmla="*/ 28 w 58917"/>
              <a:gd name="connsiteY5" fmla="*/ 115888 h 115888"/>
              <a:gd name="connsiteX0" fmla="*/ 28 w 58917"/>
              <a:gd name="connsiteY0" fmla="*/ 98426 h 98426"/>
              <a:gd name="connsiteX1" fmla="*/ 58766 w 58917"/>
              <a:gd name="connsiteY1" fmla="*/ 58738 h 98426"/>
              <a:gd name="connsiteX2" fmla="*/ 58765 w 58917"/>
              <a:gd name="connsiteY2" fmla="*/ 23813 h 98426"/>
              <a:gd name="connsiteX3" fmla="*/ 20665 w 58917"/>
              <a:gd name="connsiteY3" fmla="*/ 0 h 98426"/>
              <a:gd name="connsiteX4" fmla="*/ 6377 w 58917"/>
              <a:gd name="connsiteY4" fmla="*/ 46038 h 98426"/>
              <a:gd name="connsiteX5" fmla="*/ 28 w 58917"/>
              <a:gd name="connsiteY5" fmla="*/ 98426 h 98426"/>
              <a:gd name="connsiteX0" fmla="*/ 28 w 58917"/>
              <a:gd name="connsiteY0" fmla="*/ 98426 h 98426"/>
              <a:gd name="connsiteX1" fmla="*/ 58766 w 58917"/>
              <a:gd name="connsiteY1" fmla="*/ 58738 h 98426"/>
              <a:gd name="connsiteX2" fmla="*/ 58765 w 58917"/>
              <a:gd name="connsiteY2" fmla="*/ 23813 h 98426"/>
              <a:gd name="connsiteX3" fmla="*/ 20665 w 58917"/>
              <a:gd name="connsiteY3" fmla="*/ 0 h 98426"/>
              <a:gd name="connsiteX4" fmla="*/ 6377 w 58917"/>
              <a:gd name="connsiteY4" fmla="*/ 46038 h 98426"/>
              <a:gd name="connsiteX5" fmla="*/ 28 w 58917"/>
              <a:gd name="connsiteY5" fmla="*/ 98426 h 98426"/>
              <a:gd name="connsiteX0" fmla="*/ 28 w 58917"/>
              <a:gd name="connsiteY0" fmla="*/ 98426 h 98426"/>
              <a:gd name="connsiteX1" fmla="*/ 58766 w 58917"/>
              <a:gd name="connsiteY1" fmla="*/ 58738 h 98426"/>
              <a:gd name="connsiteX2" fmla="*/ 58765 w 58917"/>
              <a:gd name="connsiteY2" fmla="*/ 23813 h 98426"/>
              <a:gd name="connsiteX3" fmla="*/ 20665 w 58917"/>
              <a:gd name="connsiteY3" fmla="*/ 0 h 98426"/>
              <a:gd name="connsiteX4" fmla="*/ 6377 w 58917"/>
              <a:gd name="connsiteY4" fmla="*/ 46038 h 98426"/>
              <a:gd name="connsiteX5" fmla="*/ 28 w 58917"/>
              <a:gd name="connsiteY5" fmla="*/ 98426 h 98426"/>
              <a:gd name="connsiteX0" fmla="*/ 28 w 61708"/>
              <a:gd name="connsiteY0" fmla="*/ 98426 h 98426"/>
              <a:gd name="connsiteX1" fmla="*/ 58766 w 61708"/>
              <a:gd name="connsiteY1" fmla="*/ 58738 h 98426"/>
              <a:gd name="connsiteX2" fmla="*/ 58765 w 61708"/>
              <a:gd name="connsiteY2" fmla="*/ 23813 h 98426"/>
              <a:gd name="connsiteX3" fmla="*/ 20665 w 61708"/>
              <a:gd name="connsiteY3" fmla="*/ 0 h 98426"/>
              <a:gd name="connsiteX4" fmla="*/ 6377 w 61708"/>
              <a:gd name="connsiteY4" fmla="*/ 46038 h 98426"/>
              <a:gd name="connsiteX5" fmla="*/ 28 w 61708"/>
              <a:gd name="connsiteY5" fmla="*/ 98426 h 98426"/>
              <a:gd name="connsiteX0" fmla="*/ 12 w 61692"/>
              <a:gd name="connsiteY0" fmla="*/ 98426 h 98426"/>
              <a:gd name="connsiteX1" fmla="*/ 58750 w 61692"/>
              <a:gd name="connsiteY1" fmla="*/ 58738 h 98426"/>
              <a:gd name="connsiteX2" fmla="*/ 58749 w 61692"/>
              <a:gd name="connsiteY2" fmla="*/ 23813 h 98426"/>
              <a:gd name="connsiteX3" fmla="*/ 20649 w 61692"/>
              <a:gd name="connsiteY3" fmla="*/ 0 h 98426"/>
              <a:gd name="connsiteX4" fmla="*/ 6361 w 61692"/>
              <a:gd name="connsiteY4" fmla="*/ 46038 h 98426"/>
              <a:gd name="connsiteX5" fmla="*/ 12 w 61692"/>
              <a:gd name="connsiteY5" fmla="*/ 98426 h 98426"/>
              <a:gd name="connsiteX0" fmla="*/ 14 w 61694"/>
              <a:gd name="connsiteY0" fmla="*/ 98426 h 98426"/>
              <a:gd name="connsiteX1" fmla="*/ 58752 w 61694"/>
              <a:gd name="connsiteY1" fmla="*/ 58738 h 98426"/>
              <a:gd name="connsiteX2" fmla="*/ 58751 w 61694"/>
              <a:gd name="connsiteY2" fmla="*/ 23813 h 98426"/>
              <a:gd name="connsiteX3" fmla="*/ 20651 w 61694"/>
              <a:gd name="connsiteY3" fmla="*/ 0 h 98426"/>
              <a:gd name="connsiteX4" fmla="*/ 6363 w 61694"/>
              <a:gd name="connsiteY4" fmla="*/ 46038 h 98426"/>
              <a:gd name="connsiteX5" fmla="*/ 14 w 61694"/>
              <a:gd name="connsiteY5" fmla="*/ 98426 h 98426"/>
              <a:gd name="connsiteX0" fmla="*/ 14 w 61694"/>
              <a:gd name="connsiteY0" fmla="*/ 98426 h 98426"/>
              <a:gd name="connsiteX1" fmla="*/ 58752 w 61694"/>
              <a:gd name="connsiteY1" fmla="*/ 58738 h 98426"/>
              <a:gd name="connsiteX2" fmla="*/ 58751 w 61694"/>
              <a:gd name="connsiteY2" fmla="*/ 23813 h 98426"/>
              <a:gd name="connsiteX3" fmla="*/ 20651 w 61694"/>
              <a:gd name="connsiteY3" fmla="*/ 0 h 98426"/>
              <a:gd name="connsiteX4" fmla="*/ 6363 w 61694"/>
              <a:gd name="connsiteY4" fmla="*/ 46038 h 98426"/>
              <a:gd name="connsiteX5" fmla="*/ 14 w 61694"/>
              <a:gd name="connsiteY5" fmla="*/ 98426 h 98426"/>
              <a:gd name="connsiteX0" fmla="*/ 14 w 61694"/>
              <a:gd name="connsiteY0" fmla="*/ 98426 h 98426"/>
              <a:gd name="connsiteX1" fmla="*/ 58752 w 61694"/>
              <a:gd name="connsiteY1" fmla="*/ 58738 h 98426"/>
              <a:gd name="connsiteX2" fmla="*/ 58751 w 61694"/>
              <a:gd name="connsiteY2" fmla="*/ 23813 h 98426"/>
              <a:gd name="connsiteX3" fmla="*/ 20651 w 61694"/>
              <a:gd name="connsiteY3" fmla="*/ 0 h 98426"/>
              <a:gd name="connsiteX4" fmla="*/ 6363 w 61694"/>
              <a:gd name="connsiteY4" fmla="*/ 46038 h 98426"/>
              <a:gd name="connsiteX5" fmla="*/ 14 w 61694"/>
              <a:gd name="connsiteY5" fmla="*/ 98426 h 98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694" h="98426">
                <a:moveTo>
                  <a:pt x="14" y="98426"/>
                </a:moveTo>
                <a:cubicBezTo>
                  <a:pt x="37056" y="97897"/>
                  <a:pt x="55048" y="81492"/>
                  <a:pt x="58752" y="58738"/>
                </a:cubicBezTo>
                <a:cubicBezTo>
                  <a:pt x="58223" y="41805"/>
                  <a:pt x="65630" y="56621"/>
                  <a:pt x="58751" y="23813"/>
                </a:cubicBezTo>
                <a:cubicBezTo>
                  <a:pt x="46051" y="15875"/>
                  <a:pt x="47638" y="3175"/>
                  <a:pt x="20651" y="0"/>
                </a:cubicBezTo>
                <a:cubicBezTo>
                  <a:pt x="-9512" y="34396"/>
                  <a:pt x="11126" y="30692"/>
                  <a:pt x="6363" y="46038"/>
                </a:cubicBezTo>
                <a:cubicBezTo>
                  <a:pt x="13242" y="80434"/>
                  <a:pt x="-515" y="76730"/>
                  <a:pt x="14" y="9842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261B5EF8-463E-4128-8708-ACDA3F204FB7}"/>
              </a:ext>
            </a:extLst>
          </p:cNvPr>
          <p:cNvSpPr/>
          <p:nvPr/>
        </p:nvSpPr>
        <p:spPr>
          <a:xfrm>
            <a:off x="7852878" y="3742608"/>
            <a:ext cx="428626" cy="1590676"/>
          </a:xfrm>
          <a:custGeom>
            <a:avLst/>
            <a:gdLst>
              <a:gd name="connsiteX0" fmla="*/ 0 w 466725"/>
              <a:gd name="connsiteY0" fmla="*/ 0 h 635000"/>
              <a:gd name="connsiteX1" fmla="*/ 214313 w 466725"/>
              <a:gd name="connsiteY1" fmla="*/ 103187 h 635000"/>
              <a:gd name="connsiteX2" fmla="*/ 342900 w 466725"/>
              <a:gd name="connsiteY2" fmla="*/ 177800 h 635000"/>
              <a:gd name="connsiteX3" fmla="*/ 412750 w 466725"/>
              <a:gd name="connsiteY3" fmla="*/ 254000 h 635000"/>
              <a:gd name="connsiteX4" fmla="*/ 444500 w 466725"/>
              <a:gd name="connsiteY4" fmla="*/ 319087 h 635000"/>
              <a:gd name="connsiteX5" fmla="*/ 461963 w 466725"/>
              <a:gd name="connsiteY5" fmla="*/ 415925 h 635000"/>
              <a:gd name="connsiteX6" fmla="*/ 466725 w 466725"/>
              <a:gd name="connsiteY6" fmla="*/ 635000 h 635000"/>
              <a:gd name="connsiteX0" fmla="*/ 0 w 461995"/>
              <a:gd name="connsiteY0" fmla="*/ 0 h 733425"/>
              <a:gd name="connsiteX1" fmla="*/ 214313 w 461995"/>
              <a:gd name="connsiteY1" fmla="*/ 103187 h 733425"/>
              <a:gd name="connsiteX2" fmla="*/ 342900 w 461995"/>
              <a:gd name="connsiteY2" fmla="*/ 177800 h 733425"/>
              <a:gd name="connsiteX3" fmla="*/ 412750 w 461995"/>
              <a:gd name="connsiteY3" fmla="*/ 254000 h 733425"/>
              <a:gd name="connsiteX4" fmla="*/ 444500 w 461995"/>
              <a:gd name="connsiteY4" fmla="*/ 319087 h 733425"/>
              <a:gd name="connsiteX5" fmla="*/ 461963 w 461995"/>
              <a:gd name="connsiteY5" fmla="*/ 415925 h 733425"/>
              <a:gd name="connsiteX6" fmla="*/ 407988 w 461995"/>
              <a:gd name="connsiteY6" fmla="*/ 733425 h 733425"/>
              <a:gd name="connsiteX0" fmla="*/ 0 w 444500"/>
              <a:gd name="connsiteY0" fmla="*/ 0 h 733425"/>
              <a:gd name="connsiteX1" fmla="*/ 214313 w 444500"/>
              <a:gd name="connsiteY1" fmla="*/ 103187 h 733425"/>
              <a:gd name="connsiteX2" fmla="*/ 342900 w 444500"/>
              <a:gd name="connsiteY2" fmla="*/ 177800 h 733425"/>
              <a:gd name="connsiteX3" fmla="*/ 412750 w 444500"/>
              <a:gd name="connsiteY3" fmla="*/ 254000 h 733425"/>
              <a:gd name="connsiteX4" fmla="*/ 444500 w 444500"/>
              <a:gd name="connsiteY4" fmla="*/ 319087 h 733425"/>
              <a:gd name="connsiteX5" fmla="*/ 414338 w 444500"/>
              <a:gd name="connsiteY5" fmla="*/ 423863 h 733425"/>
              <a:gd name="connsiteX6" fmla="*/ 407988 w 444500"/>
              <a:gd name="connsiteY6" fmla="*/ 733425 h 733425"/>
              <a:gd name="connsiteX0" fmla="*/ 0 w 414517"/>
              <a:gd name="connsiteY0" fmla="*/ 0 h 733425"/>
              <a:gd name="connsiteX1" fmla="*/ 214313 w 414517"/>
              <a:gd name="connsiteY1" fmla="*/ 103187 h 733425"/>
              <a:gd name="connsiteX2" fmla="*/ 342900 w 414517"/>
              <a:gd name="connsiteY2" fmla="*/ 177800 h 733425"/>
              <a:gd name="connsiteX3" fmla="*/ 412750 w 414517"/>
              <a:gd name="connsiteY3" fmla="*/ 254000 h 733425"/>
              <a:gd name="connsiteX4" fmla="*/ 390525 w 414517"/>
              <a:gd name="connsiteY4" fmla="*/ 309562 h 733425"/>
              <a:gd name="connsiteX5" fmla="*/ 414338 w 414517"/>
              <a:gd name="connsiteY5" fmla="*/ 423863 h 733425"/>
              <a:gd name="connsiteX6" fmla="*/ 407988 w 414517"/>
              <a:gd name="connsiteY6" fmla="*/ 733425 h 733425"/>
              <a:gd name="connsiteX0" fmla="*/ 0 w 414517"/>
              <a:gd name="connsiteY0" fmla="*/ 0 h 733425"/>
              <a:gd name="connsiteX1" fmla="*/ 214313 w 414517"/>
              <a:gd name="connsiteY1" fmla="*/ 103187 h 733425"/>
              <a:gd name="connsiteX2" fmla="*/ 342900 w 414517"/>
              <a:gd name="connsiteY2" fmla="*/ 177800 h 733425"/>
              <a:gd name="connsiteX3" fmla="*/ 354013 w 414517"/>
              <a:gd name="connsiteY3" fmla="*/ 231775 h 733425"/>
              <a:gd name="connsiteX4" fmla="*/ 390525 w 414517"/>
              <a:gd name="connsiteY4" fmla="*/ 309562 h 733425"/>
              <a:gd name="connsiteX5" fmla="*/ 414338 w 414517"/>
              <a:gd name="connsiteY5" fmla="*/ 423863 h 733425"/>
              <a:gd name="connsiteX6" fmla="*/ 407988 w 414517"/>
              <a:gd name="connsiteY6" fmla="*/ 733425 h 733425"/>
              <a:gd name="connsiteX0" fmla="*/ 0 w 414517"/>
              <a:gd name="connsiteY0" fmla="*/ 0 h 733425"/>
              <a:gd name="connsiteX1" fmla="*/ 214313 w 414517"/>
              <a:gd name="connsiteY1" fmla="*/ 103187 h 733425"/>
              <a:gd name="connsiteX2" fmla="*/ 292100 w 414517"/>
              <a:gd name="connsiteY2" fmla="*/ 166688 h 733425"/>
              <a:gd name="connsiteX3" fmla="*/ 354013 w 414517"/>
              <a:gd name="connsiteY3" fmla="*/ 231775 h 733425"/>
              <a:gd name="connsiteX4" fmla="*/ 390525 w 414517"/>
              <a:gd name="connsiteY4" fmla="*/ 309562 h 733425"/>
              <a:gd name="connsiteX5" fmla="*/ 414338 w 414517"/>
              <a:gd name="connsiteY5" fmla="*/ 423863 h 733425"/>
              <a:gd name="connsiteX6" fmla="*/ 407988 w 414517"/>
              <a:gd name="connsiteY6" fmla="*/ 733425 h 733425"/>
              <a:gd name="connsiteX0" fmla="*/ 0 w 414517"/>
              <a:gd name="connsiteY0" fmla="*/ 0 h 733425"/>
              <a:gd name="connsiteX1" fmla="*/ 214313 w 414517"/>
              <a:gd name="connsiteY1" fmla="*/ 103187 h 733425"/>
              <a:gd name="connsiteX2" fmla="*/ 292100 w 414517"/>
              <a:gd name="connsiteY2" fmla="*/ 166688 h 733425"/>
              <a:gd name="connsiteX3" fmla="*/ 354013 w 414517"/>
              <a:gd name="connsiteY3" fmla="*/ 231775 h 733425"/>
              <a:gd name="connsiteX4" fmla="*/ 390525 w 414517"/>
              <a:gd name="connsiteY4" fmla="*/ 309562 h 733425"/>
              <a:gd name="connsiteX5" fmla="*/ 414338 w 414517"/>
              <a:gd name="connsiteY5" fmla="*/ 423863 h 733425"/>
              <a:gd name="connsiteX6" fmla="*/ 407988 w 414517"/>
              <a:gd name="connsiteY6" fmla="*/ 733425 h 733425"/>
              <a:gd name="connsiteX0" fmla="*/ 0 w 414517"/>
              <a:gd name="connsiteY0" fmla="*/ 0 h 733425"/>
              <a:gd name="connsiteX1" fmla="*/ 214313 w 414517"/>
              <a:gd name="connsiteY1" fmla="*/ 103187 h 733425"/>
              <a:gd name="connsiteX2" fmla="*/ 292100 w 414517"/>
              <a:gd name="connsiteY2" fmla="*/ 166688 h 733425"/>
              <a:gd name="connsiteX3" fmla="*/ 354013 w 414517"/>
              <a:gd name="connsiteY3" fmla="*/ 231775 h 733425"/>
              <a:gd name="connsiteX4" fmla="*/ 390525 w 414517"/>
              <a:gd name="connsiteY4" fmla="*/ 309562 h 733425"/>
              <a:gd name="connsiteX5" fmla="*/ 414338 w 414517"/>
              <a:gd name="connsiteY5" fmla="*/ 423863 h 733425"/>
              <a:gd name="connsiteX6" fmla="*/ 407988 w 414517"/>
              <a:gd name="connsiteY6" fmla="*/ 733425 h 733425"/>
              <a:gd name="connsiteX0" fmla="*/ 0 w 414517"/>
              <a:gd name="connsiteY0" fmla="*/ 0 h 733425"/>
              <a:gd name="connsiteX1" fmla="*/ 214313 w 414517"/>
              <a:gd name="connsiteY1" fmla="*/ 103187 h 733425"/>
              <a:gd name="connsiteX2" fmla="*/ 292100 w 414517"/>
              <a:gd name="connsiteY2" fmla="*/ 166688 h 733425"/>
              <a:gd name="connsiteX3" fmla="*/ 354013 w 414517"/>
              <a:gd name="connsiteY3" fmla="*/ 231775 h 733425"/>
              <a:gd name="connsiteX4" fmla="*/ 390525 w 414517"/>
              <a:gd name="connsiteY4" fmla="*/ 309562 h 733425"/>
              <a:gd name="connsiteX5" fmla="*/ 414338 w 414517"/>
              <a:gd name="connsiteY5" fmla="*/ 423863 h 733425"/>
              <a:gd name="connsiteX6" fmla="*/ 407988 w 414517"/>
              <a:gd name="connsiteY6" fmla="*/ 733425 h 733425"/>
              <a:gd name="connsiteX0" fmla="*/ 0 w 414517"/>
              <a:gd name="connsiteY0" fmla="*/ 0 h 733425"/>
              <a:gd name="connsiteX1" fmla="*/ 214313 w 414517"/>
              <a:gd name="connsiteY1" fmla="*/ 103187 h 733425"/>
              <a:gd name="connsiteX2" fmla="*/ 292100 w 414517"/>
              <a:gd name="connsiteY2" fmla="*/ 166688 h 733425"/>
              <a:gd name="connsiteX3" fmla="*/ 354013 w 414517"/>
              <a:gd name="connsiteY3" fmla="*/ 231775 h 733425"/>
              <a:gd name="connsiteX4" fmla="*/ 390525 w 414517"/>
              <a:gd name="connsiteY4" fmla="*/ 309562 h 733425"/>
              <a:gd name="connsiteX5" fmla="*/ 414338 w 414517"/>
              <a:gd name="connsiteY5" fmla="*/ 423863 h 733425"/>
              <a:gd name="connsiteX6" fmla="*/ 407988 w 414517"/>
              <a:gd name="connsiteY6" fmla="*/ 733425 h 733425"/>
              <a:gd name="connsiteX0" fmla="*/ 0 w 414517"/>
              <a:gd name="connsiteY0" fmla="*/ 0 h 733425"/>
              <a:gd name="connsiteX1" fmla="*/ 214313 w 414517"/>
              <a:gd name="connsiteY1" fmla="*/ 103187 h 733425"/>
              <a:gd name="connsiteX2" fmla="*/ 292100 w 414517"/>
              <a:gd name="connsiteY2" fmla="*/ 166688 h 733425"/>
              <a:gd name="connsiteX3" fmla="*/ 354013 w 414517"/>
              <a:gd name="connsiteY3" fmla="*/ 231775 h 733425"/>
              <a:gd name="connsiteX4" fmla="*/ 390525 w 414517"/>
              <a:gd name="connsiteY4" fmla="*/ 309562 h 733425"/>
              <a:gd name="connsiteX5" fmla="*/ 414338 w 414517"/>
              <a:gd name="connsiteY5" fmla="*/ 423863 h 733425"/>
              <a:gd name="connsiteX6" fmla="*/ 407988 w 414517"/>
              <a:gd name="connsiteY6" fmla="*/ 733425 h 733425"/>
              <a:gd name="connsiteX0" fmla="*/ 0 w 414517"/>
              <a:gd name="connsiteY0" fmla="*/ 0 h 733425"/>
              <a:gd name="connsiteX1" fmla="*/ 214313 w 414517"/>
              <a:gd name="connsiteY1" fmla="*/ 103187 h 733425"/>
              <a:gd name="connsiteX2" fmla="*/ 292100 w 414517"/>
              <a:gd name="connsiteY2" fmla="*/ 166688 h 733425"/>
              <a:gd name="connsiteX3" fmla="*/ 354013 w 414517"/>
              <a:gd name="connsiteY3" fmla="*/ 231775 h 733425"/>
              <a:gd name="connsiteX4" fmla="*/ 390525 w 414517"/>
              <a:gd name="connsiteY4" fmla="*/ 309562 h 733425"/>
              <a:gd name="connsiteX5" fmla="*/ 414338 w 414517"/>
              <a:gd name="connsiteY5" fmla="*/ 423863 h 733425"/>
              <a:gd name="connsiteX6" fmla="*/ 407988 w 414517"/>
              <a:gd name="connsiteY6" fmla="*/ 733425 h 733425"/>
              <a:gd name="connsiteX0" fmla="*/ 0 w 414517"/>
              <a:gd name="connsiteY0" fmla="*/ 0 h 733425"/>
              <a:gd name="connsiteX1" fmla="*/ 214313 w 414517"/>
              <a:gd name="connsiteY1" fmla="*/ 103187 h 733425"/>
              <a:gd name="connsiteX2" fmla="*/ 292100 w 414517"/>
              <a:gd name="connsiteY2" fmla="*/ 166688 h 733425"/>
              <a:gd name="connsiteX3" fmla="*/ 354013 w 414517"/>
              <a:gd name="connsiteY3" fmla="*/ 231775 h 733425"/>
              <a:gd name="connsiteX4" fmla="*/ 390525 w 414517"/>
              <a:gd name="connsiteY4" fmla="*/ 309562 h 733425"/>
              <a:gd name="connsiteX5" fmla="*/ 414338 w 414517"/>
              <a:gd name="connsiteY5" fmla="*/ 423863 h 733425"/>
              <a:gd name="connsiteX6" fmla="*/ 407988 w 414517"/>
              <a:gd name="connsiteY6" fmla="*/ 733425 h 733425"/>
              <a:gd name="connsiteX0" fmla="*/ 0 w 414517"/>
              <a:gd name="connsiteY0" fmla="*/ 0 h 733425"/>
              <a:gd name="connsiteX1" fmla="*/ 214313 w 414517"/>
              <a:gd name="connsiteY1" fmla="*/ 103187 h 733425"/>
              <a:gd name="connsiteX2" fmla="*/ 292100 w 414517"/>
              <a:gd name="connsiteY2" fmla="*/ 166688 h 733425"/>
              <a:gd name="connsiteX3" fmla="*/ 354013 w 414517"/>
              <a:gd name="connsiteY3" fmla="*/ 231775 h 733425"/>
              <a:gd name="connsiteX4" fmla="*/ 393700 w 414517"/>
              <a:gd name="connsiteY4" fmla="*/ 306387 h 733425"/>
              <a:gd name="connsiteX5" fmla="*/ 414338 w 414517"/>
              <a:gd name="connsiteY5" fmla="*/ 423863 h 733425"/>
              <a:gd name="connsiteX6" fmla="*/ 407988 w 414517"/>
              <a:gd name="connsiteY6" fmla="*/ 733425 h 733425"/>
              <a:gd name="connsiteX0" fmla="*/ 0 w 423863"/>
              <a:gd name="connsiteY0" fmla="*/ 0 h 1308100"/>
              <a:gd name="connsiteX1" fmla="*/ 214313 w 423863"/>
              <a:gd name="connsiteY1" fmla="*/ 103187 h 1308100"/>
              <a:gd name="connsiteX2" fmla="*/ 292100 w 423863"/>
              <a:gd name="connsiteY2" fmla="*/ 166688 h 1308100"/>
              <a:gd name="connsiteX3" fmla="*/ 354013 w 423863"/>
              <a:gd name="connsiteY3" fmla="*/ 231775 h 1308100"/>
              <a:gd name="connsiteX4" fmla="*/ 393700 w 423863"/>
              <a:gd name="connsiteY4" fmla="*/ 306387 h 1308100"/>
              <a:gd name="connsiteX5" fmla="*/ 414338 w 423863"/>
              <a:gd name="connsiteY5" fmla="*/ 423863 h 1308100"/>
              <a:gd name="connsiteX6" fmla="*/ 423863 w 423863"/>
              <a:gd name="connsiteY6" fmla="*/ 1308100 h 1308100"/>
              <a:gd name="connsiteX0" fmla="*/ 0 w 428626"/>
              <a:gd name="connsiteY0" fmla="*/ 0 h 1611313"/>
              <a:gd name="connsiteX1" fmla="*/ 214313 w 428626"/>
              <a:gd name="connsiteY1" fmla="*/ 103187 h 1611313"/>
              <a:gd name="connsiteX2" fmla="*/ 292100 w 428626"/>
              <a:gd name="connsiteY2" fmla="*/ 166688 h 1611313"/>
              <a:gd name="connsiteX3" fmla="*/ 354013 w 428626"/>
              <a:gd name="connsiteY3" fmla="*/ 231775 h 1611313"/>
              <a:gd name="connsiteX4" fmla="*/ 393700 w 428626"/>
              <a:gd name="connsiteY4" fmla="*/ 306387 h 1611313"/>
              <a:gd name="connsiteX5" fmla="*/ 414338 w 428626"/>
              <a:gd name="connsiteY5" fmla="*/ 423863 h 1611313"/>
              <a:gd name="connsiteX6" fmla="*/ 428626 w 428626"/>
              <a:gd name="connsiteY6" fmla="*/ 1611313 h 1611313"/>
              <a:gd name="connsiteX0" fmla="*/ 0 w 428626"/>
              <a:gd name="connsiteY0" fmla="*/ 0 h 1590676"/>
              <a:gd name="connsiteX1" fmla="*/ 214313 w 428626"/>
              <a:gd name="connsiteY1" fmla="*/ 103187 h 1590676"/>
              <a:gd name="connsiteX2" fmla="*/ 292100 w 428626"/>
              <a:gd name="connsiteY2" fmla="*/ 166688 h 1590676"/>
              <a:gd name="connsiteX3" fmla="*/ 354013 w 428626"/>
              <a:gd name="connsiteY3" fmla="*/ 231775 h 1590676"/>
              <a:gd name="connsiteX4" fmla="*/ 393700 w 428626"/>
              <a:gd name="connsiteY4" fmla="*/ 306387 h 1590676"/>
              <a:gd name="connsiteX5" fmla="*/ 414338 w 428626"/>
              <a:gd name="connsiteY5" fmla="*/ 423863 h 1590676"/>
              <a:gd name="connsiteX6" fmla="*/ 428626 w 428626"/>
              <a:gd name="connsiteY6" fmla="*/ 1590676 h 159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8626" h="1590676">
                <a:moveTo>
                  <a:pt x="0" y="0"/>
                </a:moveTo>
                <a:lnTo>
                  <a:pt x="214313" y="103187"/>
                </a:lnTo>
                <a:cubicBezTo>
                  <a:pt x="240242" y="124354"/>
                  <a:pt x="253471" y="126471"/>
                  <a:pt x="292100" y="166688"/>
                </a:cubicBezTo>
                <a:cubicBezTo>
                  <a:pt x="312738" y="188384"/>
                  <a:pt x="330200" y="200554"/>
                  <a:pt x="354013" y="231775"/>
                </a:cubicBezTo>
                <a:cubicBezTo>
                  <a:pt x="378884" y="267229"/>
                  <a:pt x="381529" y="280458"/>
                  <a:pt x="393700" y="306387"/>
                </a:cubicBezTo>
                <a:cubicBezTo>
                  <a:pt x="407988" y="358775"/>
                  <a:pt x="406400" y="355601"/>
                  <a:pt x="414338" y="423863"/>
                </a:cubicBezTo>
                <a:cubicBezTo>
                  <a:pt x="415925" y="496888"/>
                  <a:pt x="427039" y="1517651"/>
                  <a:pt x="428626" y="159067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E27F2B85-7260-4112-B561-78364E089FCC}"/>
              </a:ext>
            </a:extLst>
          </p:cNvPr>
          <p:cNvSpPr/>
          <p:nvPr/>
        </p:nvSpPr>
        <p:spPr>
          <a:xfrm rot="2302851" flipV="1">
            <a:off x="7572222" y="6238120"/>
            <a:ext cx="881953" cy="149027"/>
          </a:xfrm>
          <a:custGeom>
            <a:avLst/>
            <a:gdLst>
              <a:gd name="connsiteX0" fmla="*/ 0 w 598487"/>
              <a:gd name="connsiteY0" fmla="*/ 93663 h 93663"/>
              <a:gd name="connsiteX1" fmla="*/ 593725 w 598487"/>
              <a:gd name="connsiteY1" fmla="*/ 49213 h 93663"/>
              <a:gd name="connsiteX2" fmla="*/ 598487 w 598487"/>
              <a:gd name="connsiteY2" fmla="*/ 19050 h 93663"/>
              <a:gd name="connsiteX3" fmla="*/ 560387 w 598487"/>
              <a:gd name="connsiteY3" fmla="*/ 0 h 93663"/>
              <a:gd name="connsiteX4" fmla="*/ 39687 w 598487"/>
              <a:gd name="connsiteY4" fmla="*/ 42863 h 93663"/>
              <a:gd name="connsiteX5" fmla="*/ 0 w 598487"/>
              <a:gd name="connsiteY5" fmla="*/ 93663 h 93663"/>
              <a:gd name="connsiteX0" fmla="*/ 52388 w 650875"/>
              <a:gd name="connsiteY0" fmla="*/ 93663 h 93663"/>
              <a:gd name="connsiteX1" fmla="*/ 646113 w 650875"/>
              <a:gd name="connsiteY1" fmla="*/ 49213 h 93663"/>
              <a:gd name="connsiteX2" fmla="*/ 650875 w 650875"/>
              <a:gd name="connsiteY2" fmla="*/ 19050 h 93663"/>
              <a:gd name="connsiteX3" fmla="*/ 612775 w 650875"/>
              <a:gd name="connsiteY3" fmla="*/ 0 h 93663"/>
              <a:gd name="connsiteX4" fmla="*/ 92075 w 650875"/>
              <a:gd name="connsiteY4" fmla="*/ 42863 h 93663"/>
              <a:gd name="connsiteX5" fmla="*/ 0 w 650875"/>
              <a:gd name="connsiteY5" fmla="*/ 39688 h 93663"/>
              <a:gd name="connsiteX6" fmla="*/ 52388 w 650875"/>
              <a:gd name="connsiteY6" fmla="*/ 93663 h 93663"/>
              <a:gd name="connsiteX0" fmla="*/ 77788 w 650875"/>
              <a:gd name="connsiteY0" fmla="*/ 104775 h 104775"/>
              <a:gd name="connsiteX1" fmla="*/ 646113 w 650875"/>
              <a:gd name="connsiteY1" fmla="*/ 49213 h 104775"/>
              <a:gd name="connsiteX2" fmla="*/ 650875 w 650875"/>
              <a:gd name="connsiteY2" fmla="*/ 19050 h 104775"/>
              <a:gd name="connsiteX3" fmla="*/ 612775 w 650875"/>
              <a:gd name="connsiteY3" fmla="*/ 0 h 104775"/>
              <a:gd name="connsiteX4" fmla="*/ 92075 w 650875"/>
              <a:gd name="connsiteY4" fmla="*/ 42863 h 104775"/>
              <a:gd name="connsiteX5" fmla="*/ 0 w 650875"/>
              <a:gd name="connsiteY5" fmla="*/ 39688 h 104775"/>
              <a:gd name="connsiteX6" fmla="*/ 77788 w 650875"/>
              <a:gd name="connsiteY6" fmla="*/ 104775 h 104775"/>
              <a:gd name="connsiteX0" fmla="*/ 60325 w 633412"/>
              <a:gd name="connsiteY0" fmla="*/ 104775 h 104775"/>
              <a:gd name="connsiteX1" fmla="*/ 628650 w 633412"/>
              <a:gd name="connsiteY1" fmla="*/ 49213 h 104775"/>
              <a:gd name="connsiteX2" fmla="*/ 633412 w 633412"/>
              <a:gd name="connsiteY2" fmla="*/ 19050 h 104775"/>
              <a:gd name="connsiteX3" fmla="*/ 595312 w 633412"/>
              <a:gd name="connsiteY3" fmla="*/ 0 h 104775"/>
              <a:gd name="connsiteX4" fmla="*/ 74612 w 633412"/>
              <a:gd name="connsiteY4" fmla="*/ 42863 h 104775"/>
              <a:gd name="connsiteX5" fmla="*/ 0 w 633412"/>
              <a:gd name="connsiteY5" fmla="*/ 80963 h 104775"/>
              <a:gd name="connsiteX6" fmla="*/ 60325 w 633412"/>
              <a:gd name="connsiteY6" fmla="*/ 104775 h 104775"/>
              <a:gd name="connsiteX0" fmla="*/ 60325 w 633412"/>
              <a:gd name="connsiteY0" fmla="*/ 104775 h 104775"/>
              <a:gd name="connsiteX1" fmla="*/ 628650 w 633412"/>
              <a:gd name="connsiteY1" fmla="*/ 49213 h 104775"/>
              <a:gd name="connsiteX2" fmla="*/ 633412 w 633412"/>
              <a:gd name="connsiteY2" fmla="*/ 19050 h 104775"/>
              <a:gd name="connsiteX3" fmla="*/ 595312 w 633412"/>
              <a:gd name="connsiteY3" fmla="*/ 0 h 104775"/>
              <a:gd name="connsiteX4" fmla="*/ 65087 w 633412"/>
              <a:gd name="connsiteY4" fmla="*/ 55563 h 104775"/>
              <a:gd name="connsiteX5" fmla="*/ 0 w 633412"/>
              <a:gd name="connsiteY5" fmla="*/ 80963 h 104775"/>
              <a:gd name="connsiteX6" fmla="*/ 60325 w 633412"/>
              <a:gd name="connsiteY6" fmla="*/ 104775 h 104775"/>
              <a:gd name="connsiteX0" fmla="*/ 47625 w 620712"/>
              <a:gd name="connsiteY0" fmla="*/ 104775 h 104775"/>
              <a:gd name="connsiteX1" fmla="*/ 615950 w 620712"/>
              <a:gd name="connsiteY1" fmla="*/ 49213 h 104775"/>
              <a:gd name="connsiteX2" fmla="*/ 620712 w 620712"/>
              <a:gd name="connsiteY2" fmla="*/ 19050 h 104775"/>
              <a:gd name="connsiteX3" fmla="*/ 582612 w 620712"/>
              <a:gd name="connsiteY3" fmla="*/ 0 h 104775"/>
              <a:gd name="connsiteX4" fmla="*/ 52387 w 620712"/>
              <a:gd name="connsiteY4" fmla="*/ 55563 h 104775"/>
              <a:gd name="connsiteX5" fmla="*/ 0 w 620712"/>
              <a:gd name="connsiteY5" fmla="*/ 82551 h 104775"/>
              <a:gd name="connsiteX6" fmla="*/ 47625 w 620712"/>
              <a:gd name="connsiteY6" fmla="*/ 104775 h 104775"/>
              <a:gd name="connsiteX0" fmla="*/ 47625 w 620712"/>
              <a:gd name="connsiteY0" fmla="*/ 104775 h 104775"/>
              <a:gd name="connsiteX1" fmla="*/ 600075 w 620712"/>
              <a:gd name="connsiteY1" fmla="*/ 49213 h 104775"/>
              <a:gd name="connsiteX2" fmla="*/ 620712 w 620712"/>
              <a:gd name="connsiteY2" fmla="*/ 19050 h 104775"/>
              <a:gd name="connsiteX3" fmla="*/ 582612 w 620712"/>
              <a:gd name="connsiteY3" fmla="*/ 0 h 104775"/>
              <a:gd name="connsiteX4" fmla="*/ 52387 w 620712"/>
              <a:gd name="connsiteY4" fmla="*/ 55563 h 104775"/>
              <a:gd name="connsiteX5" fmla="*/ 0 w 620712"/>
              <a:gd name="connsiteY5" fmla="*/ 82551 h 104775"/>
              <a:gd name="connsiteX6" fmla="*/ 47625 w 620712"/>
              <a:gd name="connsiteY6" fmla="*/ 104775 h 104775"/>
              <a:gd name="connsiteX0" fmla="*/ 47625 w 620712"/>
              <a:gd name="connsiteY0" fmla="*/ 104775 h 104775"/>
              <a:gd name="connsiteX1" fmla="*/ 600075 w 620712"/>
              <a:gd name="connsiteY1" fmla="*/ 49213 h 104775"/>
              <a:gd name="connsiteX2" fmla="*/ 620712 w 620712"/>
              <a:gd name="connsiteY2" fmla="*/ 19050 h 104775"/>
              <a:gd name="connsiteX3" fmla="*/ 582612 w 620712"/>
              <a:gd name="connsiteY3" fmla="*/ 0 h 104775"/>
              <a:gd name="connsiteX4" fmla="*/ 52387 w 620712"/>
              <a:gd name="connsiteY4" fmla="*/ 55563 h 104775"/>
              <a:gd name="connsiteX5" fmla="*/ 0 w 620712"/>
              <a:gd name="connsiteY5" fmla="*/ 82551 h 104775"/>
              <a:gd name="connsiteX6" fmla="*/ 47625 w 620712"/>
              <a:gd name="connsiteY6" fmla="*/ 104775 h 104775"/>
              <a:gd name="connsiteX0" fmla="*/ 47625 w 620712"/>
              <a:gd name="connsiteY0" fmla="*/ 104775 h 104775"/>
              <a:gd name="connsiteX1" fmla="*/ 600075 w 620712"/>
              <a:gd name="connsiteY1" fmla="*/ 49213 h 104775"/>
              <a:gd name="connsiteX2" fmla="*/ 620712 w 620712"/>
              <a:gd name="connsiteY2" fmla="*/ 19050 h 104775"/>
              <a:gd name="connsiteX3" fmla="*/ 582612 w 620712"/>
              <a:gd name="connsiteY3" fmla="*/ 0 h 104775"/>
              <a:gd name="connsiteX4" fmla="*/ 52387 w 620712"/>
              <a:gd name="connsiteY4" fmla="*/ 55563 h 104775"/>
              <a:gd name="connsiteX5" fmla="*/ 0 w 620712"/>
              <a:gd name="connsiteY5" fmla="*/ 82551 h 104775"/>
              <a:gd name="connsiteX6" fmla="*/ 47625 w 620712"/>
              <a:gd name="connsiteY6" fmla="*/ 104775 h 104775"/>
              <a:gd name="connsiteX0" fmla="*/ 47625 w 885169"/>
              <a:gd name="connsiteY0" fmla="*/ 166147 h 166147"/>
              <a:gd name="connsiteX1" fmla="*/ 600075 w 885169"/>
              <a:gd name="connsiteY1" fmla="*/ 110585 h 166147"/>
              <a:gd name="connsiteX2" fmla="*/ 885169 w 885169"/>
              <a:gd name="connsiteY2" fmla="*/ 0 h 166147"/>
              <a:gd name="connsiteX3" fmla="*/ 582612 w 885169"/>
              <a:gd name="connsiteY3" fmla="*/ 61372 h 166147"/>
              <a:gd name="connsiteX4" fmla="*/ 52387 w 885169"/>
              <a:gd name="connsiteY4" fmla="*/ 116935 h 166147"/>
              <a:gd name="connsiteX5" fmla="*/ 0 w 885169"/>
              <a:gd name="connsiteY5" fmla="*/ 143923 h 166147"/>
              <a:gd name="connsiteX6" fmla="*/ 47625 w 885169"/>
              <a:gd name="connsiteY6" fmla="*/ 166147 h 166147"/>
              <a:gd name="connsiteX0" fmla="*/ 47625 w 885169"/>
              <a:gd name="connsiteY0" fmla="*/ 180417 h 180417"/>
              <a:gd name="connsiteX1" fmla="*/ 600075 w 885169"/>
              <a:gd name="connsiteY1" fmla="*/ 124855 h 180417"/>
              <a:gd name="connsiteX2" fmla="*/ 885169 w 885169"/>
              <a:gd name="connsiteY2" fmla="*/ 14270 h 180417"/>
              <a:gd name="connsiteX3" fmla="*/ 831717 w 885169"/>
              <a:gd name="connsiteY3" fmla="*/ 0 h 180417"/>
              <a:gd name="connsiteX4" fmla="*/ 52387 w 885169"/>
              <a:gd name="connsiteY4" fmla="*/ 131205 h 180417"/>
              <a:gd name="connsiteX5" fmla="*/ 0 w 885169"/>
              <a:gd name="connsiteY5" fmla="*/ 158193 h 180417"/>
              <a:gd name="connsiteX6" fmla="*/ 47625 w 885169"/>
              <a:gd name="connsiteY6" fmla="*/ 180417 h 180417"/>
              <a:gd name="connsiteX0" fmla="*/ 47625 w 885169"/>
              <a:gd name="connsiteY0" fmla="*/ 180417 h 180417"/>
              <a:gd name="connsiteX1" fmla="*/ 805514 w 885169"/>
              <a:gd name="connsiteY1" fmla="*/ 41839 h 180417"/>
              <a:gd name="connsiteX2" fmla="*/ 885169 w 885169"/>
              <a:gd name="connsiteY2" fmla="*/ 14270 h 180417"/>
              <a:gd name="connsiteX3" fmla="*/ 831717 w 885169"/>
              <a:gd name="connsiteY3" fmla="*/ 0 h 180417"/>
              <a:gd name="connsiteX4" fmla="*/ 52387 w 885169"/>
              <a:gd name="connsiteY4" fmla="*/ 131205 h 180417"/>
              <a:gd name="connsiteX5" fmla="*/ 0 w 885169"/>
              <a:gd name="connsiteY5" fmla="*/ 158193 h 180417"/>
              <a:gd name="connsiteX6" fmla="*/ 47625 w 885169"/>
              <a:gd name="connsiteY6" fmla="*/ 180417 h 180417"/>
              <a:gd name="connsiteX0" fmla="*/ 47625 w 885169"/>
              <a:gd name="connsiteY0" fmla="*/ 176306 h 176306"/>
              <a:gd name="connsiteX1" fmla="*/ 805514 w 885169"/>
              <a:gd name="connsiteY1" fmla="*/ 37728 h 176306"/>
              <a:gd name="connsiteX2" fmla="*/ 885169 w 885169"/>
              <a:gd name="connsiteY2" fmla="*/ 10159 h 176306"/>
              <a:gd name="connsiteX3" fmla="*/ 830991 w 885169"/>
              <a:gd name="connsiteY3" fmla="*/ 0 h 176306"/>
              <a:gd name="connsiteX4" fmla="*/ 52387 w 885169"/>
              <a:gd name="connsiteY4" fmla="*/ 127094 h 176306"/>
              <a:gd name="connsiteX5" fmla="*/ 0 w 885169"/>
              <a:gd name="connsiteY5" fmla="*/ 154082 h 176306"/>
              <a:gd name="connsiteX6" fmla="*/ 47625 w 885169"/>
              <a:gd name="connsiteY6" fmla="*/ 176306 h 176306"/>
              <a:gd name="connsiteX0" fmla="*/ 47625 w 885169"/>
              <a:gd name="connsiteY0" fmla="*/ 176306 h 176306"/>
              <a:gd name="connsiteX1" fmla="*/ 814226 w 885169"/>
              <a:gd name="connsiteY1" fmla="*/ 45890 h 176306"/>
              <a:gd name="connsiteX2" fmla="*/ 885169 w 885169"/>
              <a:gd name="connsiteY2" fmla="*/ 10159 h 176306"/>
              <a:gd name="connsiteX3" fmla="*/ 830991 w 885169"/>
              <a:gd name="connsiteY3" fmla="*/ 0 h 176306"/>
              <a:gd name="connsiteX4" fmla="*/ 52387 w 885169"/>
              <a:gd name="connsiteY4" fmla="*/ 127094 h 176306"/>
              <a:gd name="connsiteX5" fmla="*/ 0 w 885169"/>
              <a:gd name="connsiteY5" fmla="*/ 154082 h 176306"/>
              <a:gd name="connsiteX6" fmla="*/ 47625 w 885169"/>
              <a:gd name="connsiteY6" fmla="*/ 176306 h 176306"/>
              <a:gd name="connsiteX0" fmla="*/ 47625 w 881953"/>
              <a:gd name="connsiteY0" fmla="*/ 176306 h 176306"/>
              <a:gd name="connsiteX1" fmla="*/ 814226 w 881953"/>
              <a:gd name="connsiteY1" fmla="*/ 45890 h 176306"/>
              <a:gd name="connsiteX2" fmla="*/ 881953 w 881953"/>
              <a:gd name="connsiteY2" fmla="*/ 11937 h 176306"/>
              <a:gd name="connsiteX3" fmla="*/ 830991 w 881953"/>
              <a:gd name="connsiteY3" fmla="*/ 0 h 176306"/>
              <a:gd name="connsiteX4" fmla="*/ 52387 w 881953"/>
              <a:gd name="connsiteY4" fmla="*/ 127094 h 176306"/>
              <a:gd name="connsiteX5" fmla="*/ 0 w 881953"/>
              <a:gd name="connsiteY5" fmla="*/ 154082 h 176306"/>
              <a:gd name="connsiteX6" fmla="*/ 47625 w 881953"/>
              <a:gd name="connsiteY6" fmla="*/ 176306 h 176306"/>
              <a:gd name="connsiteX0" fmla="*/ 47625 w 881953"/>
              <a:gd name="connsiteY0" fmla="*/ 176306 h 176306"/>
              <a:gd name="connsiteX1" fmla="*/ 817750 w 881953"/>
              <a:gd name="connsiteY1" fmla="*/ 58776 h 176306"/>
              <a:gd name="connsiteX2" fmla="*/ 881953 w 881953"/>
              <a:gd name="connsiteY2" fmla="*/ 11937 h 176306"/>
              <a:gd name="connsiteX3" fmla="*/ 830991 w 881953"/>
              <a:gd name="connsiteY3" fmla="*/ 0 h 176306"/>
              <a:gd name="connsiteX4" fmla="*/ 52387 w 881953"/>
              <a:gd name="connsiteY4" fmla="*/ 127094 h 176306"/>
              <a:gd name="connsiteX5" fmla="*/ 0 w 881953"/>
              <a:gd name="connsiteY5" fmla="*/ 154082 h 176306"/>
              <a:gd name="connsiteX6" fmla="*/ 47625 w 881953"/>
              <a:gd name="connsiteY6" fmla="*/ 176306 h 176306"/>
              <a:gd name="connsiteX0" fmla="*/ 47625 w 881953"/>
              <a:gd name="connsiteY0" fmla="*/ 176306 h 176306"/>
              <a:gd name="connsiteX1" fmla="*/ 817232 w 881953"/>
              <a:gd name="connsiteY1" fmla="*/ 53498 h 176306"/>
              <a:gd name="connsiteX2" fmla="*/ 881953 w 881953"/>
              <a:gd name="connsiteY2" fmla="*/ 11937 h 176306"/>
              <a:gd name="connsiteX3" fmla="*/ 830991 w 881953"/>
              <a:gd name="connsiteY3" fmla="*/ 0 h 176306"/>
              <a:gd name="connsiteX4" fmla="*/ 52387 w 881953"/>
              <a:gd name="connsiteY4" fmla="*/ 127094 h 176306"/>
              <a:gd name="connsiteX5" fmla="*/ 0 w 881953"/>
              <a:gd name="connsiteY5" fmla="*/ 154082 h 176306"/>
              <a:gd name="connsiteX6" fmla="*/ 47625 w 881953"/>
              <a:gd name="connsiteY6" fmla="*/ 176306 h 17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1953" h="176306">
                <a:moveTo>
                  <a:pt x="47625" y="176306"/>
                </a:moveTo>
                <a:lnTo>
                  <a:pt x="817232" y="53498"/>
                </a:lnTo>
                <a:cubicBezTo>
                  <a:pt x="838399" y="46619"/>
                  <a:pt x="875074" y="21991"/>
                  <a:pt x="881953" y="11937"/>
                </a:cubicBezTo>
                <a:lnTo>
                  <a:pt x="830991" y="0"/>
                </a:lnTo>
                <a:lnTo>
                  <a:pt x="52387" y="127094"/>
                </a:lnTo>
                <a:cubicBezTo>
                  <a:pt x="20638" y="136089"/>
                  <a:pt x="7937" y="146674"/>
                  <a:pt x="0" y="154082"/>
                </a:cubicBezTo>
                <a:lnTo>
                  <a:pt x="47625" y="176306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EC82CF-429F-4804-84B2-0CEF581E195E}"/>
              </a:ext>
            </a:extLst>
          </p:cNvPr>
          <p:cNvCxnSpPr>
            <a:cxnSpLocks/>
          </p:cNvCxnSpPr>
          <p:nvPr/>
        </p:nvCxnSpPr>
        <p:spPr>
          <a:xfrm flipH="1" flipV="1">
            <a:off x="2896338" y="1530350"/>
            <a:ext cx="1163876" cy="5260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8BF3B31-19E7-42AE-A36D-BF0FAE526CE5}"/>
              </a:ext>
            </a:extLst>
          </p:cNvPr>
          <p:cNvSpPr txBox="1"/>
          <p:nvPr/>
        </p:nvSpPr>
        <p:spPr>
          <a:xfrm>
            <a:off x="2103633" y="1096501"/>
            <a:ext cx="1452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M Roman 10" panose="00000500000000000000" pitchFamily="50" charset="0"/>
              </a:rPr>
              <a:t>To Vernier Go-Link and laptop</a:t>
            </a:r>
            <a:endParaRPr lang="en-GB" sz="1100" dirty="0">
              <a:latin typeface="LM Roman 10" panose="00000500000000000000" pitchFamily="50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965749E-B4DA-4D56-B79A-9658790E5969}"/>
              </a:ext>
            </a:extLst>
          </p:cNvPr>
          <p:cNvSpPr txBox="1"/>
          <p:nvPr/>
        </p:nvSpPr>
        <p:spPr>
          <a:xfrm>
            <a:off x="3703162" y="938537"/>
            <a:ext cx="1366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M Roman 10" panose="00000500000000000000" pitchFamily="50" charset="0"/>
              </a:rPr>
              <a:t>Vernier dual-range force sensor</a:t>
            </a:r>
            <a:endParaRPr lang="en-GB" sz="1100" dirty="0">
              <a:latin typeface="LM Roman 10" panose="00000500000000000000" pitchFamily="50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5EAA54-FD47-45E7-8321-732F31755D05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4386222" y="1369424"/>
            <a:ext cx="71514" cy="6937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DF6A21A-376E-4F82-B1F6-2F2E991964B5}"/>
              </a:ext>
            </a:extLst>
          </p:cNvPr>
          <p:cNvCxnSpPr>
            <a:cxnSpLocks/>
            <a:stCxn id="82" idx="1"/>
            <a:endCxn id="103" idx="0"/>
          </p:cNvCxnSpPr>
          <p:nvPr/>
        </p:nvCxnSpPr>
        <p:spPr>
          <a:xfrm flipH="1" flipV="1">
            <a:off x="5501141" y="195069"/>
            <a:ext cx="568281" cy="190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C4ACDE2-A13B-4989-9829-29393110E992}"/>
              </a:ext>
            </a:extLst>
          </p:cNvPr>
          <p:cNvSpPr txBox="1"/>
          <p:nvPr/>
        </p:nvSpPr>
        <p:spPr>
          <a:xfrm>
            <a:off x="6069422" y="254491"/>
            <a:ext cx="970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M Roman 10" panose="00000500000000000000" pitchFamily="50" charset="0"/>
              </a:rPr>
              <a:t>Retort stand</a:t>
            </a:r>
            <a:endParaRPr lang="en-GB" sz="1100" dirty="0">
              <a:latin typeface="LM Roman 10" panose="00000500000000000000" pitchFamily="50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082D8F9-1C64-49A3-86E1-4759B94ED36D}"/>
              </a:ext>
            </a:extLst>
          </p:cNvPr>
          <p:cNvCxnSpPr>
            <a:cxnSpLocks/>
            <a:stCxn id="82" idx="3"/>
            <a:endCxn id="38" idx="0"/>
          </p:cNvCxnSpPr>
          <p:nvPr/>
        </p:nvCxnSpPr>
        <p:spPr>
          <a:xfrm>
            <a:off x="7040397" y="385296"/>
            <a:ext cx="705219" cy="71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55980FA7-4E33-4277-B0EC-C1BE000F874C}"/>
              </a:ext>
            </a:extLst>
          </p:cNvPr>
          <p:cNvSpPr txBox="1"/>
          <p:nvPr/>
        </p:nvSpPr>
        <p:spPr>
          <a:xfrm>
            <a:off x="8356497" y="2249897"/>
            <a:ext cx="1077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M Roman 10" panose="00000500000000000000" pitchFamily="50" charset="0"/>
              </a:rPr>
              <a:t>Clamp holder and Clamp</a:t>
            </a:r>
            <a:endParaRPr lang="en-GB" sz="1100" dirty="0">
              <a:latin typeface="LM Roman 10" panose="00000500000000000000" pitchFamily="50" charset="0"/>
            </a:endParaRP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849A1DB-C08B-4E50-92E1-067D4788943C}"/>
              </a:ext>
            </a:extLst>
          </p:cNvPr>
          <p:cNvCxnSpPr>
            <a:cxnSpLocks/>
            <a:stCxn id="101" idx="2"/>
            <a:endCxn id="39" idx="2"/>
          </p:cNvCxnSpPr>
          <p:nvPr/>
        </p:nvCxnSpPr>
        <p:spPr>
          <a:xfrm flipH="1">
            <a:off x="8133716" y="2680784"/>
            <a:ext cx="761566" cy="4662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77F14B9E-5090-4199-BADF-E66228F59CF9}"/>
              </a:ext>
            </a:extLst>
          </p:cNvPr>
          <p:cNvSpPr txBox="1"/>
          <p:nvPr/>
        </p:nvSpPr>
        <p:spPr>
          <a:xfrm>
            <a:off x="9552403" y="3748639"/>
            <a:ext cx="1077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M Roman 10" panose="00000500000000000000" pitchFamily="50" charset="0"/>
              </a:rPr>
              <a:t>Metal cylinder</a:t>
            </a:r>
            <a:endParaRPr lang="en-GB" sz="1100" dirty="0">
              <a:latin typeface="LM Roman 10" panose="00000500000000000000" pitchFamily="50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1F08870-EDC4-49D2-96F4-83C9122859CD}"/>
              </a:ext>
            </a:extLst>
          </p:cNvPr>
          <p:cNvCxnSpPr>
            <a:cxnSpLocks/>
            <a:stCxn id="105" idx="1"/>
          </p:cNvCxnSpPr>
          <p:nvPr/>
        </p:nvCxnSpPr>
        <p:spPr>
          <a:xfrm flipH="1" flipV="1">
            <a:off x="8607391" y="3842426"/>
            <a:ext cx="945012" cy="37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8FA8264-460C-4DE7-A0D4-B2CE1D420795}"/>
              </a:ext>
            </a:extLst>
          </p:cNvPr>
          <p:cNvCxnSpPr>
            <a:cxnSpLocks/>
            <a:stCxn id="109" idx="1"/>
            <a:endCxn id="134" idx="4"/>
          </p:cNvCxnSpPr>
          <p:nvPr/>
        </p:nvCxnSpPr>
        <p:spPr>
          <a:xfrm flipH="1">
            <a:off x="8470915" y="5536454"/>
            <a:ext cx="1092393" cy="633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93D186D-A084-4779-B8F5-354F5DA86912}"/>
              </a:ext>
            </a:extLst>
          </p:cNvPr>
          <p:cNvSpPr txBox="1"/>
          <p:nvPr/>
        </p:nvSpPr>
        <p:spPr>
          <a:xfrm>
            <a:off x="9563308" y="5321010"/>
            <a:ext cx="9946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M Roman 10" panose="00000500000000000000" pitchFamily="50" charset="0"/>
              </a:rPr>
              <a:t>800g slotted mass</a:t>
            </a:r>
            <a:endParaRPr lang="en-GB" sz="1100" dirty="0">
              <a:latin typeface="LM Roman 10" panose="00000500000000000000" pitchFamily="50" charset="0"/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4A3F324-AB1D-4D16-904C-A3AA3E964927}"/>
              </a:ext>
            </a:extLst>
          </p:cNvPr>
          <p:cNvCxnSpPr>
            <a:cxnSpLocks/>
            <a:stCxn id="112" idx="1"/>
            <a:endCxn id="140" idx="2"/>
          </p:cNvCxnSpPr>
          <p:nvPr/>
        </p:nvCxnSpPr>
        <p:spPr>
          <a:xfrm flipH="1">
            <a:off x="8862262" y="6181828"/>
            <a:ext cx="701046" cy="146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587E14A-420F-455A-A294-E66B88BE59D3}"/>
              </a:ext>
            </a:extLst>
          </p:cNvPr>
          <p:cNvSpPr txBox="1"/>
          <p:nvPr/>
        </p:nvSpPr>
        <p:spPr>
          <a:xfrm>
            <a:off x="9563308" y="6051023"/>
            <a:ext cx="994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M Roman 10" panose="00000500000000000000" pitchFamily="50" charset="0"/>
              </a:rPr>
              <a:t>Lifting jack</a:t>
            </a:r>
            <a:endParaRPr lang="en-GB" sz="1100" dirty="0">
              <a:latin typeface="LM Roman 10" panose="00000500000000000000" pitchFamily="50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B93B72A-22A8-4DAF-8268-C858A8FCACB1}"/>
              </a:ext>
            </a:extLst>
          </p:cNvPr>
          <p:cNvSpPr/>
          <p:nvPr/>
        </p:nvSpPr>
        <p:spPr>
          <a:xfrm rot="1417160">
            <a:off x="2204932" y="5536224"/>
            <a:ext cx="152893" cy="1150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2AB80CC-0709-40D9-91AA-7A7DE61FB82C}"/>
              </a:ext>
            </a:extLst>
          </p:cNvPr>
          <p:cNvSpPr/>
          <p:nvPr/>
        </p:nvSpPr>
        <p:spPr>
          <a:xfrm rot="1417160">
            <a:off x="6269338" y="5927446"/>
            <a:ext cx="152893" cy="1150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F3B5377-8FB3-4EC2-8B3D-EBDBB067F561}"/>
              </a:ext>
            </a:extLst>
          </p:cNvPr>
          <p:cNvSpPr/>
          <p:nvPr/>
        </p:nvSpPr>
        <p:spPr>
          <a:xfrm rot="1296731">
            <a:off x="7946782" y="4688390"/>
            <a:ext cx="152893" cy="1150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0A6BEF1-A89E-4718-942B-112FD15E38EF}"/>
              </a:ext>
            </a:extLst>
          </p:cNvPr>
          <p:cNvSpPr txBox="1"/>
          <p:nvPr/>
        </p:nvSpPr>
        <p:spPr>
          <a:xfrm>
            <a:off x="2966558" y="5875848"/>
            <a:ext cx="9748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M Roman 10" panose="00000500000000000000" pitchFamily="50" charset="0"/>
              </a:rPr>
              <a:t>Location of G-clamp</a:t>
            </a:r>
            <a:endParaRPr lang="en-GB" sz="1100" dirty="0">
              <a:latin typeface="LM Roman 10" panose="00000500000000000000" pitchFamily="50" charset="0"/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38C509F-FC07-463E-822A-11A93CC14B23}"/>
              </a:ext>
            </a:extLst>
          </p:cNvPr>
          <p:cNvCxnSpPr>
            <a:cxnSpLocks/>
            <a:stCxn id="116" idx="1"/>
            <a:endCxn id="52" idx="6"/>
          </p:cNvCxnSpPr>
          <p:nvPr/>
        </p:nvCxnSpPr>
        <p:spPr>
          <a:xfrm flipH="1" flipV="1">
            <a:off x="2351421" y="5624358"/>
            <a:ext cx="615137" cy="4669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6B21673B-7EC1-42F5-86F0-74D15AF21054}"/>
              </a:ext>
            </a:extLst>
          </p:cNvPr>
          <p:cNvSpPr txBox="1"/>
          <p:nvPr/>
        </p:nvSpPr>
        <p:spPr>
          <a:xfrm>
            <a:off x="3750522" y="3485243"/>
            <a:ext cx="10775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M Roman 10" panose="00000500000000000000" pitchFamily="50" charset="0"/>
              </a:rPr>
              <a:t>1m 2-ply cotton yarn</a:t>
            </a:r>
            <a:endParaRPr lang="en-GB" sz="1100" dirty="0">
              <a:latin typeface="LM Roman 10" panose="00000500000000000000" pitchFamily="50" charset="0"/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94BDB10-568F-4604-9F61-D0F5F1AAF01E}"/>
              </a:ext>
            </a:extLst>
          </p:cNvPr>
          <p:cNvCxnSpPr>
            <a:cxnSpLocks/>
            <a:stCxn id="123" idx="3"/>
          </p:cNvCxnSpPr>
          <p:nvPr/>
        </p:nvCxnSpPr>
        <p:spPr>
          <a:xfrm flipV="1">
            <a:off x="4828091" y="2875718"/>
            <a:ext cx="1038013" cy="824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ylinder 129">
            <a:extLst>
              <a:ext uri="{FF2B5EF4-FFF2-40B4-BE49-F238E27FC236}">
                <a16:creationId xmlns:a16="http://schemas.microsoft.com/office/drawing/2014/main" id="{7794452D-5C7A-4E4C-BF72-73EE2D37F798}"/>
              </a:ext>
            </a:extLst>
          </p:cNvPr>
          <p:cNvSpPr/>
          <p:nvPr/>
        </p:nvSpPr>
        <p:spPr>
          <a:xfrm rot="13971012">
            <a:off x="6295629" y="5092906"/>
            <a:ext cx="241778" cy="438440"/>
          </a:xfrm>
          <a:prstGeom prst="can">
            <a:avLst>
              <a:gd name="adj" fmla="val 59722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E575D0FD-8CF9-4432-8DEA-48C78B2D9EDC}"/>
              </a:ext>
            </a:extLst>
          </p:cNvPr>
          <p:cNvSpPr/>
          <p:nvPr/>
        </p:nvSpPr>
        <p:spPr>
          <a:xfrm>
            <a:off x="6019450" y="5168907"/>
            <a:ext cx="680980" cy="595177"/>
          </a:xfrm>
          <a:custGeom>
            <a:avLst/>
            <a:gdLst>
              <a:gd name="connsiteX0" fmla="*/ 3175 w 679450"/>
              <a:gd name="connsiteY0" fmla="*/ 25400 h 579437"/>
              <a:gd name="connsiteX1" fmla="*/ 0 w 679450"/>
              <a:gd name="connsiteY1" fmla="*/ 325437 h 579437"/>
              <a:gd name="connsiteX2" fmla="*/ 528638 w 679450"/>
              <a:gd name="connsiteY2" fmla="*/ 579437 h 579437"/>
              <a:gd name="connsiteX3" fmla="*/ 596900 w 679450"/>
              <a:gd name="connsiteY3" fmla="*/ 569912 h 579437"/>
              <a:gd name="connsiteX4" fmla="*/ 679450 w 679450"/>
              <a:gd name="connsiteY4" fmla="*/ 517525 h 579437"/>
              <a:gd name="connsiteX5" fmla="*/ 669925 w 679450"/>
              <a:gd name="connsiteY5" fmla="*/ 263525 h 579437"/>
              <a:gd name="connsiteX6" fmla="*/ 658813 w 679450"/>
              <a:gd name="connsiteY6" fmla="*/ 203200 h 579437"/>
              <a:gd name="connsiteX7" fmla="*/ 598488 w 679450"/>
              <a:gd name="connsiteY7" fmla="*/ 200025 h 579437"/>
              <a:gd name="connsiteX8" fmla="*/ 552450 w 679450"/>
              <a:gd name="connsiteY8" fmla="*/ 212725 h 579437"/>
              <a:gd name="connsiteX9" fmla="*/ 355600 w 679450"/>
              <a:gd name="connsiteY9" fmla="*/ 122237 h 579437"/>
              <a:gd name="connsiteX10" fmla="*/ 336550 w 679450"/>
              <a:gd name="connsiteY10" fmla="*/ 69850 h 579437"/>
              <a:gd name="connsiteX11" fmla="*/ 188913 w 679450"/>
              <a:gd name="connsiteY11" fmla="*/ 0 h 579437"/>
              <a:gd name="connsiteX12" fmla="*/ 150813 w 679450"/>
              <a:gd name="connsiteY12" fmla="*/ 28575 h 579437"/>
              <a:gd name="connsiteX13" fmla="*/ 92075 w 679450"/>
              <a:gd name="connsiteY13" fmla="*/ 1587 h 579437"/>
              <a:gd name="connsiteX14" fmla="*/ 3175 w 679450"/>
              <a:gd name="connsiteY14" fmla="*/ 25400 h 579437"/>
              <a:gd name="connsiteX0" fmla="*/ 3175 w 679450"/>
              <a:gd name="connsiteY0" fmla="*/ 38100 h 592137"/>
              <a:gd name="connsiteX1" fmla="*/ 0 w 679450"/>
              <a:gd name="connsiteY1" fmla="*/ 338137 h 592137"/>
              <a:gd name="connsiteX2" fmla="*/ 528638 w 679450"/>
              <a:gd name="connsiteY2" fmla="*/ 592137 h 592137"/>
              <a:gd name="connsiteX3" fmla="*/ 596900 w 679450"/>
              <a:gd name="connsiteY3" fmla="*/ 582612 h 592137"/>
              <a:gd name="connsiteX4" fmla="*/ 679450 w 679450"/>
              <a:gd name="connsiteY4" fmla="*/ 530225 h 592137"/>
              <a:gd name="connsiteX5" fmla="*/ 669925 w 679450"/>
              <a:gd name="connsiteY5" fmla="*/ 276225 h 592137"/>
              <a:gd name="connsiteX6" fmla="*/ 658813 w 679450"/>
              <a:gd name="connsiteY6" fmla="*/ 215900 h 592137"/>
              <a:gd name="connsiteX7" fmla="*/ 598488 w 679450"/>
              <a:gd name="connsiteY7" fmla="*/ 212725 h 592137"/>
              <a:gd name="connsiteX8" fmla="*/ 552450 w 679450"/>
              <a:gd name="connsiteY8" fmla="*/ 225425 h 592137"/>
              <a:gd name="connsiteX9" fmla="*/ 355600 w 679450"/>
              <a:gd name="connsiteY9" fmla="*/ 134937 h 592137"/>
              <a:gd name="connsiteX10" fmla="*/ 336550 w 679450"/>
              <a:gd name="connsiteY10" fmla="*/ 82550 h 592137"/>
              <a:gd name="connsiteX11" fmla="*/ 193675 w 679450"/>
              <a:gd name="connsiteY11" fmla="*/ 0 h 592137"/>
              <a:gd name="connsiteX12" fmla="*/ 150813 w 679450"/>
              <a:gd name="connsiteY12" fmla="*/ 41275 h 592137"/>
              <a:gd name="connsiteX13" fmla="*/ 92075 w 679450"/>
              <a:gd name="connsiteY13" fmla="*/ 14287 h 592137"/>
              <a:gd name="connsiteX14" fmla="*/ 3175 w 679450"/>
              <a:gd name="connsiteY14" fmla="*/ 38100 h 592137"/>
              <a:gd name="connsiteX0" fmla="*/ 3175 w 679450"/>
              <a:gd name="connsiteY0" fmla="*/ 38100 h 592137"/>
              <a:gd name="connsiteX1" fmla="*/ 0 w 679450"/>
              <a:gd name="connsiteY1" fmla="*/ 338137 h 592137"/>
              <a:gd name="connsiteX2" fmla="*/ 528638 w 679450"/>
              <a:gd name="connsiteY2" fmla="*/ 592137 h 592137"/>
              <a:gd name="connsiteX3" fmla="*/ 596900 w 679450"/>
              <a:gd name="connsiteY3" fmla="*/ 582612 h 592137"/>
              <a:gd name="connsiteX4" fmla="*/ 679450 w 679450"/>
              <a:gd name="connsiteY4" fmla="*/ 530225 h 592137"/>
              <a:gd name="connsiteX5" fmla="*/ 669925 w 679450"/>
              <a:gd name="connsiteY5" fmla="*/ 276225 h 592137"/>
              <a:gd name="connsiteX6" fmla="*/ 658813 w 679450"/>
              <a:gd name="connsiteY6" fmla="*/ 215900 h 592137"/>
              <a:gd name="connsiteX7" fmla="*/ 598488 w 679450"/>
              <a:gd name="connsiteY7" fmla="*/ 212725 h 592137"/>
              <a:gd name="connsiteX8" fmla="*/ 552450 w 679450"/>
              <a:gd name="connsiteY8" fmla="*/ 225425 h 592137"/>
              <a:gd name="connsiteX9" fmla="*/ 355600 w 679450"/>
              <a:gd name="connsiteY9" fmla="*/ 134937 h 592137"/>
              <a:gd name="connsiteX10" fmla="*/ 296863 w 679450"/>
              <a:gd name="connsiteY10" fmla="*/ 38100 h 592137"/>
              <a:gd name="connsiteX11" fmla="*/ 193675 w 679450"/>
              <a:gd name="connsiteY11" fmla="*/ 0 h 592137"/>
              <a:gd name="connsiteX12" fmla="*/ 150813 w 679450"/>
              <a:gd name="connsiteY12" fmla="*/ 41275 h 592137"/>
              <a:gd name="connsiteX13" fmla="*/ 92075 w 679450"/>
              <a:gd name="connsiteY13" fmla="*/ 14287 h 592137"/>
              <a:gd name="connsiteX14" fmla="*/ 3175 w 679450"/>
              <a:gd name="connsiteY14" fmla="*/ 38100 h 592137"/>
              <a:gd name="connsiteX0" fmla="*/ 3175 w 679450"/>
              <a:gd name="connsiteY0" fmla="*/ 38100 h 592137"/>
              <a:gd name="connsiteX1" fmla="*/ 0 w 679450"/>
              <a:gd name="connsiteY1" fmla="*/ 338137 h 592137"/>
              <a:gd name="connsiteX2" fmla="*/ 528638 w 679450"/>
              <a:gd name="connsiteY2" fmla="*/ 592137 h 592137"/>
              <a:gd name="connsiteX3" fmla="*/ 596900 w 679450"/>
              <a:gd name="connsiteY3" fmla="*/ 582612 h 592137"/>
              <a:gd name="connsiteX4" fmla="*/ 679450 w 679450"/>
              <a:gd name="connsiteY4" fmla="*/ 530225 h 592137"/>
              <a:gd name="connsiteX5" fmla="*/ 669925 w 679450"/>
              <a:gd name="connsiteY5" fmla="*/ 276225 h 592137"/>
              <a:gd name="connsiteX6" fmla="*/ 658813 w 679450"/>
              <a:gd name="connsiteY6" fmla="*/ 215900 h 592137"/>
              <a:gd name="connsiteX7" fmla="*/ 598488 w 679450"/>
              <a:gd name="connsiteY7" fmla="*/ 212725 h 592137"/>
              <a:gd name="connsiteX8" fmla="*/ 552450 w 679450"/>
              <a:gd name="connsiteY8" fmla="*/ 225425 h 592137"/>
              <a:gd name="connsiteX9" fmla="*/ 315912 w 679450"/>
              <a:gd name="connsiteY9" fmla="*/ 131762 h 592137"/>
              <a:gd name="connsiteX10" fmla="*/ 296863 w 679450"/>
              <a:gd name="connsiteY10" fmla="*/ 38100 h 592137"/>
              <a:gd name="connsiteX11" fmla="*/ 193675 w 679450"/>
              <a:gd name="connsiteY11" fmla="*/ 0 h 592137"/>
              <a:gd name="connsiteX12" fmla="*/ 150813 w 679450"/>
              <a:gd name="connsiteY12" fmla="*/ 41275 h 592137"/>
              <a:gd name="connsiteX13" fmla="*/ 92075 w 679450"/>
              <a:gd name="connsiteY13" fmla="*/ 14287 h 592137"/>
              <a:gd name="connsiteX14" fmla="*/ 3175 w 679450"/>
              <a:gd name="connsiteY14" fmla="*/ 38100 h 592137"/>
              <a:gd name="connsiteX0" fmla="*/ 3175 w 679450"/>
              <a:gd name="connsiteY0" fmla="*/ 38100 h 592137"/>
              <a:gd name="connsiteX1" fmla="*/ 0 w 679450"/>
              <a:gd name="connsiteY1" fmla="*/ 338137 h 592137"/>
              <a:gd name="connsiteX2" fmla="*/ 528638 w 679450"/>
              <a:gd name="connsiteY2" fmla="*/ 592137 h 592137"/>
              <a:gd name="connsiteX3" fmla="*/ 596900 w 679450"/>
              <a:gd name="connsiteY3" fmla="*/ 582612 h 592137"/>
              <a:gd name="connsiteX4" fmla="*/ 679450 w 679450"/>
              <a:gd name="connsiteY4" fmla="*/ 530225 h 592137"/>
              <a:gd name="connsiteX5" fmla="*/ 669925 w 679450"/>
              <a:gd name="connsiteY5" fmla="*/ 276225 h 592137"/>
              <a:gd name="connsiteX6" fmla="*/ 658813 w 679450"/>
              <a:gd name="connsiteY6" fmla="*/ 215900 h 592137"/>
              <a:gd name="connsiteX7" fmla="*/ 598488 w 679450"/>
              <a:gd name="connsiteY7" fmla="*/ 212725 h 592137"/>
              <a:gd name="connsiteX8" fmla="*/ 552450 w 679450"/>
              <a:gd name="connsiteY8" fmla="*/ 225425 h 592137"/>
              <a:gd name="connsiteX9" fmla="*/ 315912 w 679450"/>
              <a:gd name="connsiteY9" fmla="*/ 131762 h 592137"/>
              <a:gd name="connsiteX10" fmla="*/ 307976 w 679450"/>
              <a:gd name="connsiteY10" fmla="*/ 46037 h 592137"/>
              <a:gd name="connsiteX11" fmla="*/ 193675 w 679450"/>
              <a:gd name="connsiteY11" fmla="*/ 0 h 592137"/>
              <a:gd name="connsiteX12" fmla="*/ 150813 w 679450"/>
              <a:gd name="connsiteY12" fmla="*/ 41275 h 592137"/>
              <a:gd name="connsiteX13" fmla="*/ 92075 w 679450"/>
              <a:gd name="connsiteY13" fmla="*/ 14287 h 592137"/>
              <a:gd name="connsiteX14" fmla="*/ 3175 w 679450"/>
              <a:gd name="connsiteY14" fmla="*/ 38100 h 592137"/>
              <a:gd name="connsiteX0" fmla="*/ 3175 w 679450"/>
              <a:gd name="connsiteY0" fmla="*/ 38100 h 592137"/>
              <a:gd name="connsiteX1" fmla="*/ 0 w 679450"/>
              <a:gd name="connsiteY1" fmla="*/ 338137 h 592137"/>
              <a:gd name="connsiteX2" fmla="*/ 528638 w 679450"/>
              <a:gd name="connsiteY2" fmla="*/ 592137 h 592137"/>
              <a:gd name="connsiteX3" fmla="*/ 596900 w 679450"/>
              <a:gd name="connsiteY3" fmla="*/ 582612 h 592137"/>
              <a:gd name="connsiteX4" fmla="*/ 679450 w 679450"/>
              <a:gd name="connsiteY4" fmla="*/ 530225 h 592137"/>
              <a:gd name="connsiteX5" fmla="*/ 669925 w 679450"/>
              <a:gd name="connsiteY5" fmla="*/ 276225 h 592137"/>
              <a:gd name="connsiteX6" fmla="*/ 658813 w 679450"/>
              <a:gd name="connsiteY6" fmla="*/ 215900 h 592137"/>
              <a:gd name="connsiteX7" fmla="*/ 598488 w 679450"/>
              <a:gd name="connsiteY7" fmla="*/ 212725 h 592137"/>
              <a:gd name="connsiteX8" fmla="*/ 552450 w 679450"/>
              <a:gd name="connsiteY8" fmla="*/ 225425 h 592137"/>
              <a:gd name="connsiteX9" fmla="*/ 315912 w 679450"/>
              <a:gd name="connsiteY9" fmla="*/ 131762 h 592137"/>
              <a:gd name="connsiteX10" fmla="*/ 312738 w 679450"/>
              <a:gd name="connsiteY10" fmla="*/ 49212 h 592137"/>
              <a:gd name="connsiteX11" fmla="*/ 193675 w 679450"/>
              <a:gd name="connsiteY11" fmla="*/ 0 h 592137"/>
              <a:gd name="connsiteX12" fmla="*/ 150813 w 679450"/>
              <a:gd name="connsiteY12" fmla="*/ 41275 h 592137"/>
              <a:gd name="connsiteX13" fmla="*/ 92075 w 679450"/>
              <a:gd name="connsiteY13" fmla="*/ 14287 h 592137"/>
              <a:gd name="connsiteX14" fmla="*/ 3175 w 679450"/>
              <a:gd name="connsiteY14" fmla="*/ 38100 h 592137"/>
              <a:gd name="connsiteX0" fmla="*/ 3175 w 679450"/>
              <a:gd name="connsiteY0" fmla="*/ 38100 h 592137"/>
              <a:gd name="connsiteX1" fmla="*/ 0 w 679450"/>
              <a:gd name="connsiteY1" fmla="*/ 338137 h 592137"/>
              <a:gd name="connsiteX2" fmla="*/ 528638 w 679450"/>
              <a:gd name="connsiteY2" fmla="*/ 592137 h 592137"/>
              <a:gd name="connsiteX3" fmla="*/ 596900 w 679450"/>
              <a:gd name="connsiteY3" fmla="*/ 582612 h 592137"/>
              <a:gd name="connsiteX4" fmla="*/ 679450 w 679450"/>
              <a:gd name="connsiteY4" fmla="*/ 530225 h 592137"/>
              <a:gd name="connsiteX5" fmla="*/ 669925 w 679450"/>
              <a:gd name="connsiteY5" fmla="*/ 276225 h 592137"/>
              <a:gd name="connsiteX6" fmla="*/ 658813 w 679450"/>
              <a:gd name="connsiteY6" fmla="*/ 215900 h 592137"/>
              <a:gd name="connsiteX7" fmla="*/ 598488 w 679450"/>
              <a:gd name="connsiteY7" fmla="*/ 212725 h 592137"/>
              <a:gd name="connsiteX8" fmla="*/ 552450 w 679450"/>
              <a:gd name="connsiteY8" fmla="*/ 225425 h 592137"/>
              <a:gd name="connsiteX9" fmla="*/ 315912 w 679450"/>
              <a:gd name="connsiteY9" fmla="*/ 131762 h 592137"/>
              <a:gd name="connsiteX10" fmla="*/ 312738 w 679450"/>
              <a:gd name="connsiteY10" fmla="*/ 49212 h 592137"/>
              <a:gd name="connsiteX11" fmla="*/ 193675 w 679450"/>
              <a:gd name="connsiteY11" fmla="*/ 0 h 592137"/>
              <a:gd name="connsiteX12" fmla="*/ 150813 w 679450"/>
              <a:gd name="connsiteY12" fmla="*/ 41275 h 592137"/>
              <a:gd name="connsiteX13" fmla="*/ 92075 w 679450"/>
              <a:gd name="connsiteY13" fmla="*/ 14287 h 592137"/>
              <a:gd name="connsiteX14" fmla="*/ 3175 w 679450"/>
              <a:gd name="connsiteY14" fmla="*/ 38100 h 592137"/>
              <a:gd name="connsiteX0" fmla="*/ 3175 w 679450"/>
              <a:gd name="connsiteY0" fmla="*/ 38100 h 592137"/>
              <a:gd name="connsiteX1" fmla="*/ 0 w 679450"/>
              <a:gd name="connsiteY1" fmla="*/ 338137 h 592137"/>
              <a:gd name="connsiteX2" fmla="*/ 528638 w 679450"/>
              <a:gd name="connsiteY2" fmla="*/ 592137 h 592137"/>
              <a:gd name="connsiteX3" fmla="*/ 596900 w 679450"/>
              <a:gd name="connsiteY3" fmla="*/ 582612 h 592137"/>
              <a:gd name="connsiteX4" fmla="*/ 679450 w 679450"/>
              <a:gd name="connsiteY4" fmla="*/ 530225 h 592137"/>
              <a:gd name="connsiteX5" fmla="*/ 669925 w 679450"/>
              <a:gd name="connsiteY5" fmla="*/ 276225 h 592137"/>
              <a:gd name="connsiteX6" fmla="*/ 658813 w 679450"/>
              <a:gd name="connsiteY6" fmla="*/ 215900 h 592137"/>
              <a:gd name="connsiteX7" fmla="*/ 598488 w 679450"/>
              <a:gd name="connsiteY7" fmla="*/ 212725 h 592137"/>
              <a:gd name="connsiteX8" fmla="*/ 552450 w 679450"/>
              <a:gd name="connsiteY8" fmla="*/ 225425 h 592137"/>
              <a:gd name="connsiteX9" fmla="*/ 315912 w 679450"/>
              <a:gd name="connsiteY9" fmla="*/ 131762 h 592137"/>
              <a:gd name="connsiteX10" fmla="*/ 312738 w 679450"/>
              <a:gd name="connsiteY10" fmla="*/ 49212 h 592137"/>
              <a:gd name="connsiteX11" fmla="*/ 193675 w 679450"/>
              <a:gd name="connsiteY11" fmla="*/ 0 h 592137"/>
              <a:gd name="connsiteX12" fmla="*/ 150813 w 679450"/>
              <a:gd name="connsiteY12" fmla="*/ 41275 h 592137"/>
              <a:gd name="connsiteX13" fmla="*/ 92075 w 679450"/>
              <a:gd name="connsiteY13" fmla="*/ 14287 h 592137"/>
              <a:gd name="connsiteX14" fmla="*/ 3175 w 679450"/>
              <a:gd name="connsiteY14" fmla="*/ 38100 h 592137"/>
              <a:gd name="connsiteX0" fmla="*/ 3175 w 679450"/>
              <a:gd name="connsiteY0" fmla="*/ 38124 h 592161"/>
              <a:gd name="connsiteX1" fmla="*/ 0 w 679450"/>
              <a:gd name="connsiteY1" fmla="*/ 338161 h 592161"/>
              <a:gd name="connsiteX2" fmla="*/ 528638 w 679450"/>
              <a:gd name="connsiteY2" fmla="*/ 592161 h 592161"/>
              <a:gd name="connsiteX3" fmla="*/ 596900 w 679450"/>
              <a:gd name="connsiteY3" fmla="*/ 582636 h 592161"/>
              <a:gd name="connsiteX4" fmla="*/ 679450 w 679450"/>
              <a:gd name="connsiteY4" fmla="*/ 530249 h 592161"/>
              <a:gd name="connsiteX5" fmla="*/ 669925 w 679450"/>
              <a:gd name="connsiteY5" fmla="*/ 276249 h 592161"/>
              <a:gd name="connsiteX6" fmla="*/ 658813 w 679450"/>
              <a:gd name="connsiteY6" fmla="*/ 215924 h 592161"/>
              <a:gd name="connsiteX7" fmla="*/ 598488 w 679450"/>
              <a:gd name="connsiteY7" fmla="*/ 212749 h 592161"/>
              <a:gd name="connsiteX8" fmla="*/ 552450 w 679450"/>
              <a:gd name="connsiteY8" fmla="*/ 225449 h 592161"/>
              <a:gd name="connsiteX9" fmla="*/ 315912 w 679450"/>
              <a:gd name="connsiteY9" fmla="*/ 131786 h 592161"/>
              <a:gd name="connsiteX10" fmla="*/ 312738 w 679450"/>
              <a:gd name="connsiteY10" fmla="*/ 49236 h 592161"/>
              <a:gd name="connsiteX11" fmla="*/ 193675 w 679450"/>
              <a:gd name="connsiteY11" fmla="*/ 24 h 592161"/>
              <a:gd name="connsiteX12" fmla="*/ 150813 w 679450"/>
              <a:gd name="connsiteY12" fmla="*/ 41299 h 592161"/>
              <a:gd name="connsiteX13" fmla="*/ 92075 w 679450"/>
              <a:gd name="connsiteY13" fmla="*/ 14311 h 592161"/>
              <a:gd name="connsiteX14" fmla="*/ 3175 w 679450"/>
              <a:gd name="connsiteY14" fmla="*/ 38124 h 592161"/>
              <a:gd name="connsiteX0" fmla="*/ 3175 w 679450"/>
              <a:gd name="connsiteY0" fmla="*/ 38135 h 592172"/>
              <a:gd name="connsiteX1" fmla="*/ 0 w 679450"/>
              <a:gd name="connsiteY1" fmla="*/ 338172 h 592172"/>
              <a:gd name="connsiteX2" fmla="*/ 528638 w 679450"/>
              <a:gd name="connsiteY2" fmla="*/ 592172 h 592172"/>
              <a:gd name="connsiteX3" fmla="*/ 596900 w 679450"/>
              <a:gd name="connsiteY3" fmla="*/ 582647 h 592172"/>
              <a:gd name="connsiteX4" fmla="*/ 679450 w 679450"/>
              <a:gd name="connsiteY4" fmla="*/ 530260 h 592172"/>
              <a:gd name="connsiteX5" fmla="*/ 669925 w 679450"/>
              <a:gd name="connsiteY5" fmla="*/ 276260 h 592172"/>
              <a:gd name="connsiteX6" fmla="*/ 658813 w 679450"/>
              <a:gd name="connsiteY6" fmla="*/ 215935 h 592172"/>
              <a:gd name="connsiteX7" fmla="*/ 598488 w 679450"/>
              <a:gd name="connsiteY7" fmla="*/ 212760 h 592172"/>
              <a:gd name="connsiteX8" fmla="*/ 552450 w 679450"/>
              <a:gd name="connsiteY8" fmla="*/ 225460 h 592172"/>
              <a:gd name="connsiteX9" fmla="*/ 315912 w 679450"/>
              <a:gd name="connsiteY9" fmla="*/ 131797 h 592172"/>
              <a:gd name="connsiteX10" fmla="*/ 312738 w 679450"/>
              <a:gd name="connsiteY10" fmla="*/ 49247 h 592172"/>
              <a:gd name="connsiteX11" fmla="*/ 193675 w 679450"/>
              <a:gd name="connsiteY11" fmla="*/ 35 h 592172"/>
              <a:gd name="connsiteX12" fmla="*/ 150813 w 679450"/>
              <a:gd name="connsiteY12" fmla="*/ 41310 h 592172"/>
              <a:gd name="connsiteX13" fmla="*/ 92075 w 679450"/>
              <a:gd name="connsiteY13" fmla="*/ 14322 h 592172"/>
              <a:gd name="connsiteX14" fmla="*/ 3175 w 679450"/>
              <a:gd name="connsiteY14" fmla="*/ 38135 h 592172"/>
              <a:gd name="connsiteX0" fmla="*/ 3175 w 679450"/>
              <a:gd name="connsiteY0" fmla="*/ 38135 h 592172"/>
              <a:gd name="connsiteX1" fmla="*/ 0 w 679450"/>
              <a:gd name="connsiteY1" fmla="*/ 338172 h 592172"/>
              <a:gd name="connsiteX2" fmla="*/ 528638 w 679450"/>
              <a:gd name="connsiteY2" fmla="*/ 592172 h 592172"/>
              <a:gd name="connsiteX3" fmla="*/ 596900 w 679450"/>
              <a:gd name="connsiteY3" fmla="*/ 582647 h 592172"/>
              <a:gd name="connsiteX4" fmla="*/ 679450 w 679450"/>
              <a:gd name="connsiteY4" fmla="*/ 530260 h 592172"/>
              <a:gd name="connsiteX5" fmla="*/ 669925 w 679450"/>
              <a:gd name="connsiteY5" fmla="*/ 276260 h 592172"/>
              <a:gd name="connsiteX6" fmla="*/ 658813 w 679450"/>
              <a:gd name="connsiteY6" fmla="*/ 215935 h 592172"/>
              <a:gd name="connsiteX7" fmla="*/ 598488 w 679450"/>
              <a:gd name="connsiteY7" fmla="*/ 212760 h 592172"/>
              <a:gd name="connsiteX8" fmla="*/ 552450 w 679450"/>
              <a:gd name="connsiteY8" fmla="*/ 225460 h 592172"/>
              <a:gd name="connsiteX9" fmla="*/ 315912 w 679450"/>
              <a:gd name="connsiteY9" fmla="*/ 131797 h 592172"/>
              <a:gd name="connsiteX10" fmla="*/ 312738 w 679450"/>
              <a:gd name="connsiteY10" fmla="*/ 49247 h 592172"/>
              <a:gd name="connsiteX11" fmla="*/ 193675 w 679450"/>
              <a:gd name="connsiteY11" fmla="*/ 35 h 592172"/>
              <a:gd name="connsiteX12" fmla="*/ 150813 w 679450"/>
              <a:gd name="connsiteY12" fmla="*/ 41310 h 592172"/>
              <a:gd name="connsiteX13" fmla="*/ 92075 w 679450"/>
              <a:gd name="connsiteY13" fmla="*/ 14322 h 592172"/>
              <a:gd name="connsiteX14" fmla="*/ 3175 w 679450"/>
              <a:gd name="connsiteY14" fmla="*/ 38135 h 592172"/>
              <a:gd name="connsiteX0" fmla="*/ 3175 w 679450"/>
              <a:gd name="connsiteY0" fmla="*/ 38135 h 592172"/>
              <a:gd name="connsiteX1" fmla="*/ 0 w 679450"/>
              <a:gd name="connsiteY1" fmla="*/ 338172 h 592172"/>
              <a:gd name="connsiteX2" fmla="*/ 528638 w 679450"/>
              <a:gd name="connsiteY2" fmla="*/ 592172 h 592172"/>
              <a:gd name="connsiteX3" fmla="*/ 596900 w 679450"/>
              <a:gd name="connsiteY3" fmla="*/ 582647 h 592172"/>
              <a:gd name="connsiteX4" fmla="*/ 679450 w 679450"/>
              <a:gd name="connsiteY4" fmla="*/ 530260 h 592172"/>
              <a:gd name="connsiteX5" fmla="*/ 669925 w 679450"/>
              <a:gd name="connsiteY5" fmla="*/ 276260 h 592172"/>
              <a:gd name="connsiteX6" fmla="*/ 658813 w 679450"/>
              <a:gd name="connsiteY6" fmla="*/ 215935 h 592172"/>
              <a:gd name="connsiteX7" fmla="*/ 598488 w 679450"/>
              <a:gd name="connsiteY7" fmla="*/ 212760 h 592172"/>
              <a:gd name="connsiteX8" fmla="*/ 552450 w 679450"/>
              <a:gd name="connsiteY8" fmla="*/ 225460 h 592172"/>
              <a:gd name="connsiteX9" fmla="*/ 315912 w 679450"/>
              <a:gd name="connsiteY9" fmla="*/ 131797 h 592172"/>
              <a:gd name="connsiteX10" fmla="*/ 312738 w 679450"/>
              <a:gd name="connsiteY10" fmla="*/ 49247 h 592172"/>
              <a:gd name="connsiteX11" fmla="*/ 193675 w 679450"/>
              <a:gd name="connsiteY11" fmla="*/ 35 h 592172"/>
              <a:gd name="connsiteX12" fmla="*/ 150813 w 679450"/>
              <a:gd name="connsiteY12" fmla="*/ 41310 h 592172"/>
              <a:gd name="connsiteX13" fmla="*/ 92075 w 679450"/>
              <a:gd name="connsiteY13" fmla="*/ 14322 h 592172"/>
              <a:gd name="connsiteX14" fmla="*/ 3175 w 679450"/>
              <a:gd name="connsiteY14" fmla="*/ 38135 h 592172"/>
              <a:gd name="connsiteX0" fmla="*/ 92 w 676367"/>
              <a:gd name="connsiteY0" fmla="*/ 38135 h 592172"/>
              <a:gd name="connsiteX1" fmla="*/ 6442 w 676367"/>
              <a:gd name="connsiteY1" fmla="*/ 338172 h 592172"/>
              <a:gd name="connsiteX2" fmla="*/ 525555 w 676367"/>
              <a:gd name="connsiteY2" fmla="*/ 592172 h 592172"/>
              <a:gd name="connsiteX3" fmla="*/ 593817 w 676367"/>
              <a:gd name="connsiteY3" fmla="*/ 582647 h 592172"/>
              <a:gd name="connsiteX4" fmla="*/ 676367 w 676367"/>
              <a:gd name="connsiteY4" fmla="*/ 530260 h 592172"/>
              <a:gd name="connsiteX5" fmla="*/ 666842 w 676367"/>
              <a:gd name="connsiteY5" fmla="*/ 276260 h 592172"/>
              <a:gd name="connsiteX6" fmla="*/ 655730 w 676367"/>
              <a:gd name="connsiteY6" fmla="*/ 215935 h 592172"/>
              <a:gd name="connsiteX7" fmla="*/ 595405 w 676367"/>
              <a:gd name="connsiteY7" fmla="*/ 212760 h 592172"/>
              <a:gd name="connsiteX8" fmla="*/ 549367 w 676367"/>
              <a:gd name="connsiteY8" fmla="*/ 225460 h 592172"/>
              <a:gd name="connsiteX9" fmla="*/ 312829 w 676367"/>
              <a:gd name="connsiteY9" fmla="*/ 131797 h 592172"/>
              <a:gd name="connsiteX10" fmla="*/ 309655 w 676367"/>
              <a:gd name="connsiteY10" fmla="*/ 49247 h 592172"/>
              <a:gd name="connsiteX11" fmla="*/ 190592 w 676367"/>
              <a:gd name="connsiteY11" fmla="*/ 35 h 592172"/>
              <a:gd name="connsiteX12" fmla="*/ 147730 w 676367"/>
              <a:gd name="connsiteY12" fmla="*/ 41310 h 592172"/>
              <a:gd name="connsiteX13" fmla="*/ 88992 w 676367"/>
              <a:gd name="connsiteY13" fmla="*/ 14322 h 592172"/>
              <a:gd name="connsiteX14" fmla="*/ 92 w 676367"/>
              <a:gd name="connsiteY14" fmla="*/ 38135 h 592172"/>
              <a:gd name="connsiteX0" fmla="*/ 4705 w 680980"/>
              <a:gd name="connsiteY0" fmla="*/ 38135 h 592172"/>
              <a:gd name="connsiteX1" fmla="*/ 11055 w 680980"/>
              <a:gd name="connsiteY1" fmla="*/ 338172 h 592172"/>
              <a:gd name="connsiteX2" fmla="*/ 530168 w 680980"/>
              <a:gd name="connsiteY2" fmla="*/ 592172 h 592172"/>
              <a:gd name="connsiteX3" fmla="*/ 598430 w 680980"/>
              <a:gd name="connsiteY3" fmla="*/ 582647 h 592172"/>
              <a:gd name="connsiteX4" fmla="*/ 680980 w 680980"/>
              <a:gd name="connsiteY4" fmla="*/ 530260 h 592172"/>
              <a:gd name="connsiteX5" fmla="*/ 671455 w 680980"/>
              <a:gd name="connsiteY5" fmla="*/ 276260 h 592172"/>
              <a:gd name="connsiteX6" fmla="*/ 660343 w 680980"/>
              <a:gd name="connsiteY6" fmla="*/ 215935 h 592172"/>
              <a:gd name="connsiteX7" fmla="*/ 600018 w 680980"/>
              <a:gd name="connsiteY7" fmla="*/ 212760 h 592172"/>
              <a:gd name="connsiteX8" fmla="*/ 553980 w 680980"/>
              <a:gd name="connsiteY8" fmla="*/ 225460 h 592172"/>
              <a:gd name="connsiteX9" fmla="*/ 317442 w 680980"/>
              <a:gd name="connsiteY9" fmla="*/ 131797 h 592172"/>
              <a:gd name="connsiteX10" fmla="*/ 314268 w 680980"/>
              <a:gd name="connsiteY10" fmla="*/ 49247 h 592172"/>
              <a:gd name="connsiteX11" fmla="*/ 195205 w 680980"/>
              <a:gd name="connsiteY11" fmla="*/ 35 h 592172"/>
              <a:gd name="connsiteX12" fmla="*/ 152343 w 680980"/>
              <a:gd name="connsiteY12" fmla="*/ 41310 h 592172"/>
              <a:gd name="connsiteX13" fmla="*/ 93605 w 680980"/>
              <a:gd name="connsiteY13" fmla="*/ 14322 h 592172"/>
              <a:gd name="connsiteX14" fmla="*/ 4705 w 680980"/>
              <a:gd name="connsiteY14" fmla="*/ 38135 h 592172"/>
              <a:gd name="connsiteX0" fmla="*/ 4705 w 680980"/>
              <a:gd name="connsiteY0" fmla="*/ 38135 h 592172"/>
              <a:gd name="connsiteX1" fmla="*/ 11055 w 680980"/>
              <a:gd name="connsiteY1" fmla="*/ 338172 h 592172"/>
              <a:gd name="connsiteX2" fmla="*/ 530168 w 680980"/>
              <a:gd name="connsiteY2" fmla="*/ 592172 h 592172"/>
              <a:gd name="connsiteX3" fmla="*/ 598430 w 680980"/>
              <a:gd name="connsiteY3" fmla="*/ 582647 h 592172"/>
              <a:gd name="connsiteX4" fmla="*/ 680980 w 680980"/>
              <a:gd name="connsiteY4" fmla="*/ 530260 h 592172"/>
              <a:gd name="connsiteX5" fmla="*/ 671455 w 680980"/>
              <a:gd name="connsiteY5" fmla="*/ 276260 h 592172"/>
              <a:gd name="connsiteX6" fmla="*/ 660343 w 680980"/>
              <a:gd name="connsiteY6" fmla="*/ 215935 h 592172"/>
              <a:gd name="connsiteX7" fmla="*/ 600018 w 680980"/>
              <a:gd name="connsiteY7" fmla="*/ 212760 h 592172"/>
              <a:gd name="connsiteX8" fmla="*/ 553980 w 680980"/>
              <a:gd name="connsiteY8" fmla="*/ 225460 h 592172"/>
              <a:gd name="connsiteX9" fmla="*/ 317442 w 680980"/>
              <a:gd name="connsiteY9" fmla="*/ 131797 h 592172"/>
              <a:gd name="connsiteX10" fmla="*/ 314268 w 680980"/>
              <a:gd name="connsiteY10" fmla="*/ 49247 h 592172"/>
              <a:gd name="connsiteX11" fmla="*/ 195205 w 680980"/>
              <a:gd name="connsiteY11" fmla="*/ 35 h 592172"/>
              <a:gd name="connsiteX12" fmla="*/ 152343 w 680980"/>
              <a:gd name="connsiteY12" fmla="*/ 41310 h 592172"/>
              <a:gd name="connsiteX13" fmla="*/ 93605 w 680980"/>
              <a:gd name="connsiteY13" fmla="*/ 14322 h 592172"/>
              <a:gd name="connsiteX14" fmla="*/ 4705 w 680980"/>
              <a:gd name="connsiteY14" fmla="*/ 38135 h 592172"/>
              <a:gd name="connsiteX0" fmla="*/ 4705 w 680980"/>
              <a:gd name="connsiteY0" fmla="*/ 38135 h 595177"/>
              <a:gd name="connsiteX1" fmla="*/ 11055 w 680980"/>
              <a:gd name="connsiteY1" fmla="*/ 338172 h 595177"/>
              <a:gd name="connsiteX2" fmla="*/ 530168 w 680980"/>
              <a:gd name="connsiteY2" fmla="*/ 592172 h 595177"/>
              <a:gd name="connsiteX3" fmla="*/ 598430 w 680980"/>
              <a:gd name="connsiteY3" fmla="*/ 582647 h 595177"/>
              <a:gd name="connsiteX4" fmla="*/ 680980 w 680980"/>
              <a:gd name="connsiteY4" fmla="*/ 530260 h 595177"/>
              <a:gd name="connsiteX5" fmla="*/ 671455 w 680980"/>
              <a:gd name="connsiteY5" fmla="*/ 276260 h 595177"/>
              <a:gd name="connsiteX6" fmla="*/ 660343 w 680980"/>
              <a:gd name="connsiteY6" fmla="*/ 215935 h 595177"/>
              <a:gd name="connsiteX7" fmla="*/ 600018 w 680980"/>
              <a:gd name="connsiteY7" fmla="*/ 212760 h 595177"/>
              <a:gd name="connsiteX8" fmla="*/ 553980 w 680980"/>
              <a:gd name="connsiteY8" fmla="*/ 225460 h 595177"/>
              <a:gd name="connsiteX9" fmla="*/ 317442 w 680980"/>
              <a:gd name="connsiteY9" fmla="*/ 131797 h 595177"/>
              <a:gd name="connsiteX10" fmla="*/ 314268 w 680980"/>
              <a:gd name="connsiteY10" fmla="*/ 49247 h 595177"/>
              <a:gd name="connsiteX11" fmla="*/ 195205 w 680980"/>
              <a:gd name="connsiteY11" fmla="*/ 35 h 595177"/>
              <a:gd name="connsiteX12" fmla="*/ 152343 w 680980"/>
              <a:gd name="connsiteY12" fmla="*/ 41310 h 595177"/>
              <a:gd name="connsiteX13" fmla="*/ 93605 w 680980"/>
              <a:gd name="connsiteY13" fmla="*/ 14322 h 595177"/>
              <a:gd name="connsiteX14" fmla="*/ 4705 w 680980"/>
              <a:gd name="connsiteY14" fmla="*/ 38135 h 595177"/>
              <a:gd name="connsiteX0" fmla="*/ 4705 w 680980"/>
              <a:gd name="connsiteY0" fmla="*/ 38135 h 595177"/>
              <a:gd name="connsiteX1" fmla="*/ 11055 w 680980"/>
              <a:gd name="connsiteY1" fmla="*/ 338172 h 595177"/>
              <a:gd name="connsiteX2" fmla="*/ 530168 w 680980"/>
              <a:gd name="connsiteY2" fmla="*/ 592172 h 595177"/>
              <a:gd name="connsiteX3" fmla="*/ 598430 w 680980"/>
              <a:gd name="connsiteY3" fmla="*/ 582647 h 595177"/>
              <a:gd name="connsiteX4" fmla="*/ 680980 w 680980"/>
              <a:gd name="connsiteY4" fmla="*/ 530260 h 595177"/>
              <a:gd name="connsiteX5" fmla="*/ 671455 w 680980"/>
              <a:gd name="connsiteY5" fmla="*/ 276260 h 595177"/>
              <a:gd name="connsiteX6" fmla="*/ 660343 w 680980"/>
              <a:gd name="connsiteY6" fmla="*/ 215935 h 595177"/>
              <a:gd name="connsiteX7" fmla="*/ 600018 w 680980"/>
              <a:gd name="connsiteY7" fmla="*/ 212760 h 595177"/>
              <a:gd name="connsiteX8" fmla="*/ 519055 w 680980"/>
              <a:gd name="connsiteY8" fmla="*/ 233398 h 595177"/>
              <a:gd name="connsiteX9" fmla="*/ 317442 w 680980"/>
              <a:gd name="connsiteY9" fmla="*/ 131797 h 595177"/>
              <a:gd name="connsiteX10" fmla="*/ 314268 w 680980"/>
              <a:gd name="connsiteY10" fmla="*/ 49247 h 595177"/>
              <a:gd name="connsiteX11" fmla="*/ 195205 w 680980"/>
              <a:gd name="connsiteY11" fmla="*/ 35 h 595177"/>
              <a:gd name="connsiteX12" fmla="*/ 152343 w 680980"/>
              <a:gd name="connsiteY12" fmla="*/ 41310 h 595177"/>
              <a:gd name="connsiteX13" fmla="*/ 93605 w 680980"/>
              <a:gd name="connsiteY13" fmla="*/ 14322 h 595177"/>
              <a:gd name="connsiteX14" fmla="*/ 4705 w 680980"/>
              <a:gd name="connsiteY14" fmla="*/ 38135 h 595177"/>
              <a:gd name="connsiteX0" fmla="*/ 4705 w 680980"/>
              <a:gd name="connsiteY0" fmla="*/ 38135 h 595177"/>
              <a:gd name="connsiteX1" fmla="*/ 11055 w 680980"/>
              <a:gd name="connsiteY1" fmla="*/ 338172 h 595177"/>
              <a:gd name="connsiteX2" fmla="*/ 530168 w 680980"/>
              <a:gd name="connsiteY2" fmla="*/ 592172 h 595177"/>
              <a:gd name="connsiteX3" fmla="*/ 598430 w 680980"/>
              <a:gd name="connsiteY3" fmla="*/ 582647 h 595177"/>
              <a:gd name="connsiteX4" fmla="*/ 680980 w 680980"/>
              <a:gd name="connsiteY4" fmla="*/ 530260 h 595177"/>
              <a:gd name="connsiteX5" fmla="*/ 671455 w 680980"/>
              <a:gd name="connsiteY5" fmla="*/ 276260 h 595177"/>
              <a:gd name="connsiteX6" fmla="*/ 660343 w 680980"/>
              <a:gd name="connsiteY6" fmla="*/ 215935 h 595177"/>
              <a:gd name="connsiteX7" fmla="*/ 600018 w 680980"/>
              <a:gd name="connsiteY7" fmla="*/ 212760 h 595177"/>
              <a:gd name="connsiteX8" fmla="*/ 523818 w 680980"/>
              <a:gd name="connsiteY8" fmla="*/ 228635 h 595177"/>
              <a:gd name="connsiteX9" fmla="*/ 317442 w 680980"/>
              <a:gd name="connsiteY9" fmla="*/ 131797 h 595177"/>
              <a:gd name="connsiteX10" fmla="*/ 314268 w 680980"/>
              <a:gd name="connsiteY10" fmla="*/ 49247 h 595177"/>
              <a:gd name="connsiteX11" fmla="*/ 195205 w 680980"/>
              <a:gd name="connsiteY11" fmla="*/ 35 h 595177"/>
              <a:gd name="connsiteX12" fmla="*/ 152343 w 680980"/>
              <a:gd name="connsiteY12" fmla="*/ 41310 h 595177"/>
              <a:gd name="connsiteX13" fmla="*/ 93605 w 680980"/>
              <a:gd name="connsiteY13" fmla="*/ 14322 h 595177"/>
              <a:gd name="connsiteX14" fmla="*/ 4705 w 680980"/>
              <a:gd name="connsiteY14" fmla="*/ 38135 h 595177"/>
              <a:gd name="connsiteX0" fmla="*/ 4705 w 680980"/>
              <a:gd name="connsiteY0" fmla="*/ 38135 h 595177"/>
              <a:gd name="connsiteX1" fmla="*/ 11055 w 680980"/>
              <a:gd name="connsiteY1" fmla="*/ 338172 h 595177"/>
              <a:gd name="connsiteX2" fmla="*/ 530168 w 680980"/>
              <a:gd name="connsiteY2" fmla="*/ 592172 h 595177"/>
              <a:gd name="connsiteX3" fmla="*/ 598430 w 680980"/>
              <a:gd name="connsiteY3" fmla="*/ 582647 h 595177"/>
              <a:gd name="connsiteX4" fmla="*/ 680980 w 680980"/>
              <a:gd name="connsiteY4" fmla="*/ 530260 h 595177"/>
              <a:gd name="connsiteX5" fmla="*/ 671455 w 680980"/>
              <a:gd name="connsiteY5" fmla="*/ 276260 h 595177"/>
              <a:gd name="connsiteX6" fmla="*/ 660343 w 680980"/>
              <a:gd name="connsiteY6" fmla="*/ 215935 h 595177"/>
              <a:gd name="connsiteX7" fmla="*/ 600018 w 680980"/>
              <a:gd name="connsiteY7" fmla="*/ 212760 h 595177"/>
              <a:gd name="connsiteX8" fmla="*/ 523818 w 680980"/>
              <a:gd name="connsiteY8" fmla="*/ 228635 h 595177"/>
              <a:gd name="connsiteX9" fmla="*/ 317442 w 680980"/>
              <a:gd name="connsiteY9" fmla="*/ 131797 h 595177"/>
              <a:gd name="connsiteX10" fmla="*/ 314268 w 680980"/>
              <a:gd name="connsiteY10" fmla="*/ 49247 h 595177"/>
              <a:gd name="connsiteX11" fmla="*/ 195205 w 680980"/>
              <a:gd name="connsiteY11" fmla="*/ 35 h 595177"/>
              <a:gd name="connsiteX12" fmla="*/ 152343 w 680980"/>
              <a:gd name="connsiteY12" fmla="*/ 41310 h 595177"/>
              <a:gd name="connsiteX13" fmla="*/ 93605 w 680980"/>
              <a:gd name="connsiteY13" fmla="*/ 14322 h 595177"/>
              <a:gd name="connsiteX14" fmla="*/ 4705 w 680980"/>
              <a:gd name="connsiteY14" fmla="*/ 38135 h 595177"/>
              <a:gd name="connsiteX0" fmla="*/ 4705 w 680980"/>
              <a:gd name="connsiteY0" fmla="*/ 38135 h 595177"/>
              <a:gd name="connsiteX1" fmla="*/ 11055 w 680980"/>
              <a:gd name="connsiteY1" fmla="*/ 338172 h 595177"/>
              <a:gd name="connsiteX2" fmla="*/ 530168 w 680980"/>
              <a:gd name="connsiteY2" fmla="*/ 592172 h 595177"/>
              <a:gd name="connsiteX3" fmla="*/ 598430 w 680980"/>
              <a:gd name="connsiteY3" fmla="*/ 582647 h 595177"/>
              <a:gd name="connsiteX4" fmla="*/ 680980 w 680980"/>
              <a:gd name="connsiteY4" fmla="*/ 530260 h 595177"/>
              <a:gd name="connsiteX5" fmla="*/ 671455 w 680980"/>
              <a:gd name="connsiteY5" fmla="*/ 276260 h 595177"/>
              <a:gd name="connsiteX6" fmla="*/ 660343 w 680980"/>
              <a:gd name="connsiteY6" fmla="*/ 215935 h 595177"/>
              <a:gd name="connsiteX7" fmla="*/ 600018 w 680980"/>
              <a:gd name="connsiteY7" fmla="*/ 212760 h 595177"/>
              <a:gd name="connsiteX8" fmla="*/ 523818 w 680980"/>
              <a:gd name="connsiteY8" fmla="*/ 228635 h 595177"/>
              <a:gd name="connsiteX9" fmla="*/ 317442 w 680980"/>
              <a:gd name="connsiteY9" fmla="*/ 131797 h 595177"/>
              <a:gd name="connsiteX10" fmla="*/ 314268 w 680980"/>
              <a:gd name="connsiteY10" fmla="*/ 49247 h 595177"/>
              <a:gd name="connsiteX11" fmla="*/ 195205 w 680980"/>
              <a:gd name="connsiteY11" fmla="*/ 35 h 595177"/>
              <a:gd name="connsiteX12" fmla="*/ 152343 w 680980"/>
              <a:gd name="connsiteY12" fmla="*/ 41310 h 595177"/>
              <a:gd name="connsiteX13" fmla="*/ 93605 w 680980"/>
              <a:gd name="connsiteY13" fmla="*/ 14322 h 595177"/>
              <a:gd name="connsiteX14" fmla="*/ 4705 w 680980"/>
              <a:gd name="connsiteY14" fmla="*/ 38135 h 595177"/>
              <a:gd name="connsiteX0" fmla="*/ 4705 w 680980"/>
              <a:gd name="connsiteY0" fmla="*/ 38135 h 595177"/>
              <a:gd name="connsiteX1" fmla="*/ 11055 w 680980"/>
              <a:gd name="connsiteY1" fmla="*/ 338172 h 595177"/>
              <a:gd name="connsiteX2" fmla="*/ 530168 w 680980"/>
              <a:gd name="connsiteY2" fmla="*/ 592172 h 595177"/>
              <a:gd name="connsiteX3" fmla="*/ 598430 w 680980"/>
              <a:gd name="connsiteY3" fmla="*/ 582647 h 595177"/>
              <a:gd name="connsiteX4" fmla="*/ 680980 w 680980"/>
              <a:gd name="connsiteY4" fmla="*/ 530260 h 595177"/>
              <a:gd name="connsiteX5" fmla="*/ 671455 w 680980"/>
              <a:gd name="connsiteY5" fmla="*/ 276260 h 595177"/>
              <a:gd name="connsiteX6" fmla="*/ 660343 w 680980"/>
              <a:gd name="connsiteY6" fmla="*/ 215935 h 595177"/>
              <a:gd name="connsiteX7" fmla="*/ 591551 w 680980"/>
              <a:gd name="connsiteY7" fmla="*/ 206410 h 595177"/>
              <a:gd name="connsiteX8" fmla="*/ 523818 w 680980"/>
              <a:gd name="connsiteY8" fmla="*/ 228635 h 595177"/>
              <a:gd name="connsiteX9" fmla="*/ 317442 w 680980"/>
              <a:gd name="connsiteY9" fmla="*/ 131797 h 595177"/>
              <a:gd name="connsiteX10" fmla="*/ 314268 w 680980"/>
              <a:gd name="connsiteY10" fmla="*/ 49247 h 595177"/>
              <a:gd name="connsiteX11" fmla="*/ 195205 w 680980"/>
              <a:gd name="connsiteY11" fmla="*/ 35 h 595177"/>
              <a:gd name="connsiteX12" fmla="*/ 152343 w 680980"/>
              <a:gd name="connsiteY12" fmla="*/ 41310 h 595177"/>
              <a:gd name="connsiteX13" fmla="*/ 93605 w 680980"/>
              <a:gd name="connsiteY13" fmla="*/ 14322 h 595177"/>
              <a:gd name="connsiteX14" fmla="*/ 4705 w 680980"/>
              <a:gd name="connsiteY14" fmla="*/ 38135 h 59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0980" h="595177">
                <a:moveTo>
                  <a:pt x="4705" y="38135"/>
                </a:moveTo>
                <a:cubicBezTo>
                  <a:pt x="3647" y="138147"/>
                  <a:pt x="-8524" y="320710"/>
                  <a:pt x="11055" y="338172"/>
                </a:cubicBezTo>
                <a:cubicBezTo>
                  <a:pt x="184093" y="422839"/>
                  <a:pt x="469843" y="580530"/>
                  <a:pt x="530168" y="592172"/>
                </a:cubicBezTo>
                <a:cubicBezTo>
                  <a:pt x="581497" y="601697"/>
                  <a:pt x="575676" y="585822"/>
                  <a:pt x="598430" y="582647"/>
                </a:cubicBezTo>
                <a:lnTo>
                  <a:pt x="680980" y="530260"/>
                </a:lnTo>
                <a:lnTo>
                  <a:pt x="671455" y="276260"/>
                </a:lnTo>
                <a:lnTo>
                  <a:pt x="660343" y="215935"/>
                </a:lnTo>
                <a:cubicBezTo>
                  <a:pt x="640235" y="214877"/>
                  <a:pt x="597372" y="202706"/>
                  <a:pt x="591551" y="206410"/>
                </a:cubicBezTo>
                <a:cubicBezTo>
                  <a:pt x="558214" y="205352"/>
                  <a:pt x="549218" y="223343"/>
                  <a:pt x="523818" y="228635"/>
                </a:cubicBezTo>
                <a:lnTo>
                  <a:pt x="317442" y="131797"/>
                </a:lnTo>
                <a:lnTo>
                  <a:pt x="314268" y="49247"/>
                </a:lnTo>
                <a:cubicBezTo>
                  <a:pt x="271405" y="21730"/>
                  <a:pt x="252355" y="-1023"/>
                  <a:pt x="195205" y="35"/>
                </a:cubicBezTo>
                <a:cubicBezTo>
                  <a:pt x="168218" y="16968"/>
                  <a:pt x="182505" y="32315"/>
                  <a:pt x="152343" y="41310"/>
                </a:cubicBezTo>
                <a:lnTo>
                  <a:pt x="93605" y="14322"/>
                </a:lnTo>
                <a:cubicBezTo>
                  <a:pt x="33809" y="35"/>
                  <a:pt x="26400" y="9560"/>
                  <a:pt x="4705" y="3813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AF8EA66C-921E-4685-9A6C-8DD5193BD456}"/>
              </a:ext>
            </a:extLst>
          </p:cNvPr>
          <p:cNvSpPr/>
          <p:nvPr/>
        </p:nvSpPr>
        <p:spPr>
          <a:xfrm>
            <a:off x="6062121" y="5233292"/>
            <a:ext cx="362303" cy="428824"/>
          </a:xfrm>
          <a:custGeom>
            <a:avLst/>
            <a:gdLst>
              <a:gd name="connsiteX0" fmla="*/ 0 w 611187"/>
              <a:gd name="connsiteY0" fmla="*/ 0 h 430212"/>
              <a:gd name="connsiteX1" fmla="*/ 0 w 611187"/>
              <a:gd name="connsiteY1" fmla="*/ 127000 h 430212"/>
              <a:gd name="connsiteX2" fmla="*/ 611187 w 611187"/>
              <a:gd name="connsiteY2" fmla="*/ 430212 h 430212"/>
              <a:gd name="connsiteX3" fmla="*/ 611187 w 611187"/>
              <a:gd name="connsiteY3" fmla="*/ 285750 h 430212"/>
              <a:gd name="connsiteX4" fmla="*/ 0 w 611187"/>
              <a:gd name="connsiteY4" fmla="*/ 0 h 430212"/>
              <a:gd name="connsiteX0" fmla="*/ 3175 w 611187"/>
              <a:gd name="connsiteY0" fmla="*/ 0 h 431799"/>
              <a:gd name="connsiteX1" fmla="*/ 0 w 611187"/>
              <a:gd name="connsiteY1" fmla="*/ 128587 h 431799"/>
              <a:gd name="connsiteX2" fmla="*/ 611187 w 611187"/>
              <a:gd name="connsiteY2" fmla="*/ 431799 h 431799"/>
              <a:gd name="connsiteX3" fmla="*/ 611187 w 611187"/>
              <a:gd name="connsiteY3" fmla="*/ 287337 h 431799"/>
              <a:gd name="connsiteX4" fmla="*/ 3175 w 611187"/>
              <a:gd name="connsiteY4" fmla="*/ 0 h 431799"/>
              <a:gd name="connsiteX0" fmla="*/ 1588 w 609600"/>
              <a:gd name="connsiteY0" fmla="*/ 0 h 431799"/>
              <a:gd name="connsiteX1" fmla="*/ 0 w 609600"/>
              <a:gd name="connsiteY1" fmla="*/ 141287 h 431799"/>
              <a:gd name="connsiteX2" fmla="*/ 609600 w 609600"/>
              <a:gd name="connsiteY2" fmla="*/ 431799 h 431799"/>
              <a:gd name="connsiteX3" fmla="*/ 609600 w 609600"/>
              <a:gd name="connsiteY3" fmla="*/ 287337 h 431799"/>
              <a:gd name="connsiteX4" fmla="*/ 1588 w 609600"/>
              <a:gd name="connsiteY4" fmla="*/ 0 h 431799"/>
              <a:gd name="connsiteX0" fmla="*/ 1588 w 609600"/>
              <a:gd name="connsiteY0" fmla="*/ 0 h 431799"/>
              <a:gd name="connsiteX1" fmla="*/ 0 w 609600"/>
              <a:gd name="connsiteY1" fmla="*/ 230187 h 431799"/>
              <a:gd name="connsiteX2" fmla="*/ 609600 w 609600"/>
              <a:gd name="connsiteY2" fmla="*/ 431799 h 431799"/>
              <a:gd name="connsiteX3" fmla="*/ 609600 w 609600"/>
              <a:gd name="connsiteY3" fmla="*/ 287337 h 431799"/>
              <a:gd name="connsiteX4" fmla="*/ 1588 w 609600"/>
              <a:gd name="connsiteY4" fmla="*/ 0 h 431799"/>
              <a:gd name="connsiteX0" fmla="*/ 1588 w 611188"/>
              <a:gd name="connsiteY0" fmla="*/ 0 h 527049"/>
              <a:gd name="connsiteX1" fmla="*/ 0 w 611188"/>
              <a:gd name="connsiteY1" fmla="*/ 230187 h 527049"/>
              <a:gd name="connsiteX2" fmla="*/ 611188 w 611188"/>
              <a:gd name="connsiteY2" fmla="*/ 527049 h 527049"/>
              <a:gd name="connsiteX3" fmla="*/ 609600 w 611188"/>
              <a:gd name="connsiteY3" fmla="*/ 287337 h 527049"/>
              <a:gd name="connsiteX4" fmla="*/ 1588 w 611188"/>
              <a:gd name="connsiteY4" fmla="*/ 0 h 527049"/>
              <a:gd name="connsiteX0" fmla="*/ 1588 w 611188"/>
              <a:gd name="connsiteY0" fmla="*/ 0 h 527049"/>
              <a:gd name="connsiteX1" fmla="*/ 0 w 611188"/>
              <a:gd name="connsiteY1" fmla="*/ 433394 h 527049"/>
              <a:gd name="connsiteX2" fmla="*/ 611188 w 611188"/>
              <a:gd name="connsiteY2" fmla="*/ 527049 h 527049"/>
              <a:gd name="connsiteX3" fmla="*/ 609600 w 611188"/>
              <a:gd name="connsiteY3" fmla="*/ 287337 h 527049"/>
              <a:gd name="connsiteX4" fmla="*/ 1588 w 611188"/>
              <a:gd name="connsiteY4" fmla="*/ 0 h 527049"/>
              <a:gd name="connsiteX0" fmla="*/ 1588 w 611188"/>
              <a:gd name="connsiteY0" fmla="*/ 0 h 723405"/>
              <a:gd name="connsiteX1" fmla="*/ 0 w 611188"/>
              <a:gd name="connsiteY1" fmla="*/ 433394 h 723405"/>
              <a:gd name="connsiteX2" fmla="*/ 611188 w 611188"/>
              <a:gd name="connsiteY2" fmla="*/ 723405 h 723405"/>
              <a:gd name="connsiteX3" fmla="*/ 609600 w 611188"/>
              <a:gd name="connsiteY3" fmla="*/ 287337 h 723405"/>
              <a:gd name="connsiteX4" fmla="*/ 1588 w 611188"/>
              <a:gd name="connsiteY4" fmla="*/ 0 h 72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188" h="723405">
                <a:moveTo>
                  <a:pt x="1588" y="0"/>
                </a:moveTo>
                <a:cubicBezTo>
                  <a:pt x="530" y="42862"/>
                  <a:pt x="1058" y="390532"/>
                  <a:pt x="0" y="433394"/>
                </a:cubicBezTo>
                <a:cubicBezTo>
                  <a:pt x="203729" y="532348"/>
                  <a:pt x="407459" y="624451"/>
                  <a:pt x="611188" y="723405"/>
                </a:cubicBezTo>
                <a:cubicBezTo>
                  <a:pt x="610659" y="643501"/>
                  <a:pt x="610129" y="367241"/>
                  <a:pt x="609600" y="287337"/>
                </a:cubicBezTo>
                <a:lnTo>
                  <a:pt x="1588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A0B16098-A509-40F0-93E1-FD241B4FB184}"/>
              </a:ext>
            </a:extLst>
          </p:cNvPr>
          <p:cNvSpPr/>
          <p:nvPr/>
        </p:nvSpPr>
        <p:spPr>
          <a:xfrm>
            <a:off x="6216738" y="5214153"/>
            <a:ext cx="68759" cy="81384"/>
          </a:xfrm>
          <a:custGeom>
            <a:avLst/>
            <a:gdLst>
              <a:gd name="connsiteX0" fmla="*/ 0 w 611187"/>
              <a:gd name="connsiteY0" fmla="*/ 0 h 430212"/>
              <a:gd name="connsiteX1" fmla="*/ 0 w 611187"/>
              <a:gd name="connsiteY1" fmla="*/ 127000 h 430212"/>
              <a:gd name="connsiteX2" fmla="*/ 611187 w 611187"/>
              <a:gd name="connsiteY2" fmla="*/ 430212 h 430212"/>
              <a:gd name="connsiteX3" fmla="*/ 611187 w 611187"/>
              <a:gd name="connsiteY3" fmla="*/ 285750 h 430212"/>
              <a:gd name="connsiteX4" fmla="*/ 0 w 611187"/>
              <a:gd name="connsiteY4" fmla="*/ 0 h 430212"/>
              <a:gd name="connsiteX0" fmla="*/ 3175 w 611187"/>
              <a:gd name="connsiteY0" fmla="*/ 0 h 431799"/>
              <a:gd name="connsiteX1" fmla="*/ 0 w 611187"/>
              <a:gd name="connsiteY1" fmla="*/ 128587 h 431799"/>
              <a:gd name="connsiteX2" fmla="*/ 611187 w 611187"/>
              <a:gd name="connsiteY2" fmla="*/ 431799 h 431799"/>
              <a:gd name="connsiteX3" fmla="*/ 611187 w 611187"/>
              <a:gd name="connsiteY3" fmla="*/ 287337 h 431799"/>
              <a:gd name="connsiteX4" fmla="*/ 3175 w 611187"/>
              <a:gd name="connsiteY4" fmla="*/ 0 h 431799"/>
              <a:gd name="connsiteX0" fmla="*/ 1588 w 609600"/>
              <a:gd name="connsiteY0" fmla="*/ 0 h 431799"/>
              <a:gd name="connsiteX1" fmla="*/ 0 w 609600"/>
              <a:gd name="connsiteY1" fmla="*/ 141287 h 431799"/>
              <a:gd name="connsiteX2" fmla="*/ 609600 w 609600"/>
              <a:gd name="connsiteY2" fmla="*/ 431799 h 431799"/>
              <a:gd name="connsiteX3" fmla="*/ 609600 w 609600"/>
              <a:gd name="connsiteY3" fmla="*/ 287337 h 431799"/>
              <a:gd name="connsiteX4" fmla="*/ 1588 w 609600"/>
              <a:gd name="connsiteY4" fmla="*/ 0 h 431799"/>
              <a:gd name="connsiteX0" fmla="*/ 1588 w 609600"/>
              <a:gd name="connsiteY0" fmla="*/ 0 h 431799"/>
              <a:gd name="connsiteX1" fmla="*/ 0 w 609600"/>
              <a:gd name="connsiteY1" fmla="*/ 230187 h 431799"/>
              <a:gd name="connsiteX2" fmla="*/ 609600 w 609600"/>
              <a:gd name="connsiteY2" fmla="*/ 431799 h 431799"/>
              <a:gd name="connsiteX3" fmla="*/ 609600 w 609600"/>
              <a:gd name="connsiteY3" fmla="*/ 287337 h 431799"/>
              <a:gd name="connsiteX4" fmla="*/ 1588 w 609600"/>
              <a:gd name="connsiteY4" fmla="*/ 0 h 431799"/>
              <a:gd name="connsiteX0" fmla="*/ 1588 w 611188"/>
              <a:gd name="connsiteY0" fmla="*/ 0 h 527049"/>
              <a:gd name="connsiteX1" fmla="*/ 0 w 611188"/>
              <a:gd name="connsiteY1" fmla="*/ 230187 h 527049"/>
              <a:gd name="connsiteX2" fmla="*/ 611188 w 611188"/>
              <a:gd name="connsiteY2" fmla="*/ 527049 h 527049"/>
              <a:gd name="connsiteX3" fmla="*/ 609600 w 611188"/>
              <a:gd name="connsiteY3" fmla="*/ 287337 h 527049"/>
              <a:gd name="connsiteX4" fmla="*/ 1588 w 611188"/>
              <a:gd name="connsiteY4" fmla="*/ 0 h 527049"/>
              <a:gd name="connsiteX0" fmla="*/ 1588 w 611188"/>
              <a:gd name="connsiteY0" fmla="*/ 0 h 527049"/>
              <a:gd name="connsiteX1" fmla="*/ 0 w 611188"/>
              <a:gd name="connsiteY1" fmla="*/ 433394 h 527049"/>
              <a:gd name="connsiteX2" fmla="*/ 611188 w 611188"/>
              <a:gd name="connsiteY2" fmla="*/ 527049 h 527049"/>
              <a:gd name="connsiteX3" fmla="*/ 609600 w 611188"/>
              <a:gd name="connsiteY3" fmla="*/ 287337 h 527049"/>
              <a:gd name="connsiteX4" fmla="*/ 1588 w 611188"/>
              <a:gd name="connsiteY4" fmla="*/ 0 h 527049"/>
              <a:gd name="connsiteX0" fmla="*/ 1588 w 611188"/>
              <a:gd name="connsiteY0" fmla="*/ 0 h 723405"/>
              <a:gd name="connsiteX1" fmla="*/ 0 w 611188"/>
              <a:gd name="connsiteY1" fmla="*/ 433394 h 723405"/>
              <a:gd name="connsiteX2" fmla="*/ 611188 w 611188"/>
              <a:gd name="connsiteY2" fmla="*/ 723405 h 723405"/>
              <a:gd name="connsiteX3" fmla="*/ 609600 w 611188"/>
              <a:gd name="connsiteY3" fmla="*/ 287337 h 723405"/>
              <a:gd name="connsiteX4" fmla="*/ 1588 w 611188"/>
              <a:gd name="connsiteY4" fmla="*/ 0 h 723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188" h="723405">
                <a:moveTo>
                  <a:pt x="1588" y="0"/>
                </a:moveTo>
                <a:cubicBezTo>
                  <a:pt x="530" y="42862"/>
                  <a:pt x="1058" y="390532"/>
                  <a:pt x="0" y="433394"/>
                </a:cubicBezTo>
                <a:cubicBezTo>
                  <a:pt x="203729" y="532348"/>
                  <a:pt x="407459" y="624451"/>
                  <a:pt x="611188" y="723405"/>
                </a:cubicBezTo>
                <a:cubicBezTo>
                  <a:pt x="610659" y="643501"/>
                  <a:pt x="610129" y="367241"/>
                  <a:pt x="609600" y="287337"/>
                </a:cubicBezTo>
                <a:lnTo>
                  <a:pt x="1588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867F3F89-048F-4AF1-8EDB-D57C2E389C93}"/>
              </a:ext>
            </a:extLst>
          </p:cNvPr>
          <p:cNvSpPr/>
          <p:nvPr/>
        </p:nvSpPr>
        <p:spPr>
          <a:xfrm rot="150159">
            <a:off x="6586248" y="5389642"/>
            <a:ext cx="60779" cy="4571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C724307-321D-4816-BE24-554048EF10D5}"/>
              </a:ext>
            </a:extLst>
          </p:cNvPr>
          <p:cNvCxnSpPr>
            <a:cxnSpLocks/>
            <a:endCxn id="130" idx="3"/>
          </p:cNvCxnSpPr>
          <p:nvPr/>
        </p:nvCxnSpPr>
        <p:spPr>
          <a:xfrm flipH="1">
            <a:off x="6591249" y="4568527"/>
            <a:ext cx="758426" cy="61121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BE4B61CA-C32E-4699-8B90-D401846FD6BD}"/>
              </a:ext>
            </a:extLst>
          </p:cNvPr>
          <p:cNvSpPr txBox="1"/>
          <p:nvPr/>
        </p:nvSpPr>
        <p:spPr>
          <a:xfrm>
            <a:off x="4479942" y="5882600"/>
            <a:ext cx="912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LM Roman 10" panose="00000500000000000000" pitchFamily="50" charset="0"/>
              </a:rPr>
              <a:t>Camera and tripod</a:t>
            </a:r>
            <a:endParaRPr lang="en-GB" sz="1100" dirty="0">
              <a:latin typeface="LM Roman 10" panose="00000500000000000000" pitchFamily="50" charset="0"/>
            </a:endParaRP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0A50E02-F861-48D4-991E-34DCB207AF02}"/>
              </a:ext>
            </a:extLst>
          </p:cNvPr>
          <p:cNvCxnSpPr>
            <a:cxnSpLocks/>
          </p:cNvCxnSpPr>
          <p:nvPr/>
        </p:nvCxnSpPr>
        <p:spPr>
          <a:xfrm>
            <a:off x="7349675" y="4350835"/>
            <a:ext cx="0" cy="44166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F2EDE6B9-F95F-4D1E-8918-54998B0F024C}"/>
              </a:ext>
            </a:extLst>
          </p:cNvPr>
          <p:cNvSpPr/>
          <p:nvPr/>
        </p:nvSpPr>
        <p:spPr>
          <a:xfrm>
            <a:off x="7300319" y="4565650"/>
            <a:ext cx="50864" cy="123825"/>
          </a:xfrm>
          <a:custGeom>
            <a:avLst/>
            <a:gdLst>
              <a:gd name="connsiteX0" fmla="*/ 48684 w 50800"/>
              <a:gd name="connsiteY0" fmla="*/ 0 h 127000"/>
              <a:gd name="connsiteX1" fmla="*/ 50800 w 50800"/>
              <a:gd name="connsiteY1" fmla="*/ 88900 h 127000"/>
              <a:gd name="connsiteX2" fmla="*/ 8467 w 50800"/>
              <a:gd name="connsiteY2" fmla="*/ 127000 h 127000"/>
              <a:gd name="connsiteX3" fmla="*/ 0 w 50800"/>
              <a:gd name="connsiteY3" fmla="*/ 35983 h 127000"/>
              <a:gd name="connsiteX4" fmla="*/ 48684 w 50800"/>
              <a:gd name="connsiteY4" fmla="*/ 0 h 127000"/>
              <a:gd name="connsiteX0" fmla="*/ 49742 w 51858"/>
              <a:gd name="connsiteY0" fmla="*/ 0 h 115888"/>
              <a:gd name="connsiteX1" fmla="*/ 51858 w 51858"/>
              <a:gd name="connsiteY1" fmla="*/ 88900 h 115888"/>
              <a:gd name="connsiteX2" fmla="*/ 0 w 51858"/>
              <a:gd name="connsiteY2" fmla="*/ 115888 h 115888"/>
              <a:gd name="connsiteX3" fmla="*/ 1058 w 51858"/>
              <a:gd name="connsiteY3" fmla="*/ 35983 h 115888"/>
              <a:gd name="connsiteX4" fmla="*/ 49742 w 51858"/>
              <a:gd name="connsiteY4" fmla="*/ 0 h 115888"/>
              <a:gd name="connsiteX0" fmla="*/ 48699 w 50815"/>
              <a:gd name="connsiteY0" fmla="*/ 0 h 115888"/>
              <a:gd name="connsiteX1" fmla="*/ 50815 w 50815"/>
              <a:gd name="connsiteY1" fmla="*/ 88900 h 115888"/>
              <a:gd name="connsiteX2" fmla="*/ 5307 w 50815"/>
              <a:gd name="connsiteY2" fmla="*/ 115888 h 115888"/>
              <a:gd name="connsiteX3" fmla="*/ 15 w 50815"/>
              <a:gd name="connsiteY3" fmla="*/ 35983 h 115888"/>
              <a:gd name="connsiteX4" fmla="*/ 48699 w 50815"/>
              <a:gd name="connsiteY4" fmla="*/ 0 h 115888"/>
              <a:gd name="connsiteX0" fmla="*/ 48748 w 50864"/>
              <a:gd name="connsiteY0" fmla="*/ 0 h 123825"/>
              <a:gd name="connsiteX1" fmla="*/ 50864 w 50864"/>
              <a:gd name="connsiteY1" fmla="*/ 88900 h 123825"/>
              <a:gd name="connsiteX2" fmla="*/ 594 w 50864"/>
              <a:gd name="connsiteY2" fmla="*/ 123825 h 123825"/>
              <a:gd name="connsiteX3" fmla="*/ 64 w 50864"/>
              <a:gd name="connsiteY3" fmla="*/ 35983 h 123825"/>
              <a:gd name="connsiteX4" fmla="*/ 48748 w 50864"/>
              <a:gd name="connsiteY4" fmla="*/ 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64" h="123825">
                <a:moveTo>
                  <a:pt x="48748" y="0"/>
                </a:moveTo>
                <a:cubicBezTo>
                  <a:pt x="49453" y="29633"/>
                  <a:pt x="50159" y="59267"/>
                  <a:pt x="50864" y="88900"/>
                </a:cubicBezTo>
                <a:lnTo>
                  <a:pt x="594" y="123825"/>
                </a:lnTo>
                <a:cubicBezTo>
                  <a:pt x="947" y="97190"/>
                  <a:pt x="-289" y="62618"/>
                  <a:pt x="64" y="35983"/>
                </a:cubicBezTo>
                <a:lnTo>
                  <a:pt x="4874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32CDAC0-D8ED-4FE6-BE32-01BD4DE6422A}"/>
              </a:ext>
            </a:extLst>
          </p:cNvPr>
          <p:cNvCxnSpPr>
            <a:cxnSpLocks/>
            <a:stCxn id="143" idx="3"/>
            <a:endCxn id="70" idx="1"/>
          </p:cNvCxnSpPr>
          <p:nvPr/>
        </p:nvCxnSpPr>
        <p:spPr>
          <a:xfrm flipV="1">
            <a:off x="5392388" y="5507079"/>
            <a:ext cx="638117" cy="590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289BC12-286E-458A-B3E0-335725850B2D}"/>
              </a:ext>
            </a:extLst>
          </p:cNvPr>
          <p:cNvCxnSpPr>
            <a:cxnSpLocks/>
          </p:cNvCxnSpPr>
          <p:nvPr/>
        </p:nvCxnSpPr>
        <p:spPr>
          <a:xfrm>
            <a:off x="4767904" y="2401824"/>
            <a:ext cx="0" cy="22397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D79D6FD-7F54-400E-A46C-23E004AB25DD}"/>
              </a:ext>
            </a:extLst>
          </p:cNvPr>
          <p:cNvCxnSpPr>
            <a:cxnSpLocks/>
          </p:cNvCxnSpPr>
          <p:nvPr/>
        </p:nvCxnSpPr>
        <p:spPr>
          <a:xfrm flipH="1">
            <a:off x="4469740" y="2401824"/>
            <a:ext cx="298164" cy="22159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CA945A1D-718E-4262-A413-AB9F0AAD7A6D}"/>
              </a:ext>
            </a:extLst>
          </p:cNvPr>
          <p:cNvSpPr/>
          <p:nvPr/>
        </p:nvSpPr>
        <p:spPr>
          <a:xfrm>
            <a:off x="4723815" y="2401180"/>
            <a:ext cx="45719" cy="96712"/>
          </a:xfrm>
          <a:custGeom>
            <a:avLst/>
            <a:gdLst>
              <a:gd name="connsiteX0" fmla="*/ 48684 w 50800"/>
              <a:gd name="connsiteY0" fmla="*/ 0 h 127000"/>
              <a:gd name="connsiteX1" fmla="*/ 50800 w 50800"/>
              <a:gd name="connsiteY1" fmla="*/ 88900 h 127000"/>
              <a:gd name="connsiteX2" fmla="*/ 8467 w 50800"/>
              <a:gd name="connsiteY2" fmla="*/ 127000 h 127000"/>
              <a:gd name="connsiteX3" fmla="*/ 0 w 50800"/>
              <a:gd name="connsiteY3" fmla="*/ 35983 h 127000"/>
              <a:gd name="connsiteX4" fmla="*/ 48684 w 50800"/>
              <a:gd name="connsiteY4" fmla="*/ 0 h 127000"/>
              <a:gd name="connsiteX0" fmla="*/ 49742 w 51858"/>
              <a:gd name="connsiteY0" fmla="*/ 0 h 115888"/>
              <a:gd name="connsiteX1" fmla="*/ 51858 w 51858"/>
              <a:gd name="connsiteY1" fmla="*/ 88900 h 115888"/>
              <a:gd name="connsiteX2" fmla="*/ 0 w 51858"/>
              <a:gd name="connsiteY2" fmla="*/ 115888 h 115888"/>
              <a:gd name="connsiteX3" fmla="*/ 1058 w 51858"/>
              <a:gd name="connsiteY3" fmla="*/ 35983 h 115888"/>
              <a:gd name="connsiteX4" fmla="*/ 49742 w 51858"/>
              <a:gd name="connsiteY4" fmla="*/ 0 h 115888"/>
              <a:gd name="connsiteX0" fmla="*/ 48699 w 50815"/>
              <a:gd name="connsiteY0" fmla="*/ 0 h 115888"/>
              <a:gd name="connsiteX1" fmla="*/ 50815 w 50815"/>
              <a:gd name="connsiteY1" fmla="*/ 88900 h 115888"/>
              <a:gd name="connsiteX2" fmla="*/ 5307 w 50815"/>
              <a:gd name="connsiteY2" fmla="*/ 115888 h 115888"/>
              <a:gd name="connsiteX3" fmla="*/ 15 w 50815"/>
              <a:gd name="connsiteY3" fmla="*/ 35983 h 115888"/>
              <a:gd name="connsiteX4" fmla="*/ 48699 w 50815"/>
              <a:gd name="connsiteY4" fmla="*/ 0 h 115888"/>
              <a:gd name="connsiteX0" fmla="*/ 48748 w 50864"/>
              <a:gd name="connsiteY0" fmla="*/ 0 h 123825"/>
              <a:gd name="connsiteX1" fmla="*/ 50864 w 50864"/>
              <a:gd name="connsiteY1" fmla="*/ 88900 h 123825"/>
              <a:gd name="connsiteX2" fmla="*/ 594 w 50864"/>
              <a:gd name="connsiteY2" fmla="*/ 123825 h 123825"/>
              <a:gd name="connsiteX3" fmla="*/ 64 w 50864"/>
              <a:gd name="connsiteY3" fmla="*/ 35983 h 123825"/>
              <a:gd name="connsiteX4" fmla="*/ 48748 w 50864"/>
              <a:gd name="connsiteY4" fmla="*/ 0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64" h="123825">
                <a:moveTo>
                  <a:pt x="48748" y="0"/>
                </a:moveTo>
                <a:cubicBezTo>
                  <a:pt x="49453" y="29633"/>
                  <a:pt x="50159" y="59267"/>
                  <a:pt x="50864" y="88900"/>
                </a:cubicBezTo>
                <a:lnTo>
                  <a:pt x="594" y="123825"/>
                </a:lnTo>
                <a:cubicBezTo>
                  <a:pt x="947" y="97190"/>
                  <a:pt x="-289" y="62618"/>
                  <a:pt x="64" y="35983"/>
                </a:cubicBezTo>
                <a:lnTo>
                  <a:pt x="48748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383EE255-7913-46A2-A454-C92E08D76845}"/>
              </a:ext>
            </a:extLst>
          </p:cNvPr>
          <p:cNvSpPr/>
          <p:nvPr/>
        </p:nvSpPr>
        <p:spPr>
          <a:xfrm flipH="1">
            <a:off x="4769066" y="2402695"/>
            <a:ext cx="40957" cy="100188"/>
          </a:xfrm>
          <a:custGeom>
            <a:avLst/>
            <a:gdLst>
              <a:gd name="connsiteX0" fmla="*/ 48684 w 50800"/>
              <a:gd name="connsiteY0" fmla="*/ 0 h 127000"/>
              <a:gd name="connsiteX1" fmla="*/ 50800 w 50800"/>
              <a:gd name="connsiteY1" fmla="*/ 88900 h 127000"/>
              <a:gd name="connsiteX2" fmla="*/ 8467 w 50800"/>
              <a:gd name="connsiteY2" fmla="*/ 127000 h 127000"/>
              <a:gd name="connsiteX3" fmla="*/ 0 w 50800"/>
              <a:gd name="connsiteY3" fmla="*/ 35983 h 127000"/>
              <a:gd name="connsiteX4" fmla="*/ 48684 w 50800"/>
              <a:gd name="connsiteY4" fmla="*/ 0 h 127000"/>
              <a:gd name="connsiteX0" fmla="*/ 49742 w 51858"/>
              <a:gd name="connsiteY0" fmla="*/ 0 h 115888"/>
              <a:gd name="connsiteX1" fmla="*/ 51858 w 51858"/>
              <a:gd name="connsiteY1" fmla="*/ 88900 h 115888"/>
              <a:gd name="connsiteX2" fmla="*/ 0 w 51858"/>
              <a:gd name="connsiteY2" fmla="*/ 115888 h 115888"/>
              <a:gd name="connsiteX3" fmla="*/ 1058 w 51858"/>
              <a:gd name="connsiteY3" fmla="*/ 35983 h 115888"/>
              <a:gd name="connsiteX4" fmla="*/ 49742 w 51858"/>
              <a:gd name="connsiteY4" fmla="*/ 0 h 115888"/>
              <a:gd name="connsiteX0" fmla="*/ 48699 w 50815"/>
              <a:gd name="connsiteY0" fmla="*/ 0 h 115888"/>
              <a:gd name="connsiteX1" fmla="*/ 50815 w 50815"/>
              <a:gd name="connsiteY1" fmla="*/ 88900 h 115888"/>
              <a:gd name="connsiteX2" fmla="*/ 5307 w 50815"/>
              <a:gd name="connsiteY2" fmla="*/ 115888 h 115888"/>
              <a:gd name="connsiteX3" fmla="*/ 15 w 50815"/>
              <a:gd name="connsiteY3" fmla="*/ 35983 h 115888"/>
              <a:gd name="connsiteX4" fmla="*/ 48699 w 50815"/>
              <a:gd name="connsiteY4" fmla="*/ 0 h 115888"/>
              <a:gd name="connsiteX0" fmla="*/ 48748 w 50864"/>
              <a:gd name="connsiteY0" fmla="*/ 0 h 123825"/>
              <a:gd name="connsiteX1" fmla="*/ 50864 w 50864"/>
              <a:gd name="connsiteY1" fmla="*/ 88900 h 123825"/>
              <a:gd name="connsiteX2" fmla="*/ 594 w 50864"/>
              <a:gd name="connsiteY2" fmla="*/ 123825 h 123825"/>
              <a:gd name="connsiteX3" fmla="*/ 64 w 50864"/>
              <a:gd name="connsiteY3" fmla="*/ 35983 h 123825"/>
              <a:gd name="connsiteX4" fmla="*/ 48748 w 50864"/>
              <a:gd name="connsiteY4" fmla="*/ 0 h 123825"/>
              <a:gd name="connsiteX0" fmla="*/ 61110 w 61140"/>
              <a:gd name="connsiteY0" fmla="*/ 0 h 139721"/>
              <a:gd name="connsiteX1" fmla="*/ 50864 w 61140"/>
              <a:gd name="connsiteY1" fmla="*/ 104796 h 139721"/>
              <a:gd name="connsiteX2" fmla="*/ 594 w 61140"/>
              <a:gd name="connsiteY2" fmla="*/ 139721 h 139721"/>
              <a:gd name="connsiteX3" fmla="*/ 64 w 61140"/>
              <a:gd name="connsiteY3" fmla="*/ 51879 h 139721"/>
              <a:gd name="connsiteX4" fmla="*/ 61110 w 61140"/>
              <a:gd name="connsiteY4" fmla="*/ 0 h 139721"/>
              <a:gd name="connsiteX0" fmla="*/ 61110 w 63226"/>
              <a:gd name="connsiteY0" fmla="*/ 0 h 139721"/>
              <a:gd name="connsiteX1" fmla="*/ 63226 w 63226"/>
              <a:gd name="connsiteY1" fmla="*/ 85369 h 139721"/>
              <a:gd name="connsiteX2" fmla="*/ 594 w 63226"/>
              <a:gd name="connsiteY2" fmla="*/ 139721 h 139721"/>
              <a:gd name="connsiteX3" fmla="*/ 64 w 63226"/>
              <a:gd name="connsiteY3" fmla="*/ 51879 h 139721"/>
              <a:gd name="connsiteX4" fmla="*/ 61110 w 63226"/>
              <a:gd name="connsiteY4" fmla="*/ 0 h 139721"/>
              <a:gd name="connsiteX0" fmla="*/ 60516 w 62632"/>
              <a:gd name="connsiteY0" fmla="*/ 0 h 139721"/>
              <a:gd name="connsiteX1" fmla="*/ 62632 w 62632"/>
              <a:gd name="connsiteY1" fmla="*/ 85369 h 139721"/>
              <a:gd name="connsiteX2" fmla="*/ 0 w 62632"/>
              <a:gd name="connsiteY2" fmla="*/ 139721 h 139721"/>
              <a:gd name="connsiteX3" fmla="*/ 18897 w 62632"/>
              <a:gd name="connsiteY3" fmla="*/ 28918 h 139721"/>
              <a:gd name="connsiteX4" fmla="*/ 60516 w 62632"/>
              <a:gd name="connsiteY4" fmla="*/ 0 h 139721"/>
              <a:gd name="connsiteX0" fmla="*/ 60516 w 62632"/>
              <a:gd name="connsiteY0" fmla="*/ 0 h 139721"/>
              <a:gd name="connsiteX1" fmla="*/ 62632 w 62632"/>
              <a:gd name="connsiteY1" fmla="*/ 85369 h 139721"/>
              <a:gd name="connsiteX2" fmla="*/ 0 w 62632"/>
              <a:gd name="connsiteY2" fmla="*/ 139721 h 139721"/>
              <a:gd name="connsiteX3" fmla="*/ 13600 w 62632"/>
              <a:gd name="connsiteY3" fmla="*/ 16556 h 139721"/>
              <a:gd name="connsiteX4" fmla="*/ 60516 w 62632"/>
              <a:gd name="connsiteY4" fmla="*/ 0 h 139721"/>
              <a:gd name="connsiteX0" fmla="*/ 46935 w 49051"/>
              <a:gd name="connsiteY0" fmla="*/ 0 h 111463"/>
              <a:gd name="connsiteX1" fmla="*/ 49051 w 49051"/>
              <a:gd name="connsiteY1" fmla="*/ 85369 h 111463"/>
              <a:gd name="connsiteX2" fmla="*/ 4080 w 49051"/>
              <a:gd name="connsiteY2" fmla="*/ 111463 h 111463"/>
              <a:gd name="connsiteX3" fmla="*/ 19 w 49051"/>
              <a:gd name="connsiteY3" fmla="*/ 16556 h 111463"/>
              <a:gd name="connsiteX4" fmla="*/ 46935 w 49051"/>
              <a:gd name="connsiteY4" fmla="*/ 0 h 111463"/>
              <a:gd name="connsiteX0" fmla="*/ 43449 w 45565"/>
              <a:gd name="connsiteY0" fmla="*/ 0 h 111463"/>
              <a:gd name="connsiteX1" fmla="*/ 45565 w 45565"/>
              <a:gd name="connsiteY1" fmla="*/ 85369 h 111463"/>
              <a:gd name="connsiteX2" fmla="*/ 594 w 45565"/>
              <a:gd name="connsiteY2" fmla="*/ 111463 h 111463"/>
              <a:gd name="connsiteX3" fmla="*/ 65 w 45565"/>
              <a:gd name="connsiteY3" fmla="*/ 23620 h 111463"/>
              <a:gd name="connsiteX4" fmla="*/ 43449 w 45565"/>
              <a:gd name="connsiteY4" fmla="*/ 0 h 11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65" h="111463">
                <a:moveTo>
                  <a:pt x="43449" y="0"/>
                </a:moveTo>
                <a:cubicBezTo>
                  <a:pt x="44154" y="29633"/>
                  <a:pt x="44860" y="55736"/>
                  <a:pt x="45565" y="85369"/>
                </a:cubicBezTo>
                <a:lnTo>
                  <a:pt x="594" y="111463"/>
                </a:lnTo>
                <a:cubicBezTo>
                  <a:pt x="947" y="84828"/>
                  <a:pt x="-288" y="50255"/>
                  <a:pt x="65" y="23620"/>
                </a:cubicBezTo>
                <a:cubicBezTo>
                  <a:pt x="16293" y="11626"/>
                  <a:pt x="27221" y="11994"/>
                  <a:pt x="43449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5F367B5-F8C4-4E40-B1C5-FA2351BDAD1F}"/>
              </a:ext>
            </a:extLst>
          </p:cNvPr>
          <p:cNvCxnSpPr>
            <a:cxnSpLocks/>
          </p:cNvCxnSpPr>
          <p:nvPr/>
        </p:nvCxnSpPr>
        <p:spPr>
          <a:xfrm flipH="1">
            <a:off x="7361274" y="3842776"/>
            <a:ext cx="714359" cy="506472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F2B9BEC-19F6-4D23-B4BF-82D57976E47B}"/>
              </a:ext>
            </a:extLst>
          </p:cNvPr>
          <p:cNvSpPr/>
          <p:nvPr/>
        </p:nvSpPr>
        <p:spPr>
          <a:xfrm>
            <a:off x="7985125" y="3825875"/>
            <a:ext cx="88901" cy="50801"/>
          </a:xfrm>
          <a:custGeom>
            <a:avLst/>
            <a:gdLst>
              <a:gd name="connsiteX0" fmla="*/ 107950 w 107950"/>
              <a:gd name="connsiteY0" fmla="*/ 25400 h 65088"/>
              <a:gd name="connsiteX1" fmla="*/ 57150 w 107950"/>
              <a:gd name="connsiteY1" fmla="*/ 65088 h 65088"/>
              <a:gd name="connsiteX2" fmla="*/ 0 w 107950"/>
              <a:gd name="connsiteY2" fmla="*/ 44450 h 65088"/>
              <a:gd name="connsiteX3" fmla="*/ 49212 w 107950"/>
              <a:gd name="connsiteY3" fmla="*/ 0 h 65088"/>
              <a:gd name="connsiteX4" fmla="*/ 107950 w 107950"/>
              <a:gd name="connsiteY4" fmla="*/ 25400 h 65088"/>
              <a:gd name="connsiteX0" fmla="*/ 93663 w 93663"/>
              <a:gd name="connsiteY0" fmla="*/ 25400 h 65088"/>
              <a:gd name="connsiteX1" fmla="*/ 42863 w 93663"/>
              <a:gd name="connsiteY1" fmla="*/ 65088 h 65088"/>
              <a:gd name="connsiteX2" fmla="*/ 0 w 93663"/>
              <a:gd name="connsiteY2" fmla="*/ 36512 h 65088"/>
              <a:gd name="connsiteX3" fmla="*/ 34925 w 93663"/>
              <a:gd name="connsiteY3" fmla="*/ 0 h 65088"/>
              <a:gd name="connsiteX4" fmla="*/ 93663 w 93663"/>
              <a:gd name="connsiteY4" fmla="*/ 25400 h 65088"/>
              <a:gd name="connsiteX0" fmla="*/ 93663 w 93663"/>
              <a:gd name="connsiteY0" fmla="*/ 25400 h 52388"/>
              <a:gd name="connsiteX1" fmla="*/ 52388 w 93663"/>
              <a:gd name="connsiteY1" fmla="*/ 52388 h 52388"/>
              <a:gd name="connsiteX2" fmla="*/ 0 w 93663"/>
              <a:gd name="connsiteY2" fmla="*/ 36512 h 52388"/>
              <a:gd name="connsiteX3" fmla="*/ 34925 w 93663"/>
              <a:gd name="connsiteY3" fmla="*/ 0 h 52388"/>
              <a:gd name="connsiteX4" fmla="*/ 93663 w 93663"/>
              <a:gd name="connsiteY4" fmla="*/ 25400 h 52388"/>
              <a:gd name="connsiteX0" fmla="*/ 93663 w 93663"/>
              <a:gd name="connsiteY0" fmla="*/ 23813 h 50801"/>
              <a:gd name="connsiteX1" fmla="*/ 52388 w 93663"/>
              <a:gd name="connsiteY1" fmla="*/ 50801 h 50801"/>
              <a:gd name="connsiteX2" fmla="*/ 0 w 93663"/>
              <a:gd name="connsiteY2" fmla="*/ 34925 h 50801"/>
              <a:gd name="connsiteX3" fmla="*/ 44450 w 93663"/>
              <a:gd name="connsiteY3" fmla="*/ 0 h 50801"/>
              <a:gd name="connsiteX4" fmla="*/ 93663 w 93663"/>
              <a:gd name="connsiteY4" fmla="*/ 23813 h 50801"/>
              <a:gd name="connsiteX0" fmla="*/ 88901 w 88901"/>
              <a:gd name="connsiteY0" fmla="*/ 23813 h 50801"/>
              <a:gd name="connsiteX1" fmla="*/ 47626 w 88901"/>
              <a:gd name="connsiteY1" fmla="*/ 50801 h 50801"/>
              <a:gd name="connsiteX2" fmla="*/ 0 w 88901"/>
              <a:gd name="connsiteY2" fmla="*/ 31750 h 50801"/>
              <a:gd name="connsiteX3" fmla="*/ 39688 w 88901"/>
              <a:gd name="connsiteY3" fmla="*/ 0 h 50801"/>
              <a:gd name="connsiteX4" fmla="*/ 88901 w 88901"/>
              <a:gd name="connsiteY4" fmla="*/ 23813 h 50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1" h="50801">
                <a:moveTo>
                  <a:pt x="88901" y="23813"/>
                </a:moveTo>
                <a:lnTo>
                  <a:pt x="47626" y="50801"/>
                </a:lnTo>
                <a:lnTo>
                  <a:pt x="0" y="31750"/>
                </a:lnTo>
                <a:lnTo>
                  <a:pt x="39688" y="0"/>
                </a:lnTo>
                <a:lnTo>
                  <a:pt x="88901" y="23813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66A4625-84EA-407C-AEAB-B2DF7AA00A4C}"/>
              </a:ext>
            </a:extLst>
          </p:cNvPr>
          <p:cNvSpPr/>
          <p:nvPr/>
        </p:nvSpPr>
        <p:spPr>
          <a:xfrm>
            <a:off x="7266326" y="4129479"/>
            <a:ext cx="473840" cy="323463"/>
          </a:xfrm>
          <a:custGeom>
            <a:avLst/>
            <a:gdLst>
              <a:gd name="connsiteX0" fmla="*/ 19050 w 359833"/>
              <a:gd name="connsiteY0" fmla="*/ 67733 h 264583"/>
              <a:gd name="connsiteX1" fmla="*/ 0 w 359833"/>
              <a:gd name="connsiteY1" fmla="*/ 124883 h 264583"/>
              <a:gd name="connsiteX2" fmla="*/ 65617 w 359833"/>
              <a:gd name="connsiteY2" fmla="*/ 135467 h 264583"/>
              <a:gd name="connsiteX3" fmla="*/ 146050 w 359833"/>
              <a:gd name="connsiteY3" fmla="*/ 177800 h 264583"/>
              <a:gd name="connsiteX4" fmla="*/ 207433 w 359833"/>
              <a:gd name="connsiteY4" fmla="*/ 262467 h 264583"/>
              <a:gd name="connsiteX5" fmla="*/ 247650 w 359833"/>
              <a:gd name="connsiteY5" fmla="*/ 264583 h 264583"/>
              <a:gd name="connsiteX6" fmla="*/ 247650 w 359833"/>
              <a:gd name="connsiteY6" fmla="*/ 218017 h 264583"/>
              <a:gd name="connsiteX7" fmla="*/ 182033 w 359833"/>
              <a:gd name="connsiteY7" fmla="*/ 137583 h 264583"/>
              <a:gd name="connsiteX8" fmla="*/ 99483 w 359833"/>
              <a:gd name="connsiteY8" fmla="*/ 95250 h 264583"/>
              <a:gd name="connsiteX9" fmla="*/ 110067 w 359833"/>
              <a:gd name="connsiteY9" fmla="*/ 59267 h 264583"/>
              <a:gd name="connsiteX10" fmla="*/ 175683 w 359833"/>
              <a:gd name="connsiteY10" fmla="*/ 67733 h 264583"/>
              <a:gd name="connsiteX11" fmla="*/ 270933 w 359833"/>
              <a:gd name="connsiteY11" fmla="*/ 105833 h 264583"/>
              <a:gd name="connsiteX12" fmla="*/ 311150 w 359833"/>
              <a:gd name="connsiteY12" fmla="*/ 175683 h 264583"/>
              <a:gd name="connsiteX13" fmla="*/ 342900 w 359833"/>
              <a:gd name="connsiteY13" fmla="*/ 186267 h 264583"/>
              <a:gd name="connsiteX14" fmla="*/ 359833 w 359833"/>
              <a:gd name="connsiteY14" fmla="*/ 148167 h 264583"/>
              <a:gd name="connsiteX15" fmla="*/ 304800 w 359833"/>
              <a:gd name="connsiteY15" fmla="*/ 63500 h 264583"/>
              <a:gd name="connsiteX16" fmla="*/ 173567 w 359833"/>
              <a:gd name="connsiteY16" fmla="*/ 10583 h 264583"/>
              <a:gd name="connsiteX17" fmla="*/ 91017 w 359833"/>
              <a:gd name="connsiteY17" fmla="*/ 0 h 264583"/>
              <a:gd name="connsiteX18" fmla="*/ 19050 w 359833"/>
              <a:gd name="connsiteY18" fmla="*/ 67733 h 264583"/>
              <a:gd name="connsiteX0" fmla="*/ 27517 w 368300"/>
              <a:gd name="connsiteY0" fmla="*/ 67733 h 264583"/>
              <a:gd name="connsiteX1" fmla="*/ 0 w 368300"/>
              <a:gd name="connsiteY1" fmla="*/ 122766 h 264583"/>
              <a:gd name="connsiteX2" fmla="*/ 74084 w 368300"/>
              <a:gd name="connsiteY2" fmla="*/ 135467 h 264583"/>
              <a:gd name="connsiteX3" fmla="*/ 154517 w 368300"/>
              <a:gd name="connsiteY3" fmla="*/ 177800 h 264583"/>
              <a:gd name="connsiteX4" fmla="*/ 215900 w 368300"/>
              <a:gd name="connsiteY4" fmla="*/ 262467 h 264583"/>
              <a:gd name="connsiteX5" fmla="*/ 256117 w 368300"/>
              <a:gd name="connsiteY5" fmla="*/ 264583 h 264583"/>
              <a:gd name="connsiteX6" fmla="*/ 256117 w 368300"/>
              <a:gd name="connsiteY6" fmla="*/ 218017 h 264583"/>
              <a:gd name="connsiteX7" fmla="*/ 190500 w 368300"/>
              <a:gd name="connsiteY7" fmla="*/ 137583 h 264583"/>
              <a:gd name="connsiteX8" fmla="*/ 107950 w 368300"/>
              <a:gd name="connsiteY8" fmla="*/ 95250 h 264583"/>
              <a:gd name="connsiteX9" fmla="*/ 118534 w 368300"/>
              <a:gd name="connsiteY9" fmla="*/ 59267 h 264583"/>
              <a:gd name="connsiteX10" fmla="*/ 184150 w 368300"/>
              <a:gd name="connsiteY10" fmla="*/ 67733 h 264583"/>
              <a:gd name="connsiteX11" fmla="*/ 279400 w 368300"/>
              <a:gd name="connsiteY11" fmla="*/ 105833 h 264583"/>
              <a:gd name="connsiteX12" fmla="*/ 319617 w 368300"/>
              <a:gd name="connsiteY12" fmla="*/ 175683 h 264583"/>
              <a:gd name="connsiteX13" fmla="*/ 351367 w 368300"/>
              <a:gd name="connsiteY13" fmla="*/ 186267 h 264583"/>
              <a:gd name="connsiteX14" fmla="*/ 368300 w 368300"/>
              <a:gd name="connsiteY14" fmla="*/ 148167 h 264583"/>
              <a:gd name="connsiteX15" fmla="*/ 313267 w 368300"/>
              <a:gd name="connsiteY15" fmla="*/ 63500 h 264583"/>
              <a:gd name="connsiteX16" fmla="*/ 182034 w 368300"/>
              <a:gd name="connsiteY16" fmla="*/ 10583 h 264583"/>
              <a:gd name="connsiteX17" fmla="*/ 99484 w 368300"/>
              <a:gd name="connsiteY17" fmla="*/ 0 h 264583"/>
              <a:gd name="connsiteX18" fmla="*/ 27517 w 368300"/>
              <a:gd name="connsiteY18" fmla="*/ 67733 h 264583"/>
              <a:gd name="connsiteX0" fmla="*/ 28238 w 369021"/>
              <a:gd name="connsiteY0" fmla="*/ 67733 h 264583"/>
              <a:gd name="connsiteX1" fmla="*/ 721 w 369021"/>
              <a:gd name="connsiteY1" fmla="*/ 122766 h 264583"/>
              <a:gd name="connsiteX2" fmla="*/ 74805 w 369021"/>
              <a:gd name="connsiteY2" fmla="*/ 135467 h 264583"/>
              <a:gd name="connsiteX3" fmla="*/ 155238 w 369021"/>
              <a:gd name="connsiteY3" fmla="*/ 177800 h 264583"/>
              <a:gd name="connsiteX4" fmla="*/ 216621 w 369021"/>
              <a:gd name="connsiteY4" fmla="*/ 262467 h 264583"/>
              <a:gd name="connsiteX5" fmla="*/ 256838 w 369021"/>
              <a:gd name="connsiteY5" fmla="*/ 264583 h 264583"/>
              <a:gd name="connsiteX6" fmla="*/ 256838 w 369021"/>
              <a:gd name="connsiteY6" fmla="*/ 218017 h 264583"/>
              <a:gd name="connsiteX7" fmla="*/ 191221 w 369021"/>
              <a:gd name="connsiteY7" fmla="*/ 137583 h 264583"/>
              <a:gd name="connsiteX8" fmla="*/ 108671 w 369021"/>
              <a:gd name="connsiteY8" fmla="*/ 95250 h 264583"/>
              <a:gd name="connsiteX9" fmla="*/ 119255 w 369021"/>
              <a:gd name="connsiteY9" fmla="*/ 59267 h 264583"/>
              <a:gd name="connsiteX10" fmla="*/ 184871 w 369021"/>
              <a:gd name="connsiteY10" fmla="*/ 67733 h 264583"/>
              <a:gd name="connsiteX11" fmla="*/ 280121 w 369021"/>
              <a:gd name="connsiteY11" fmla="*/ 105833 h 264583"/>
              <a:gd name="connsiteX12" fmla="*/ 320338 w 369021"/>
              <a:gd name="connsiteY12" fmla="*/ 175683 h 264583"/>
              <a:gd name="connsiteX13" fmla="*/ 352088 w 369021"/>
              <a:gd name="connsiteY13" fmla="*/ 186267 h 264583"/>
              <a:gd name="connsiteX14" fmla="*/ 369021 w 369021"/>
              <a:gd name="connsiteY14" fmla="*/ 148167 h 264583"/>
              <a:gd name="connsiteX15" fmla="*/ 313988 w 369021"/>
              <a:gd name="connsiteY15" fmla="*/ 63500 h 264583"/>
              <a:gd name="connsiteX16" fmla="*/ 182755 w 369021"/>
              <a:gd name="connsiteY16" fmla="*/ 10583 h 264583"/>
              <a:gd name="connsiteX17" fmla="*/ 100205 w 369021"/>
              <a:gd name="connsiteY17" fmla="*/ 0 h 264583"/>
              <a:gd name="connsiteX18" fmla="*/ 28238 w 369021"/>
              <a:gd name="connsiteY18" fmla="*/ 67733 h 264583"/>
              <a:gd name="connsiteX0" fmla="*/ 28238 w 369021"/>
              <a:gd name="connsiteY0" fmla="*/ 70505 h 267355"/>
              <a:gd name="connsiteX1" fmla="*/ 721 w 369021"/>
              <a:gd name="connsiteY1" fmla="*/ 125538 h 267355"/>
              <a:gd name="connsiteX2" fmla="*/ 74805 w 369021"/>
              <a:gd name="connsiteY2" fmla="*/ 138239 h 267355"/>
              <a:gd name="connsiteX3" fmla="*/ 155238 w 369021"/>
              <a:gd name="connsiteY3" fmla="*/ 180572 h 267355"/>
              <a:gd name="connsiteX4" fmla="*/ 216621 w 369021"/>
              <a:gd name="connsiteY4" fmla="*/ 265239 h 267355"/>
              <a:gd name="connsiteX5" fmla="*/ 256838 w 369021"/>
              <a:gd name="connsiteY5" fmla="*/ 267355 h 267355"/>
              <a:gd name="connsiteX6" fmla="*/ 256838 w 369021"/>
              <a:gd name="connsiteY6" fmla="*/ 220789 h 267355"/>
              <a:gd name="connsiteX7" fmla="*/ 191221 w 369021"/>
              <a:gd name="connsiteY7" fmla="*/ 140355 h 267355"/>
              <a:gd name="connsiteX8" fmla="*/ 108671 w 369021"/>
              <a:gd name="connsiteY8" fmla="*/ 98022 h 267355"/>
              <a:gd name="connsiteX9" fmla="*/ 119255 w 369021"/>
              <a:gd name="connsiteY9" fmla="*/ 62039 h 267355"/>
              <a:gd name="connsiteX10" fmla="*/ 184871 w 369021"/>
              <a:gd name="connsiteY10" fmla="*/ 70505 h 267355"/>
              <a:gd name="connsiteX11" fmla="*/ 280121 w 369021"/>
              <a:gd name="connsiteY11" fmla="*/ 108605 h 267355"/>
              <a:gd name="connsiteX12" fmla="*/ 320338 w 369021"/>
              <a:gd name="connsiteY12" fmla="*/ 178455 h 267355"/>
              <a:gd name="connsiteX13" fmla="*/ 352088 w 369021"/>
              <a:gd name="connsiteY13" fmla="*/ 189039 h 267355"/>
              <a:gd name="connsiteX14" fmla="*/ 369021 w 369021"/>
              <a:gd name="connsiteY14" fmla="*/ 150939 h 267355"/>
              <a:gd name="connsiteX15" fmla="*/ 313988 w 369021"/>
              <a:gd name="connsiteY15" fmla="*/ 66272 h 267355"/>
              <a:gd name="connsiteX16" fmla="*/ 182755 w 369021"/>
              <a:gd name="connsiteY16" fmla="*/ 13355 h 267355"/>
              <a:gd name="connsiteX17" fmla="*/ 100205 w 369021"/>
              <a:gd name="connsiteY17" fmla="*/ 2772 h 267355"/>
              <a:gd name="connsiteX18" fmla="*/ 28238 w 369021"/>
              <a:gd name="connsiteY18" fmla="*/ 70505 h 267355"/>
              <a:gd name="connsiteX0" fmla="*/ 28238 w 369021"/>
              <a:gd name="connsiteY0" fmla="*/ 70505 h 267355"/>
              <a:gd name="connsiteX1" fmla="*/ 721 w 369021"/>
              <a:gd name="connsiteY1" fmla="*/ 125538 h 267355"/>
              <a:gd name="connsiteX2" fmla="*/ 74805 w 369021"/>
              <a:gd name="connsiteY2" fmla="*/ 138239 h 267355"/>
              <a:gd name="connsiteX3" fmla="*/ 155238 w 369021"/>
              <a:gd name="connsiteY3" fmla="*/ 180572 h 267355"/>
              <a:gd name="connsiteX4" fmla="*/ 216621 w 369021"/>
              <a:gd name="connsiteY4" fmla="*/ 265239 h 267355"/>
              <a:gd name="connsiteX5" fmla="*/ 256838 w 369021"/>
              <a:gd name="connsiteY5" fmla="*/ 267355 h 267355"/>
              <a:gd name="connsiteX6" fmla="*/ 256838 w 369021"/>
              <a:gd name="connsiteY6" fmla="*/ 220789 h 267355"/>
              <a:gd name="connsiteX7" fmla="*/ 191221 w 369021"/>
              <a:gd name="connsiteY7" fmla="*/ 140355 h 267355"/>
              <a:gd name="connsiteX8" fmla="*/ 108671 w 369021"/>
              <a:gd name="connsiteY8" fmla="*/ 98022 h 267355"/>
              <a:gd name="connsiteX9" fmla="*/ 119255 w 369021"/>
              <a:gd name="connsiteY9" fmla="*/ 62039 h 267355"/>
              <a:gd name="connsiteX10" fmla="*/ 184871 w 369021"/>
              <a:gd name="connsiteY10" fmla="*/ 70505 h 267355"/>
              <a:gd name="connsiteX11" fmla="*/ 280121 w 369021"/>
              <a:gd name="connsiteY11" fmla="*/ 108605 h 267355"/>
              <a:gd name="connsiteX12" fmla="*/ 320338 w 369021"/>
              <a:gd name="connsiteY12" fmla="*/ 178455 h 267355"/>
              <a:gd name="connsiteX13" fmla="*/ 352088 w 369021"/>
              <a:gd name="connsiteY13" fmla="*/ 189039 h 267355"/>
              <a:gd name="connsiteX14" fmla="*/ 369021 w 369021"/>
              <a:gd name="connsiteY14" fmla="*/ 150939 h 267355"/>
              <a:gd name="connsiteX15" fmla="*/ 313988 w 369021"/>
              <a:gd name="connsiteY15" fmla="*/ 66272 h 267355"/>
              <a:gd name="connsiteX16" fmla="*/ 182755 w 369021"/>
              <a:gd name="connsiteY16" fmla="*/ 13355 h 267355"/>
              <a:gd name="connsiteX17" fmla="*/ 100205 w 369021"/>
              <a:gd name="connsiteY17" fmla="*/ 2772 h 267355"/>
              <a:gd name="connsiteX18" fmla="*/ 28238 w 369021"/>
              <a:gd name="connsiteY18" fmla="*/ 70505 h 267355"/>
              <a:gd name="connsiteX0" fmla="*/ 20589 w 369309"/>
              <a:gd name="connsiteY0" fmla="*/ 70505 h 267355"/>
              <a:gd name="connsiteX1" fmla="*/ 1009 w 369309"/>
              <a:gd name="connsiteY1" fmla="*/ 125538 h 267355"/>
              <a:gd name="connsiteX2" fmla="*/ 75093 w 369309"/>
              <a:gd name="connsiteY2" fmla="*/ 138239 h 267355"/>
              <a:gd name="connsiteX3" fmla="*/ 155526 w 369309"/>
              <a:gd name="connsiteY3" fmla="*/ 180572 h 267355"/>
              <a:gd name="connsiteX4" fmla="*/ 216909 w 369309"/>
              <a:gd name="connsiteY4" fmla="*/ 265239 h 267355"/>
              <a:gd name="connsiteX5" fmla="*/ 257126 w 369309"/>
              <a:gd name="connsiteY5" fmla="*/ 267355 h 267355"/>
              <a:gd name="connsiteX6" fmla="*/ 257126 w 369309"/>
              <a:gd name="connsiteY6" fmla="*/ 220789 h 267355"/>
              <a:gd name="connsiteX7" fmla="*/ 191509 w 369309"/>
              <a:gd name="connsiteY7" fmla="*/ 140355 h 267355"/>
              <a:gd name="connsiteX8" fmla="*/ 108959 w 369309"/>
              <a:gd name="connsiteY8" fmla="*/ 98022 h 267355"/>
              <a:gd name="connsiteX9" fmla="*/ 119543 w 369309"/>
              <a:gd name="connsiteY9" fmla="*/ 62039 h 267355"/>
              <a:gd name="connsiteX10" fmla="*/ 185159 w 369309"/>
              <a:gd name="connsiteY10" fmla="*/ 70505 h 267355"/>
              <a:gd name="connsiteX11" fmla="*/ 280409 w 369309"/>
              <a:gd name="connsiteY11" fmla="*/ 108605 h 267355"/>
              <a:gd name="connsiteX12" fmla="*/ 320626 w 369309"/>
              <a:gd name="connsiteY12" fmla="*/ 178455 h 267355"/>
              <a:gd name="connsiteX13" fmla="*/ 352376 w 369309"/>
              <a:gd name="connsiteY13" fmla="*/ 189039 h 267355"/>
              <a:gd name="connsiteX14" fmla="*/ 369309 w 369309"/>
              <a:gd name="connsiteY14" fmla="*/ 150939 h 267355"/>
              <a:gd name="connsiteX15" fmla="*/ 314276 w 369309"/>
              <a:gd name="connsiteY15" fmla="*/ 66272 h 267355"/>
              <a:gd name="connsiteX16" fmla="*/ 183043 w 369309"/>
              <a:gd name="connsiteY16" fmla="*/ 13355 h 267355"/>
              <a:gd name="connsiteX17" fmla="*/ 100493 w 369309"/>
              <a:gd name="connsiteY17" fmla="*/ 2772 h 267355"/>
              <a:gd name="connsiteX18" fmla="*/ 20589 w 369309"/>
              <a:gd name="connsiteY18" fmla="*/ 70505 h 267355"/>
              <a:gd name="connsiteX0" fmla="*/ 20589 w 369309"/>
              <a:gd name="connsiteY0" fmla="*/ 70505 h 267355"/>
              <a:gd name="connsiteX1" fmla="*/ 1009 w 369309"/>
              <a:gd name="connsiteY1" fmla="*/ 125538 h 267355"/>
              <a:gd name="connsiteX2" fmla="*/ 75093 w 369309"/>
              <a:gd name="connsiteY2" fmla="*/ 138239 h 267355"/>
              <a:gd name="connsiteX3" fmla="*/ 155526 w 369309"/>
              <a:gd name="connsiteY3" fmla="*/ 180572 h 267355"/>
              <a:gd name="connsiteX4" fmla="*/ 216909 w 369309"/>
              <a:gd name="connsiteY4" fmla="*/ 265239 h 267355"/>
              <a:gd name="connsiteX5" fmla="*/ 257126 w 369309"/>
              <a:gd name="connsiteY5" fmla="*/ 267355 h 267355"/>
              <a:gd name="connsiteX6" fmla="*/ 257126 w 369309"/>
              <a:gd name="connsiteY6" fmla="*/ 220789 h 267355"/>
              <a:gd name="connsiteX7" fmla="*/ 191509 w 369309"/>
              <a:gd name="connsiteY7" fmla="*/ 140355 h 267355"/>
              <a:gd name="connsiteX8" fmla="*/ 108959 w 369309"/>
              <a:gd name="connsiteY8" fmla="*/ 98022 h 267355"/>
              <a:gd name="connsiteX9" fmla="*/ 119543 w 369309"/>
              <a:gd name="connsiteY9" fmla="*/ 62039 h 267355"/>
              <a:gd name="connsiteX10" fmla="*/ 185159 w 369309"/>
              <a:gd name="connsiteY10" fmla="*/ 70505 h 267355"/>
              <a:gd name="connsiteX11" fmla="*/ 280409 w 369309"/>
              <a:gd name="connsiteY11" fmla="*/ 108605 h 267355"/>
              <a:gd name="connsiteX12" fmla="*/ 320626 w 369309"/>
              <a:gd name="connsiteY12" fmla="*/ 178455 h 267355"/>
              <a:gd name="connsiteX13" fmla="*/ 352376 w 369309"/>
              <a:gd name="connsiteY13" fmla="*/ 189039 h 267355"/>
              <a:gd name="connsiteX14" fmla="*/ 369309 w 369309"/>
              <a:gd name="connsiteY14" fmla="*/ 150939 h 267355"/>
              <a:gd name="connsiteX15" fmla="*/ 314276 w 369309"/>
              <a:gd name="connsiteY15" fmla="*/ 66272 h 267355"/>
              <a:gd name="connsiteX16" fmla="*/ 183043 w 369309"/>
              <a:gd name="connsiteY16" fmla="*/ 13355 h 267355"/>
              <a:gd name="connsiteX17" fmla="*/ 100493 w 369309"/>
              <a:gd name="connsiteY17" fmla="*/ 2772 h 267355"/>
              <a:gd name="connsiteX18" fmla="*/ 20589 w 369309"/>
              <a:gd name="connsiteY18" fmla="*/ 70505 h 267355"/>
              <a:gd name="connsiteX0" fmla="*/ 20589 w 369309"/>
              <a:gd name="connsiteY0" fmla="*/ 70505 h 267355"/>
              <a:gd name="connsiteX1" fmla="*/ 1009 w 369309"/>
              <a:gd name="connsiteY1" fmla="*/ 125538 h 267355"/>
              <a:gd name="connsiteX2" fmla="*/ 75093 w 369309"/>
              <a:gd name="connsiteY2" fmla="*/ 138239 h 267355"/>
              <a:gd name="connsiteX3" fmla="*/ 155526 w 369309"/>
              <a:gd name="connsiteY3" fmla="*/ 180572 h 267355"/>
              <a:gd name="connsiteX4" fmla="*/ 216909 w 369309"/>
              <a:gd name="connsiteY4" fmla="*/ 265239 h 267355"/>
              <a:gd name="connsiteX5" fmla="*/ 257126 w 369309"/>
              <a:gd name="connsiteY5" fmla="*/ 267355 h 267355"/>
              <a:gd name="connsiteX6" fmla="*/ 257126 w 369309"/>
              <a:gd name="connsiteY6" fmla="*/ 220789 h 267355"/>
              <a:gd name="connsiteX7" fmla="*/ 191509 w 369309"/>
              <a:gd name="connsiteY7" fmla="*/ 140355 h 267355"/>
              <a:gd name="connsiteX8" fmla="*/ 108959 w 369309"/>
              <a:gd name="connsiteY8" fmla="*/ 98022 h 267355"/>
              <a:gd name="connsiteX9" fmla="*/ 119543 w 369309"/>
              <a:gd name="connsiteY9" fmla="*/ 62039 h 267355"/>
              <a:gd name="connsiteX10" fmla="*/ 185159 w 369309"/>
              <a:gd name="connsiteY10" fmla="*/ 70505 h 267355"/>
              <a:gd name="connsiteX11" fmla="*/ 280409 w 369309"/>
              <a:gd name="connsiteY11" fmla="*/ 108605 h 267355"/>
              <a:gd name="connsiteX12" fmla="*/ 320626 w 369309"/>
              <a:gd name="connsiteY12" fmla="*/ 178455 h 267355"/>
              <a:gd name="connsiteX13" fmla="*/ 352376 w 369309"/>
              <a:gd name="connsiteY13" fmla="*/ 189039 h 267355"/>
              <a:gd name="connsiteX14" fmla="*/ 369309 w 369309"/>
              <a:gd name="connsiteY14" fmla="*/ 150939 h 267355"/>
              <a:gd name="connsiteX15" fmla="*/ 314276 w 369309"/>
              <a:gd name="connsiteY15" fmla="*/ 66272 h 267355"/>
              <a:gd name="connsiteX16" fmla="*/ 183043 w 369309"/>
              <a:gd name="connsiteY16" fmla="*/ 13355 h 267355"/>
              <a:gd name="connsiteX17" fmla="*/ 100493 w 369309"/>
              <a:gd name="connsiteY17" fmla="*/ 2772 h 267355"/>
              <a:gd name="connsiteX18" fmla="*/ 20589 w 369309"/>
              <a:gd name="connsiteY18" fmla="*/ 70505 h 267355"/>
              <a:gd name="connsiteX0" fmla="*/ 20589 w 369309"/>
              <a:gd name="connsiteY0" fmla="*/ 70505 h 267355"/>
              <a:gd name="connsiteX1" fmla="*/ 1009 w 369309"/>
              <a:gd name="connsiteY1" fmla="*/ 125538 h 267355"/>
              <a:gd name="connsiteX2" fmla="*/ 75093 w 369309"/>
              <a:gd name="connsiteY2" fmla="*/ 138239 h 267355"/>
              <a:gd name="connsiteX3" fmla="*/ 155526 w 369309"/>
              <a:gd name="connsiteY3" fmla="*/ 180572 h 267355"/>
              <a:gd name="connsiteX4" fmla="*/ 216909 w 369309"/>
              <a:gd name="connsiteY4" fmla="*/ 265239 h 267355"/>
              <a:gd name="connsiteX5" fmla="*/ 257126 w 369309"/>
              <a:gd name="connsiteY5" fmla="*/ 267355 h 267355"/>
              <a:gd name="connsiteX6" fmla="*/ 257126 w 369309"/>
              <a:gd name="connsiteY6" fmla="*/ 220789 h 267355"/>
              <a:gd name="connsiteX7" fmla="*/ 191509 w 369309"/>
              <a:gd name="connsiteY7" fmla="*/ 140355 h 267355"/>
              <a:gd name="connsiteX8" fmla="*/ 108959 w 369309"/>
              <a:gd name="connsiteY8" fmla="*/ 98022 h 267355"/>
              <a:gd name="connsiteX9" fmla="*/ 119543 w 369309"/>
              <a:gd name="connsiteY9" fmla="*/ 62039 h 267355"/>
              <a:gd name="connsiteX10" fmla="*/ 185159 w 369309"/>
              <a:gd name="connsiteY10" fmla="*/ 70505 h 267355"/>
              <a:gd name="connsiteX11" fmla="*/ 280409 w 369309"/>
              <a:gd name="connsiteY11" fmla="*/ 108605 h 267355"/>
              <a:gd name="connsiteX12" fmla="*/ 320626 w 369309"/>
              <a:gd name="connsiteY12" fmla="*/ 178455 h 267355"/>
              <a:gd name="connsiteX13" fmla="*/ 352376 w 369309"/>
              <a:gd name="connsiteY13" fmla="*/ 189039 h 267355"/>
              <a:gd name="connsiteX14" fmla="*/ 369309 w 369309"/>
              <a:gd name="connsiteY14" fmla="*/ 150939 h 267355"/>
              <a:gd name="connsiteX15" fmla="*/ 314276 w 369309"/>
              <a:gd name="connsiteY15" fmla="*/ 66272 h 267355"/>
              <a:gd name="connsiteX16" fmla="*/ 183043 w 369309"/>
              <a:gd name="connsiteY16" fmla="*/ 13355 h 267355"/>
              <a:gd name="connsiteX17" fmla="*/ 100493 w 369309"/>
              <a:gd name="connsiteY17" fmla="*/ 2772 h 267355"/>
              <a:gd name="connsiteX18" fmla="*/ 20589 w 369309"/>
              <a:gd name="connsiteY18" fmla="*/ 70505 h 267355"/>
              <a:gd name="connsiteX0" fmla="*/ 20589 w 369309"/>
              <a:gd name="connsiteY0" fmla="*/ 70505 h 267355"/>
              <a:gd name="connsiteX1" fmla="*/ 1009 w 369309"/>
              <a:gd name="connsiteY1" fmla="*/ 125538 h 267355"/>
              <a:gd name="connsiteX2" fmla="*/ 75093 w 369309"/>
              <a:gd name="connsiteY2" fmla="*/ 138239 h 267355"/>
              <a:gd name="connsiteX3" fmla="*/ 165051 w 369309"/>
              <a:gd name="connsiteY3" fmla="*/ 191685 h 267355"/>
              <a:gd name="connsiteX4" fmla="*/ 216909 w 369309"/>
              <a:gd name="connsiteY4" fmla="*/ 265239 h 267355"/>
              <a:gd name="connsiteX5" fmla="*/ 257126 w 369309"/>
              <a:gd name="connsiteY5" fmla="*/ 267355 h 267355"/>
              <a:gd name="connsiteX6" fmla="*/ 257126 w 369309"/>
              <a:gd name="connsiteY6" fmla="*/ 220789 h 267355"/>
              <a:gd name="connsiteX7" fmla="*/ 191509 w 369309"/>
              <a:gd name="connsiteY7" fmla="*/ 140355 h 267355"/>
              <a:gd name="connsiteX8" fmla="*/ 108959 w 369309"/>
              <a:gd name="connsiteY8" fmla="*/ 98022 h 267355"/>
              <a:gd name="connsiteX9" fmla="*/ 119543 w 369309"/>
              <a:gd name="connsiteY9" fmla="*/ 62039 h 267355"/>
              <a:gd name="connsiteX10" fmla="*/ 185159 w 369309"/>
              <a:gd name="connsiteY10" fmla="*/ 70505 h 267355"/>
              <a:gd name="connsiteX11" fmla="*/ 280409 w 369309"/>
              <a:gd name="connsiteY11" fmla="*/ 108605 h 267355"/>
              <a:gd name="connsiteX12" fmla="*/ 320626 w 369309"/>
              <a:gd name="connsiteY12" fmla="*/ 178455 h 267355"/>
              <a:gd name="connsiteX13" fmla="*/ 352376 w 369309"/>
              <a:gd name="connsiteY13" fmla="*/ 189039 h 267355"/>
              <a:gd name="connsiteX14" fmla="*/ 369309 w 369309"/>
              <a:gd name="connsiteY14" fmla="*/ 150939 h 267355"/>
              <a:gd name="connsiteX15" fmla="*/ 314276 w 369309"/>
              <a:gd name="connsiteY15" fmla="*/ 66272 h 267355"/>
              <a:gd name="connsiteX16" fmla="*/ 183043 w 369309"/>
              <a:gd name="connsiteY16" fmla="*/ 13355 h 267355"/>
              <a:gd name="connsiteX17" fmla="*/ 100493 w 369309"/>
              <a:gd name="connsiteY17" fmla="*/ 2772 h 267355"/>
              <a:gd name="connsiteX18" fmla="*/ 20589 w 369309"/>
              <a:gd name="connsiteY18" fmla="*/ 70505 h 267355"/>
              <a:gd name="connsiteX0" fmla="*/ 20589 w 369309"/>
              <a:gd name="connsiteY0" fmla="*/ 70505 h 267355"/>
              <a:gd name="connsiteX1" fmla="*/ 1009 w 369309"/>
              <a:gd name="connsiteY1" fmla="*/ 125538 h 267355"/>
              <a:gd name="connsiteX2" fmla="*/ 75093 w 369309"/>
              <a:gd name="connsiteY2" fmla="*/ 138239 h 267355"/>
              <a:gd name="connsiteX3" fmla="*/ 165051 w 369309"/>
              <a:gd name="connsiteY3" fmla="*/ 191685 h 267355"/>
              <a:gd name="connsiteX4" fmla="*/ 216909 w 369309"/>
              <a:gd name="connsiteY4" fmla="*/ 265239 h 267355"/>
              <a:gd name="connsiteX5" fmla="*/ 257126 w 369309"/>
              <a:gd name="connsiteY5" fmla="*/ 267355 h 267355"/>
              <a:gd name="connsiteX6" fmla="*/ 257126 w 369309"/>
              <a:gd name="connsiteY6" fmla="*/ 220789 h 267355"/>
              <a:gd name="connsiteX7" fmla="*/ 191509 w 369309"/>
              <a:gd name="connsiteY7" fmla="*/ 140355 h 267355"/>
              <a:gd name="connsiteX8" fmla="*/ 108959 w 369309"/>
              <a:gd name="connsiteY8" fmla="*/ 98022 h 267355"/>
              <a:gd name="connsiteX9" fmla="*/ 119543 w 369309"/>
              <a:gd name="connsiteY9" fmla="*/ 62039 h 267355"/>
              <a:gd name="connsiteX10" fmla="*/ 185159 w 369309"/>
              <a:gd name="connsiteY10" fmla="*/ 70505 h 267355"/>
              <a:gd name="connsiteX11" fmla="*/ 280409 w 369309"/>
              <a:gd name="connsiteY11" fmla="*/ 108605 h 267355"/>
              <a:gd name="connsiteX12" fmla="*/ 320626 w 369309"/>
              <a:gd name="connsiteY12" fmla="*/ 178455 h 267355"/>
              <a:gd name="connsiteX13" fmla="*/ 352376 w 369309"/>
              <a:gd name="connsiteY13" fmla="*/ 189039 h 267355"/>
              <a:gd name="connsiteX14" fmla="*/ 369309 w 369309"/>
              <a:gd name="connsiteY14" fmla="*/ 150939 h 267355"/>
              <a:gd name="connsiteX15" fmla="*/ 314276 w 369309"/>
              <a:gd name="connsiteY15" fmla="*/ 66272 h 267355"/>
              <a:gd name="connsiteX16" fmla="*/ 183043 w 369309"/>
              <a:gd name="connsiteY16" fmla="*/ 13355 h 267355"/>
              <a:gd name="connsiteX17" fmla="*/ 100493 w 369309"/>
              <a:gd name="connsiteY17" fmla="*/ 2772 h 267355"/>
              <a:gd name="connsiteX18" fmla="*/ 20589 w 369309"/>
              <a:gd name="connsiteY18" fmla="*/ 70505 h 267355"/>
              <a:gd name="connsiteX0" fmla="*/ 20589 w 369309"/>
              <a:gd name="connsiteY0" fmla="*/ 70505 h 267355"/>
              <a:gd name="connsiteX1" fmla="*/ 1009 w 369309"/>
              <a:gd name="connsiteY1" fmla="*/ 125538 h 267355"/>
              <a:gd name="connsiteX2" fmla="*/ 75093 w 369309"/>
              <a:gd name="connsiteY2" fmla="*/ 138239 h 267355"/>
              <a:gd name="connsiteX3" fmla="*/ 165051 w 369309"/>
              <a:gd name="connsiteY3" fmla="*/ 191685 h 267355"/>
              <a:gd name="connsiteX4" fmla="*/ 216909 w 369309"/>
              <a:gd name="connsiteY4" fmla="*/ 265239 h 267355"/>
              <a:gd name="connsiteX5" fmla="*/ 257126 w 369309"/>
              <a:gd name="connsiteY5" fmla="*/ 267355 h 267355"/>
              <a:gd name="connsiteX6" fmla="*/ 257126 w 369309"/>
              <a:gd name="connsiteY6" fmla="*/ 220789 h 267355"/>
              <a:gd name="connsiteX7" fmla="*/ 191509 w 369309"/>
              <a:gd name="connsiteY7" fmla="*/ 140355 h 267355"/>
              <a:gd name="connsiteX8" fmla="*/ 108959 w 369309"/>
              <a:gd name="connsiteY8" fmla="*/ 98022 h 267355"/>
              <a:gd name="connsiteX9" fmla="*/ 119543 w 369309"/>
              <a:gd name="connsiteY9" fmla="*/ 62039 h 267355"/>
              <a:gd name="connsiteX10" fmla="*/ 185159 w 369309"/>
              <a:gd name="connsiteY10" fmla="*/ 70505 h 267355"/>
              <a:gd name="connsiteX11" fmla="*/ 280409 w 369309"/>
              <a:gd name="connsiteY11" fmla="*/ 108605 h 267355"/>
              <a:gd name="connsiteX12" fmla="*/ 320626 w 369309"/>
              <a:gd name="connsiteY12" fmla="*/ 178455 h 267355"/>
              <a:gd name="connsiteX13" fmla="*/ 352376 w 369309"/>
              <a:gd name="connsiteY13" fmla="*/ 189039 h 267355"/>
              <a:gd name="connsiteX14" fmla="*/ 369309 w 369309"/>
              <a:gd name="connsiteY14" fmla="*/ 150939 h 267355"/>
              <a:gd name="connsiteX15" fmla="*/ 314276 w 369309"/>
              <a:gd name="connsiteY15" fmla="*/ 66272 h 267355"/>
              <a:gd name="connsiteX16" fmla="*/ 183043 w 369309"/>
              <a:gd name="connsiteY16" fmla="*/ 13355 h 267355"/>
              <a:gd name="connsiteX17" fmla="*/ 100493 w 369309"/>
              <a:gd name="connsiteY17" fmla="*/ 2772 h 267355"/>
              <a:gd name="connsiteX18" fmla="*/ 20589 w 369309"/>
              <a:gd name="connsiteY18" fmla="*/ 70505 h 267355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70505 h 270218"/>
              <a:gd name="connsiteX1" fmla="*/ 1009 w 369309"/>
              <a:gd name="connsiteY1" fmla="*/ 125538 h 270218"/>
              <a:gd name="connsiteX2" fmla="*/ 75093 w 369309"/>
              <a:gd name="connsiteY2" fmla="*/ 138239 h 270218"/>
              <a:gd name="connsiteX3" fmla="*/ 165051 w 369309"/>
              <a:gd name="connsiteY3" fmla="*/ 191685 h 270218"/>
              <a:gd name="connsiteX4" fmla="*/ 216909 w 369309"/>
              <a:gd name="connsiteY4" fmla="*/ 265239 h 270218"/>
              <a:gd name="connsiteX5" fmla="*/ 257126 w 369309"/>
              <a:gd name="connsiteY5" fmla="*/ 267355 h 270218"/>
              <a:gd name="connsiteX6" fmla="*/ 257126 w 369309"/>
              <a:gd name="connsiteY6" fmla="*/ 220789 h 270218"/>
              <a:gd name="connsiteX7" fmla="*/ 191509 w 369309"/>
              <a:gd name="connsiteY7" fmla="*/ 140355 h 270218"/>
              <a:gd name="connsiteX8" fmla="*/ 108959 w 369309"/>
              <a:gd name="connsiteY8" fmla="*/ 98022 h 270218"/>
              <a:gd name="connsiteX9" fmla="*/ 119543 w 369309"/>
              <a:gd name="connsiteY9" fmla="*/ 62039 h 270218"/>
              <a:gd name="connsiteX10" fmla="*/ 185159 w 369309"/>
              <a:gd name="connsiteY10" fmla="*/ 70505 h 270218"/>
              <a:gd name="connsiteX11" fmla="*/ 280409 w 369309"/>
              <a:gd name="connsiteY11" fmla="*/ 108605 h 270218"/>
              <a:gd name="connsiteX12" fmla="*/ 320626 w 369309"/>
              <a:gd name="connsiteY12" fmla="*/ 178455 h 270218"/>
              <a:gd name="connsiteX13" fmla="*/ 352376 w 369309"/>
              <a:gd name="connsiteY13" fmla="*/ 189039 h 270218"/>
              <a:gd name="connsiteX14" fmla="*/ 369309 w 369309"/>
              <a:gd name="connsiteY14" fmla="*/ 150939 h 270218"/>
              <a:gd name="connsiteX15" fmla="*/ 314276 w 369309"/>
              <a:gd name="connsiteY15" fmla="*/ 66272 h 270218"/>
              <a:gd name="connsiteX16" fmla="*/ 183043 w 369309"/>
              <a:gd name="connsiteY16" fmla="*/ 13355 h 270218"/>
              <a:gd name="connsiteX17" fmla="*/ 100493 w 369309"/>
              <a:gd name="connsiteY17" fmla="*/ 2772 h 270218"/>
              <a:gd name="connsiteX18" fmla="*/ 20589 w 369309"/>
              <a:gd name="connsiteY18" fmla="*/ 70505 h 270218"/>
              <a:gd name="connsiteX0" fmla="*/ 20589 w 369309"/>
              <a:gd name="connsiteY0" fmla="*/ 67767 h 267480"/>
              <a:gd name="connsiteX1" fmla="*/ 1009 w 369309"/>
              <a:gd name="connsiteY1" fmla="*/ 122800 h 267480"/>
              <a:gd name="connsiteX2" fmla="*/ 75093 w 369309"/>
              <a:gd name="connsiteY2" fmla="*/ 135501 h 267480"/>
              <a:gd name="connsiteX3" fmla="*/ 165051 w 369309"/>
              <a:gd name="connsiteY3" fmla="*/ 188947 h 267480"/>
              <a:gd name="connsiteX4" fmla="*/ 216909 w 369309"/>
              <a:gd name="connsiteY4" fmla="*/ 262501 h 267480"/>
              <a:gd name="connsiteX5" fmla="*/ 257126 w 369309"/>
              <a:gd name="connsiteY5" fmla="*/ 264617 h 267480"/>
              <a:gd name="connsiteX6" fmla="*/ 257126 w 369309"/>
              <a:gd name="connsiteY6" fmla="*/ 218051 h 267480"/>
              <a:gd name="connsiteX7" fmla="*/ 191509 w 369309"/>
              <a:gd name="connsiteY7" fmla="*/ 137617 h 267480"/>
              <a:gd name="connsiteX8" fmla="*/ 108959 w 369309"/>
              <a:gd name="connsiteY8" fmla="*/ 95284 h 267480"/>
              <a:gd name="connsiteX9" fmla="*/ 119543 w 369309"/>
              <a:gd name="connsiteY9" fmla="*/ 59301 h 267480"/>
              <a:gd name="connsiteX10" fmla="*/ 185159 w 369309"/>
              <a:gd name="connsiteY10" fmla="*/ 67767 h 267480"/>
              <a:gd name="connsiteX11" fmla="*/ 280409 w 369309"/>
              <a:gd name="connsiteY11" fmla="*/ 105867 h 267480"/>
              <a:gd name="connsiteX12" fmla="*/ 320626 w 369309"/>
              <a:gd name="connsiteY12" fmla="*/ 175717 h 267480"/>
              <a:gd name="connsiteX13" fmla="*/ 352376 w 369309"/>
              <a:gd name="connsiteY13" fmla="*/ 186301 h 267480"/>
              <a:gd name="connsiteX14" fmla="*/ 369309 w 369309"/>
              <a:gd name="connsiteY14" fmla="*/ 148201 h 267480"/>
              <a:gd name="connsiteX15" fmla="*/ 314276 w 369309"/>
              <a:gd name="connsiteY15" fmla="*/ 63534 h 267480"/>
              <a:gd name="connsiteX16" fmla="*/ 183043 w 369309"/>
              <a:gd name="connsiteY16" fmla="*/ 10617 h 267480"/>
              <a:gd name="connsiteX17" fmla="*/ 98905 w 369309"/>
              <a:gd name="connsiteY17" fmla="*/ 3209 h 267480"/>
              <a:gd name="connsiteX18" fmla="*/ 20589 w 369309"/>
              <a:gd name="connsiteY18" fmla="*/ 67767 h 267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9309" h="267480">
                <a:moveTo>
                  <a:pt x="20589" y="67767"/>
                </a:moveTo>
                <a:cubicBezTo>
                  <a:pt x="11417" y="86111"/>
                  <a:pt x="-4106" y="83819"/>
                  <a:pt x="1009" y="122800"/>
                </a:cubicBezTo>
                <a:cubicBezTo>
                  <a:pt x="25704" y="127034"/>
                  <a:pt x="44048" y="123330"/>
                  <a:pt x="75093" y="135501"/>
                </a:cubicBezTo>
                <a:cubicBezTo>
                  <a:pt x="116192" y="146437"/>
                  <a:pt x="133478" y="162136"/>
                  <a:pt x="165051" y="188947"/>
                </a:cubicBezTo>
                <a:lnTo>
                  <a:pt x="216909" y="262501"/>
                </a:lnTo>
                <a:cubicBezTo>
                  <a:pt x="238252" y="272731"/>
                  <a:pt x="243720" y="263912"/>
                  <a:pt x="257126" y="264617"/>
                </a:cubicBezTo>
                <a:cubicBezTo>
                  <a:pt x="266651" y="241157"/>
                  <a:pt x="257126" y="233573"/>
                  <a:pt x="257126" y="218051"/>
                </a:cubicBezTo>
                <a:cubicBezTo>
                  <a:pt x="235254" y="191240"/>
                  <a:pt x="227669" y="167603"/>
                  <a:pt x="191509" y="137617"/>
                </a:cubicBezTo>
                <a:cubicBezTo>
                  <a:pt x="152880" y="112393"/>
                  <a:pt x="136476" y="109395"/>
                  <a:pt x="108959" y="95284"/>
                </a:cubicBezTo>
                <a:cubicBezTo>
                  <a:pt x="95025" y="65827"/>
                  <a:pt x="116015" y="71295"/>
                  <a:pt x="119543" y="59301"/>
                </a:cubicBezTo>
                <a:cubicBezTo>
                  <a:pt x="141415" y="62123"/>
                  <a:pt x="152175" y="52245"/>
                  <a:pt x="185159" y="67767"/>
                </a:cubicBezTo>
                <a:cubicBezTo>
                  <a:pt x="232784" y="78879"/>
                  <a:pt x="248659" y="93167"/>
                  <a:pt x="280409" y="105867"/>
                </a:cubicBezTo>
                <a:cubicBezTo>
                  <a:pt x="314452" y="145025"/>
                  <a:pt x="307220" y="152434"/>
                  <a:pt x="320626" y="175717"/>
                </a:cubicBezTo>
                <a:cubicBezTo>
                  <a:pt x="339147" y="196707"/>
                  <a:pt x="341793" y="182773"/>
                  <a:pt x="352376" y="186301"/>
                </a:cubicBezTo>
                <a:cubicBezTo>
                  <a:pt x="378658" y="165663"/>
                  <a:pt x="363665" y="160901"/>
                  <a:pt x="369309" y="148201"/>
                </a:cubicBezTo>
                <a:cubicBezTo>
                  <a:pt x="350965" y="119979"/>
                  <a:pt x="353258" y="94931"/>
                  <a:pt x="314276" y="63534"/>
                </a:cubicBezTo>
                <a:cubicBezTo>
                  <a:pt x="254657" y="23670"/>
                  <a:pt x="226787" y="28256"/>
                  <a:pt x="183043" y="10617"/>
                </a:cubicBezTo>
                <a:cubicBezTo>
                  <a:pt x="155526" y="7089"/>
                  <a:pt x="142297" y="-5963"/>
                  <a:pt x="98905" y="3209"/>
                </a:cubicBezTo>
                <a:cubicBezTo>
                  <a:pt x="57454" y="28962"/>
                  <a:pt x="44578" y="45189"/>
                  <a:pt x="20589" y="6776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5788956-538C-47E0-9556-F7F1F2CBE18E}"/>
              </a:ext>
            </a:extLst>
          </p:cNvPr>
          <p:cNvSpPr txBox="1"/>
          <p:nvPr/>
        </p:nvSpPr>
        <p:spPr>
          <a:xfrm>
            <a:off x="4028796" y="2642788"/>
            <a:ext cx="1077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C00000"/>
                </a:solidFill>
                <a:latin typeface="LM Roman 10" panose="00000500000000000000" pitchFamily="50" charset="0"/>
              </a:rPr>
              <a:t>Precaution 1</a:t>
            </a:r>
            <a:endParaRPr lang="en-GB" sz="900" dirty="0">
              <a:solidFill>
                <a:srgbClr val="C00000"/>
              </a:solidFill>
              <a:latin typeface="LM Roman 10" panose="00000500000000000000" pitchFamily="50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4FEF584-E8F1-462A-8DE2-7574734EF2AA}"/>
              </a:ext>
            </a:extLst>
          </p:cNvPr>
          <p:cNvSpPr txBox="1"/>
          <p:nvPr/>
        </p:nvSpPr>
        <p:spPr>
          <a:xfrm>
            <a:off x="7805492" y="3651355"/>
            <a:ext cx="1077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C00000"/>
                </a:solidFill>
                <a:latin typeface="LM Roman 10" panose="00000500000000000000" pitchFamily="50" charset="0"/>
              </a:rPr>
              <a:t>Precaution 2</a:t>
            </a:r>
            <a:endParaRPr lang="en-GB" sz="900" dirty="0">
              <a:solidFill>
                <a:srgbClr val="C00000"/>
              </a:solidFill>
              <a:latin typeface="LM Roman 10" panose="00000500000000000000" pitchFamily="50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FB9EA18-8026-4EA5-B3E2-4E3956DAFB14}"/>
              </a:ext>
            </a:extLst>
          </p:cNvPr>
          <p:cNvSpPr txBox="1"/>
          <p:nvPr/>
        </p:nvSpPr>
        <p:spPr>
          <a:xfrm>
            <a:off x="6802772" y="4787364"/>
            <a:ext cx="10775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C00000"/>
                </a:solidFill>
                <a:latin typeface="LM Roman 10" panose="00000500000000000000" pitchFamily="50" charset="0"/>
              </a:rPr>
              <a:t>Precaution 3</a:t>
            </a:r>
            <a:endParaRPr lang="en-GB" sz="900" dirty="0">
              <a:solidFill>
                <a:srgbClr val="C00000"/>
              </a:solidFill>
              <a:latin typeface="LM Roman 10" panose="00000500000000000000" pitchFamily="50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188B2D57-F39E-42DB-9D02-3D306E33C881}"/>
              </a:ext>
            </a:extLst>
          </p:cNvPr>
          <p:cNvCxnSpPr>
            <a:cxnSpLocks/>
          </p:cNvCxnSpPr>
          <p:nvPr/>
        </p:nvCxnSpPr>
        <p:spPr>
          <a:xfrm>
            <a:off x="2320727" y="3182905"/>
            <a:ext cx="408882" cy="19257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03AB769-06DD-4A11-8F68-2CE9DA799981}"/>
              </a:ext>
            </a:extLst>
          </p:cNvPr>
          <p:cNvCxnSpPr>
            <a:cxnSpLocks/>
          </p:cNvCxnSpPr>
          <p:nvPr/>
        </p:nvCxnSpPr>
        <p:spPr>
          <a:xfrm flipH="1">
            <a:off x="1971556" y="3178830"/>
            <a:ext cx="352530" cy="2759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E2AE0BB6-1584-41BC-BE12-ED6E2D59028D}"/>
              </a:ext>
            </a:extLst>
          </p:cNvPr>
          <p:cNvCxnSpPr>
            <a:cxnSpLocks/>
          </p:cNvCxnSpPr>
          <p:nvPr/>
        </p:nvCxnSpPr>
        <p:spPr>
          <a:xfrm flipH="1" flipV="1">
            <a:off x="2319220" y="2780153"/>
            <a:ext cx="176" cy="40460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36F2F54-7A36-4418-AE84-9C697F8FFE5B}"/>
              </a:ext>
            </a:extLst>
          </p:cNvPr>
          <p:cNvSpPr txBox="1"/>
          <p:nvPr/>
        </p:nvSpPr>
        <p:spPr>
          <a:xfrm>
            <a:off x="2690016" y="3221594"/>
            <a:ext cx="20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  <a:latin typeface="LM Roman 10" panose="00000500000000000000" pitchFamily="50" charset="0"/>
              </a:rPr>
              <a:t>x</a:t>
            </a:r>
            <a:endParaRPr lang="en-GB" sz="1400" b="1" i="1" dirty="0">
              <a:solidFill>
                <a:srgbClr val="C00000"/>
              </a:solidFill>
              <a:latin typeface="LM Roman 10" panose="00000500000000000000" pitchFamily="50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915D910-7FDB-4FD1-BFF5-974FDE2E89CF}"/>
              </a:ext>
            </a:extLst>
          </p:cNvPr>
          <p:cNvSpPr txBox="1"/>
          <p:nvPr/>
        </p:nvSpPr>
        <p:spPr>
          <a:xfrm>
            <a:off x="1793173" y="3323051"/>
            <a:ext cx="20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  <a:latin typeface="LM Roman 10" panose="00000500000000000000" pitchFamily="50" charset="0"/>
              </a:rPr>
              <a:t>z</a:t>
            </a:r>
            <a:endParaRPr lang="en-GB" sz="1400" b="1" i="1" dirty="0">
              <a:solidFill>
                <a:srgbClr val="C00000"/>
              </a:solidFill>
              <a:latin typeface="LM Roman 10" panose="00000500000000000000" pitchFamily="50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0AEA831-5AEB-4A54-9EE3-D35F568AD771}"/>
              </a:ext>
            </a:extLst>
          </p:cNvPr>
          <p:cNvSpPr txBox="1"/>
          <p:nvPr/>
        </p:nvSpPr>
        <p:spPr>
          <a:xfrm>
            <a:off x="2208245" y="2509599"/>
            <a:ext cx="206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  <a:latin typeface="LM Roman 10" panose="00000500000000000000" pitchFamily="50" charset="0"/>
              </a:rPr>
              <a:t>y</a:t>
            </a:r>
            <a:endParaRPr lang="en-GB" sz="1400" b="1" i="1" dirty="0">
              <a:solidFill>
                <a:srgbClr val="C00000"/>
              </a:solidFill>
              <a:latin typeface="LM Roman 10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8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41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LM Roman 10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Abraham Cheung</dc:creator>
  <cp:lastModifiedBy>Abraham Cheung</cp:lastModifiedBy>
  <cp:revision>18</cp:revision>
  <dcterms:created xsi:type="dcterms:W3CDTF">2021-02-17T20:19:48Z</dcterms:created>
  <dcterms:modified xsi:type="dcterms:W3CDTF">2021-02-19T18:02:52Z</dcterms:modified>
</cp:coreProperties>
</file>